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  <p:sldMasterId id="2147483761" r:id="rId2"/>
    <p:sldMasterId id="2147483809" r:id="rId3"/>
    <p:sldMasterId id="2147483827" r:id="rId4"/>
    <p:sldMasterId id="2147483913" r:id="rId5"/>
  </p:sldMasterIdLst>
  <p:notesMasterIdLst>
    <p:notesMasterId r:id="rId18"/>
  </p:notesMasterIdLst>
  <p:sldIdLst>
    <p:sldId id="3399" r:id="rId6"/>
    <p:sldId id="258" r:id="rId7"/>
    <p:sldId id="2636" r:id="rId8"/>
    <p:sldId id="268" r:id="rId9"/>
    <p:sldId id="3398" r:id="rId10"/>
    <p:sldId id="286" r:id="rId11"/>
    <p:sldId id="287" r:id="rId12"/>
    <p:sldId id="288" r:id="rId13"/>
    <p:sldId id="308" r:id="rId14"/>
    <p:sldId id="3400" r:id="rId15"/>
    <p:sldId id="3397" r:id="rId16"/>
    <p:sldId id="28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17" autoAdjust="0"/>
    <p:restoredTop sz="94660"/>
  </p:normalViewPr>
  <p:slideViewPr>
    <p:cSldViewPr snapToGrid="0">
      <p:cViewPr varScale="1">
        <p:scale>
          <a:sx n="82" d="100"/>
          <a:sy n="82" d="100"/>
        </p:scale>
        <p:origin x="9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5406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1737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3F73CF-F6A6-4CA6-A9DA-9A35694212C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9749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DC5C0A-0D26-4132-B61F-2E06C1498EC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918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0535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9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3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4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5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9E6307-B339-4BB6-917D-3C2347327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072071-EDC3-4497-9CF5-D380D8263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0F51E2-6110-42B6-AD1C-2A061E700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B077BF-E70D-46F2-806A-019D5E9D8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90F3DE-A7B7-4C33-862E-179405C3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2967976"/>
      </p:ext>
    </p:extLst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DF56CA-60B2-41D2-9BC1-9F491180B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D036413-0D1F-49C6-ABC3-E88B00AA9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0967AC-5B2E-4CE5-B02B-28F41E919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7432D6-B28E-4415-90A8-1491910D2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D1B169-DE41-4C59-B264-6376E14F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214425"/>
      </p:ext>
    </p:extLst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F2B3E7E-5BF0-4A59-8E75-85A611782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8194D29-58BB-4975-B376-EF1A5BC29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08C711-39DA-4EF0-8F62-5B958554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34A974-65FE-4464-B01A-02E8F7EF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120632-8296-4676-AD40-600AE63B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2328219"/>
      </p:ext>
    </p:extLst>
  </p:cSld>
  <p:clrMapOvr>
    <a:masterClrMapping/>
  </p:clrMapOvr>
  <p:transition spd="med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5629098"/>
      </p:ext>
    </p:extLst>
  </p:cSld>
  <p:clrMapOvr>
    <a:masterClrMapping/>
  </p:clrMapOvr>
  <p:transition spd="med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A404991-DC8B-44E9-97DB-783310D506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925B1FBD-A72F-4401-8221-9042861C1EB0}"/>
              </a:ext>
            </a:extLst>
          </p:cNvPr>
          <p:cNvSpPr/>
          <p:nvPr userDrawn="1"/>
        </p:nvSpPr>
        <p:spPr>
          <a:xfrm>
            <a:off x="192910" y="196770"/>
            <a:ext cx="11806177" cy="6464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F73B100-4B5E-4F9E-8674-58E9344AFC50}"/>
              </a:ext>
            </a:extLst>
          </p:cNvPr>
          <p:cNvSpPr/>
          <p:nvPr userDrawn="1"/>
        </p:nvSpPr>
        <p:spPr>
          <a:xfrm>
            <a:off x="360742" y="344346"/>
            <a:ext cx="11470511" cy="6169306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10125"/>
      </p:ext>
    </p:extLst>
  </p:cSld>
  <p:clrMapOvr>
    <a:masterClrMapping/>
  </p:clrMapOvr>
  <p:transition spd="med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4013772"/>
      </p:ext>
    </p:extLst>
  </p:cSld>
  <p:clrMapOvr>
    <a:masterClrMapping/>
  </p:clrMapOvr>
  <p:transition spd="med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7574443"/>
      </p:ext>
    </p:extLst>
  </p:cSld>
  <p:clrMapOvr>
    <a:masterClrMapping/>
  </p:clrMapOvr>
  <p:transition spd="med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2"/>
          <p:cNvSpPr txBox="1"/>
          <p:nvPr userDrawn="1"/>
        </p:nvSpPr>
        <p:spPr>
          <a:xfrm>
            <a:off x="353484" y="342796"/>
            <a:ext cx="1521524" cy="358987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defTabSz="914096">
              <a:defRPr/>
            </a:pPr>
            <a:r>
              <a:rPr lang="zh-CN" altLang="en-US" sz="1733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年度工作概述</a:t>
            </a:r>
          </a:p>
        </p:txBody>
      </p:sp>
      <p:sp>
        <p:nvSpPr>
          <p:cNvPr id="4" name="文本框 33"/>
          <p:cNvSpPr txBox="1"/>
          <p:nvPr userDrawn="1"/>
        </p:nvSpPr>
        <p:spPr>
          <a:xfrm>
            <a:off x="353485" y="619994"/>
            <a:ext cx="1899833" cy="276977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defTabSz="914096">
              <a:defRPr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Annual work summary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342796"/>
            <a:ext cx="213784" cy="556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 defTabSz="914096">
              <a:defRPr/>
            </a:pPr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  <a:pPr>
                <a:defRPr/>
              </a:pPr>
              <a:t>2024/4/7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0622764"/>
      </p:ext>
    </p:extLst>
  </p:cSld>
  <p:clrMapOvr>
    <a:masterClrMapping/>
  </p:clrMapOvr>
  <p:transition spd="med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1563679"/>
      </p:ext>
    </p:extLst>
  </p:cSld>
  <p:clrMapOvr>
    <a:masterClrMapping/>
  </p:clrMapOvr>
  <p:transition spd="med"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  <p:transition spd="med"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EF77EB-7B1C-4797-B807-1B765A216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7EB334-C061-42FA-A5AE-07BFA3537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47535A-CA5C-4FEB-8741-595DAEBF8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5168A3-DC42-4431-B2A4-33DDF8F9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8EB0B5-8941-4C75-B707-5940D44ED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6838139"/>
      </p:ext>
    </p:extLst>
  </p:cSld>
  <p:clrMapOvr>
    <a:masterClrMapping/>
  </p:clrMapOvr>
  <p:transition spd="med"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  <p:transition spd="med"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  <p:transition spd="med"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  <p:transition spd="med"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  <p:transition spd="med"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  <p:transition spd="med"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  <p:transition spd="med"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  <p:transition spd="med"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  <p:transition spd="med"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  <p:transition spd="med"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390D2D-7907-4188-BA24-1D61789C3E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43EF2F1-17D3-4FB7-A52E-29697AEA4A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8407C1-25D4-4F8F-8534-3C1C7E2D8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94DABB3-CCEA-41FF-82FD-65C2DA750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12A5EA-2A58-4B3E-9790-65C98DD04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0873301"/>
      </p:ext>
    </p:extLst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05127F-20D8-4068-878F-48890575B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98F518-0D22-4132-8C68-ED1D54680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1F2D2F-B897-46FD-A83C-A03ED06B7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6671F4-D60B-47B4-BB35-3100C4743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45399D-A2E8-4CAD-B3BB-26E911D8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6752291"/>
      </p:ext>
    </p:extLst>
  </p:cSld>
  <p:clrMapOvr>
    <a:masterClrMapping/>
  </p:clrMapOvr>
  <p:transition spd="med"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0F80B2-7552-4C24-81E0-C0BC26BA5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6E120CE-3401-4E23-9732-09DBB7D00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171012-CDED-4137-8EEE-1F77AB7EF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7984408-CD5D-47B8-9FA8-0E1DC0167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EEE771A-ADBE-44E7-8D2B-42DAE8239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8695363"/>
      </p:ext>
    </p:extLst>
  </p:cSld>
  <p:clrMapOvr>
    <a:masterClrMapping/>
  </p:clrMapOvr>
  <p:transition spd="med"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00686E-13BF-4555-AE51-871C47634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6A2A8A0-8D43-4974-A196-A3C86E46E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526B46A-383C-412D-B6F0-557D7CC5D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FE2FD2-D9E1-4937-B5EF-6E2878238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DBC719-0B2F-4354-A923-041DC8DAD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0505854"/>
      </p:ext>
    </p:extLst>
  </p:cSld>
  <p:clrMapOvr>
    <a:masterClrMapping/>
  </p:clrMapOvr>
  <p:transition spd="med"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D3FB5B-83D0-45B6-8013-43986B79B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682E1DB-9D73-4321-837F-81E4D0E4BA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99D1CC2-A317-4E7B-AA98-F01DA39158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48C778E-0E68-411A-9345-88BC1338A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C294A31-FF45-4C38-9008-081544A02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C8152DD-6B00-4F60-895B-79F302690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8390770"/>
      </p:ext>
    </p:extLst>
  </p:cSld>
  <p:clrMapOvr>
    <a:masterClrMapping/>
  </p:clrMapOvr>
  <p:transition spd="med"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321263-EB73-4F88-A057-EC2A47967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2393544-8B5D-4DC0-ACB9-4E92B798A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7D18CE-5D6D-459D-AD7E-2DFA09A657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EC7C903-B206-4394-98C5-F6F140CCFA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6317B6A-FBC4-4E38-9366-9A60736D8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5292B69-A2CD-4501-8E0F-1108C8DFC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318F084-F18B-48B2-B28D-0BD363143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9678FF3-A88D-4EE3-B2CB-7936D39A5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1364454"/>
      </p:ext>
    </p:extLst>
  </p:cSld>
  <p:clrMapOvr>
    <a:masterClrMapping/>
  </p:clrMapOvr>
  <p:transition spd="med">
    <p:dissolv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F6729C-6CCD-464E-A893-CB8A58511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61E4C40-4A52-49CF-9624-16D9C7886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8AE2B7B-559E-4190-BB52-5BBE96370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BF2E60D-2EF6-4DDC-90F5-DCB4DB67D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9372249"/>
      </p:ext>
    </p:extLst>
  </p:cSld>
  <p:clrMapOvr>
    <a:masterClrMapping/>
  </p:clrMapOvr>
  <p:transition spd="med"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C5A1017-DD93-4D4E-BE93-30A1B0D2C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ADE874B-B36B-4AFF-953E-25760E6B6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56EADDB-861A-452F-AEEA-59B532356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5020640"/>
      </p:ext>
    </p:extLst>
  </p:cSld>
  <p:clrMapOvr>
    <a:masterClrMapping/>
  </p:clrMapOvr>
  <p:transition spd="med">
    <p:dissolv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7FA183-630C-40AD-85BD-8BC1419B7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BFBF088-B1CD-4EDE-886A-B1D004CAB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A1067F9-7C3E-423E-8A33-4FBEC5AA32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BD1016E-F403-4E55-BEA1-585ADEE1C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5D91DCC-2A50-40D3-AF42-3C3FB5E73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A18DFCD-05D5-494E-821E-89D33D087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9158215"/>
      </p:ext>
    </p:extLst>
  </p:cSld>
  <p:clrMapOvr>
    <a:masterClrMapping/>
  </p:clrMapOvr>
  <p:transition spd="med">
    <p:dissolv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C55986-7877-42CD-A1D5-A2E882E84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F5262C6-72BE-474C-981D-8CFC72C630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B3D02E-1940-403D-80F4-090911D69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013E6DE-1E4E-43F1-B43D-B40BEF00A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7119EC0-FBFE-4A9D-8E79-C57563540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2509CED-ED73-4ED7-9632-64176BC37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3281256"/>
      </p:ext>
    </p:extLst>
  </p:cSld>
  <p:clrMapOvr>
    <a:masterClrMapping/>
  </p:clrMapOvr>
  <p:transition spd="med">
    <p:dissolv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2B2715-33FD-4A50-AAC0-CF70D4664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363FA54-9E61-45F3-8B2C-73DD096C78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185B41-5636-496F-A5CF-CF5306782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8AA082-2188-42C4-815D-CBF967696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5D517A0-61D6-4DCF-9ACC-8939AB7CA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0362408"/>
      </p:ext>
    </p:extLst>
  </p:cSld>
  <p:clrMapOvr>
    <a:masterClrMapping/>
  </p:clrMapOvr>
  <p:transition spd="med">
    <p:dissolv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B694206-5EF8-4DB3-A474-98ED35C1F5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0BCECCB-B84C-4E2C-90C8-1FE9CF842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FDC912F-2427-49A5-B457-2DDCD4995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CFAF7EF-7F7E-455A-9752-629B82DDB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01CE35-84D6-4D79-A68F-CEFFE1C86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3504803"/>
      </p:ext>
    </p:extLst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94A8BC-975A-4B24-8DA5-BFD4085B5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B4331B-1258-49A7-A448-BA619BD2C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832F10-E7A1-4918-9586-614F89310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6315400-E657-44A6-9431-0775D1338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4BE32A-A4EE-4002-9DA3-2E867BA79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905ECE8-9536-4F2A-A2C6-F24A7E3A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2626258"/>
      </p:ext>
    </p:extLst>
  </p:cSld>
  <p:clrMapOvr>
    <a:masterClrMapping/>
  </p:clrMapOvr>
  <p:transition spd="med">
    <p:dissolv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909529"/>
      </p:ext>
    </p:extLst>
  </p:cSld>
  <p:clrMapOvr>
    <a:masterClrMapping/>
  </p:clrMapOvr>
  <p:transition spd="med">
    <p:dissolv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2183"/>
      </p:ext>
    </p:extLst>
  </p:cSld>
  <p:clrMapOvr>
    <a:masterClrMapping/>
  </p:clrMapOvr>
  <p:transition spd="med">
    <p:dissolv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61916"/>
      </p:ext>
    </p:extLst>
  </p:cSld>
  <p:clrMapOvr>
    <a:masterClrMapping/>
  </p:clrMapOvr>
  <p:transition spd="med">
    <p:dissolv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95873"/>
      </p:ext>
    </p:extLst>
  </p:cSld>
  <p:clrMapOvr>
    <a:masterClrMapping/>
  </p:clrMapOvr>
  <p:transition spd="med">
    <p:dissolv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7955"/>
      </p:ext>
    </p:extLst>
  </p:cSld>
  <p:clrMapOvr>
    <a:masterClrMapping/>
  </p:clrMapOvr>
  <p:transition spd="med">
    <p:dissolv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2080"/>
      </p:ext>
    </p:extLst>
  </p:cSld>
  <p:clrMapOvr>
    <a:masterClrMapping/>
  </p:clrMapOvr>
  <p:transition spd="med">
    <p:dissolv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88098"/>
      </p:ext>
    </p:extLst>
  </p:cSld>
  <p:clrMapOvr>
    <a:masterClrMapping/>
  </p:clrMapOvr>
  <p:transition spd="med">
    <p:dissolv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80463"/>
      </p:ext>
    </p:extLst>
  </p:cSld>
  <p:clrMapOvr>
    <a:masterClrMapping/>
  </p:clrMapOvr>
  <p:transition spd="med">
    <p:dissolv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57616"/>
      </p:ext>
    </p:extLst>
  </p:cSld>
  <p:clrMapOvr>
    <a:masterClrMapping/>
  </p:clrMapOvr>
  <p:transition spd="med">
    <p:dissolv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73989"/>
      </p:ext>
    </p:extLst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728D4C-61C7-4860-85A6-A3F6A9C47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DC5404-67DA-47BC-BDC7-CFE0371E0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DC7319B-9EFD-4F2B-AFB4-6F8FF9B70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BA08BC7-5813-4F8F-A400-9C517B3D3C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2A17C35-FA6D-40CF-817E-CED56FC474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C908C43-40B8-47E0-BEE5-4D569B395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B9C5204-5B7E-43D5-BD5A-EE4E20494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9D37292-8C9A-410B-BA66-F18700020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9928331"/>
      </p:ext>
    </p:extLst>
  </p:cSld>
  <p:clrMapOvr>
    <a:masterClrMapping/>
  </p:clrMapOvr>
  <p:transition spd="med">
    <p:dissolv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20248"/>
      </p:ext>
    </p:extLst>
  </p:cSld>
  <p:clrMapOvr>
    <a:masterClrMapping/>
  </p:clrMapOvr>
  <p:transition spd="med">
    <p:dissolv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83074"/>
      </p:ext>
    </p:extLst>
  </p:cSld>
  <p:clrMapOvr>
    <a:masterClrMapping/>
  </p:clrMapOvr>
  <p:transition spd="med">
    <p:dissolv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5F65422-4F15-4F65-BF63-A810BB43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8B06899-8EB2-4232-8660-AEC4B0BD7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EE96F2F-E668-4B9C-A4FF-78DC61D52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id="{F19FEB38-260B-4884-88F0-932576E65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>
            <a:extLst>
              <a:ext uri="{FF2B5EF4-FFF2-40B4-BE49-F238E27FC236}">
                <a16:creationId xmlns:a16="http://schemas.microsoft.com/office/drawing/2014/main" id="{15798669-13D6-4E0C-973B-7AE155AFC9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>
            <a:extLst>
              <a:ext uri="{FF2B5EF4-FFF2-40B4-BE49-F238E27FC236}">
                <a16:creationId xmlns:a16="http://schemas.microsoft.com/office/drawing/2014/main" id="{08906958-A621-4AA1-BB37-4729008B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064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930B1641-9EB7-4B70-856B-460AB458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ABEDC77-C7EB-4647-8B12-BB4B09C6C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>
            <a:extLst>
              <a:ext uri="{FF2B5EF4-FFF2-40B4-BE49-F238E27FC236}">
                <a16:creationId xmlns:a16="http://schemas.microsoft.com/office/drawing/2014/main" id="{089F4924-B610-4B01-AAF0-EB6D4C2B84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568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6DF10BD-A049-4E16-8D62-126B709B9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7D0DFF0-46F8-4187-942E-DEA6A480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>
            <a:extLst>
              <a:ext uri="{FF2B5EF4-FFF2-40B4-BE49-F238E27FC236}">
                <a16:creationId xmlns:a16="http://schemas.microsoft.com/office/drawing/2014/main" id="{C7F48FFE-631C-4540-807B-CB3B602A1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737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6B9FBB-375B-4234-8084-D21169B3D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D825717-EB93-4D97-8146-7B6F06981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0B9CAD3-6FBF-4316-9AFA-3E4E5603A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19EB3F4D-4A1E-4A61-9D3D-3A5A195B16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393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51A1023-4220-4CE5-B5EF-344DCFB667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7AB1272-66D6-4F7C-8D48-6903E6821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AD4EFE15-4A23-403E-8AF7-9B5B0641F9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3C33D859-34D3-4234-AB03-95A8549D8C6D}"/>
              </a:ext>
            </a:extLst>
          </p:cNvPr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1943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72C1917-4A94-41D7-817F-74CD2F2A0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5570613-31EB-44B1-B34B-ED17A47DB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8F8CF6-17E6-4DF0-A26B-C4FA7E1313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8EBB76D-25D6-4143-8107-479AA58A6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>
            <a:extLst>
              <a:ext uri="{FF2B5EF4-FFF2-40B4-BE49-F238E27FC236}">
                <a16:creationId xmlns:a16="http://schemas.microsoft.com/office/drawing/2014/main" id="{CB8760D8-84F5-48F1-B4FE-BC163B1CD8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53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BFFCB55-A78E-4DE0-92B1-EAB6AD237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338ADA5F-C62D-4273-AD50-E22051455C04}"/>
              </a:ext>
            </a:extLst>
          </p:cNvPr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7404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D604C9-D928-41DE-A839-3EAEC1FAB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5DAC134-AFFB-4EBC-8577-3763C7715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5D0B644-513C-4606-84A6-087331DB5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AF4FFAE-F259-4982-A5E1-51E875184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7361251"/>
      </p:ext>
    </p:extLst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B8FB671-D110-4C75-BC20-D71012F4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4D5A602-2A66-4B9D-AC99-DCA045FC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AFDC037-E85D-4B1C-AAF2-707E2003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3362344"/>
      </p:ext>
    </p:extLst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68E56B-88A9-4A63-AA39-EEC66F4B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AD1967-9EA4-49D8-B47A-A4928B9BD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B30B7C7-9F69-405B-A724-A56FFE8CF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5A3FB0E-9CF1-484B-B4E7-EDED727E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0058464-C1D5-4E69-91AB-FEEADBE5E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D4698F-D47F-464C-8A82-581E076C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1728793"/>
      </p:ext>
    </p:extLst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CE7E5-5001-424A-AA19-22C73E29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37281FE-6EDA-43D6-9015-553BF16EDF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30C39A6-BBC0-4016-B558-EF17FDE34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C7275C6-0447-48E4-871A-D2274E6D9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EAF0A44-B67C-432B-AF7A-A261D75E7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4500BC-68D8-47FB-87BF-3CAD99BFF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2010120"/>
      </p:ext>
    </p:extLst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6.xml"/><Relationship Id="rId10" Type="http://schemas.openxmlformats.org/officeDocument/2006/relationships/image" Target="../media/image4.jpg"/><Relationship Id="rId4" Type="http://schemas.openxmlformats.org/officeDocument/2006/relationships/slideLayout" Target="../slideLayouts/slideLayout55.xml"/><Relationship Id="rId9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F7264FB-0618-4E18-959B-77CB113B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F56141-EDC8-4561-B210-A15B1651A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2B7860-1501-44BF-BDA2-4ECAC48F4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456EF-EDA7-466D-90A9-97D47B7037CB}" type="datetimeFigureOut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1586E5-F721-4A39-860D-941C9E93E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3DB4B5-A198-4FFC-8349-20B0234F0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3098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transition spd="med">
    <p:dissolv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ransition spd="med">
    <p:dissolv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14671DC-4077-4FC6-9574-841BC2E1D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D53E0D-D05E-450E-A332-527C721C5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B9E14D5-65BE-45C8-ADD2-0CC29D0A84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8AC5EDB2-2432-4562-A07F-96DD67ADB98D}" type="datetimeFigureOut">
              <a:rPr lang="zh-CN" altLang="en-US" smtClean="0"/>
              <a:pPr/>
              <a:t>2024/4/7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146C09-A769-4DF6-9276-C88A3FF9E0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DD58443-23D1-4E91-AD50-B9E3DCAC8F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3EBA6181-1769-4B1D-B02E-B5069CD68A8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8102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</p:sldLayoutIdLst>
  <p:transition spd="med">
    <p:dissolv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ransition spd="med">
    <p:dissolv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>
            <a:extLst>
              <a:ext uri="{FF2B5EF4-FFF2-40B4-BE49-F238E27FC236}">
                <a16:creationId xmlns:a16="http://schemas.microsoft.com/office/drawing/2014/main" id="{51D981AD-9FC1-4415-8F8F-8DBB61E1CAA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E65FB59D-304E-40CC-971D-FB341273F97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9276" y="409574"/>
            <a:ext cx="1381125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271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microsoft.com/office/2007/relationships/hdphoto" Target="../media/hdphoto1.wdp"/><Relationship Id="rId7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28.png"/><Relationship Id="rId5" Type="http://schemas.microsoft.com/office/2007/relationships/hdphoto" Target="../media/hdphoto2.wdp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夏日欢快轻松口哨尤克里里">
            <a:hlinkClick r:id="" action="ppaction://media"/>
            <a:extLst>
              <a:ext uri="{FF2B5EF4-FFF2-40B4-BE49-F238E27FC236}">
                <a16:creationId xmlns:a16="http://schemas.microsoft.com/office/drawing/2014/main" id="{87D785C4-7DB5-4B95-8ABA-80A225AD33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" out="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57817" y="7248892"/>
            <a:ext cx="609600" cy="609600"/>
          </a:xfrm>
          <a:prstGeom prst="rect">
            <a:avLst/>
          </a:prstGeom>
        </p:spPr>
      </p:pic>
      <p:sp>
        <p:nvSpPr>
          <p:cNvPr id="14" name="Google Shape;5317;p41"/>
          <p:cNvSpPr txBox="1">
            <a:spLocks/>
          </p:cNvSpPr>
          <p:nvPr/>
        </p:nvSpPr>
        <p:spPr>
          <a:xfrm>
            <a:off x="2895619" y="2005449"/>
            <a:ext cx="6400762" cy="60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Thứ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…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ngày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…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tháng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… </a:t>
            </a:r>
            <a:r>
              <a:rPr kumimoji="0" lang="en-US" sz="24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năm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2022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loria Hallelujah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650F97-2660-435D-A52C-DDD5CAA42F0D}"/>
              </a:ext>
            </a:extLst>
          </p:cNvPr>
          <p:cNvSpPr txBox="1"/>
          <p:nvPr/>
        </p:nvSpPr>
        <p:spPr>
          <a:xfrm>
            <a:off x="2571749" y="2822704"/>
            <a:ext cx="69818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22: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FFC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– VIẾT: THƯ GỬI BỐ NGOÀI ĐẢO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70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8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43">
            <a:extLst>
              <a:ext uri="{FF2B5EF4-FFF2-40B4-BE49-F238E27FC236}">
                <a16:creationId xmlns:a16="http://schemas.microsoft.com/office/drawing/2014/main" id="{FC0962BA-C352-43F6-9521-CFC8FA4EC114}"/>
              </a:ext>
            </a:extLst>
          </p:cNvPr>
          <p:cNvSpPr/>
          <p:nvPr/>
        </p:nvSpPr>
        <p:spPr>
          <a:xfrm>
            <a:off x="314325" y="1352550"/>
            <a:ext cx="11620500" cy="5381625"/>
          </a:xfrm>
          <a:custGeom>
            <a:avLst/>
            <a:gdLst>
              <a:gd name="connsiteX0" fmla="*/ 0 w 11620500"/>
              <a:gd name="connsiteY0" fmla="*/ 896955 h 5381625"/>
              <a:gd name="connsiteX1" fmla="*/ 896955 w 11620500"/>
              <a:gd name="connsiteY1" fmla="*/ 0 h 5381625"/>
              <a:gd name="connsiteX2" fmla="*/ 1180192 w 11620500"/>
              <a:gd name="connsiteY2" fmla="*/ 0 h 5381625"/>
              <a:gd name="connsiteX3" fmla="*/ 1758227 w 11620500"/>
              <a:gd name="connsiteY3" fmla="*/ 0 h 5381625"/>
              <a:gd name="connsiteX4" fmla="*/ 2336261 w 11620500"/>
              <a:gd name="connsiteY4" fmla="*/ 0 h 5381625"/>
              <a:gd name="connsiteX5" fmla="*/ 3110828 w 11620500"/>
              <a:gd name="connsiteY5" fmla="*/ 0 h 5381625"/>
              <a:gd name="connsiteX6" fmla="*/ 3787129 w 11620500"/>
              <a:gd name="connsiteY6" fmla="*/ 0 h 5381625"/>
              <a:gd name="connsiteX7" fmla="*/ 4070366 w 11620500"/>
              <a:gd name="connsiteY7" fmla="*/ 0 h 5381625"/>
              <a:gd name="connsiteX8" fmla="*/ 4844932 w 11620500"/>
              <a:gd name="connsiteY8" fmla="*/ 0 h 5381625"/>
              <a:gd name="connsiteX9" fmla="*/ 5619499 w 11620500"/>
              <a:gd name="connsiteY9" fmla="*/ 0 h 5381625"/>
              <a:gd name="connsiteX10" fmla="*/ 6001001 w 11620500"/>
              <a:gd name="connsiteY10" fmla="*/ 0 h 5381625"/>
              <a:gd name="connsiteX11" fmla="*/ 6775568 w 11620500"/>
              <a:gd name="connsiteY11" fmla="*/ 0 h 5381625"/>
              <a:gd name="connsiteX12" fmla="*/ 7353603 w 11620500"/>
              <a:gd name="connsiteY12" fmla="*/ 0 h 5381625"/>
              <a:gd name="connsiteX13" fmla="*/ 7636840 w 11620500"/>
              <a:gd name="connsiteY13" fmla="*/ 0 h 5381625"/>
              <a:gd name="connsiteX14" fmla="*/ 8411406 w 11620500"/>
              <a:gd name="connsiteY14" fmla="*/ 0 h 5381625"/>
              <a:gd name="connsiteX15" fmla="*/ 9185973 w 11620500"/>
              <a:gd name="connsiteY15" fmla="*/ 0 h 5381625"/>
              <a:gd name="connsiteX16" fmla="*/ 9862273 w 11620500"/>
              <a:gd name="connsiteY16" fmla="*/ 0 h 5381625"/>
              <a:gd name="connsiteX17" fmla="*/ 10723545 w 11620500"/>
              <a:gd name="connsiteY17" fmla="*/ 0 h 5381625"/>
              <a:gd name="connsiteX18" fmla="*/ 11620500 w 11620500"/>
              <a:gd name="connsiteY18" fmla="*/ 896955 h 5381625"/>
              <a:gd name="connsiteX19" fmla="*/ 11620500 w 11620500"/>
              <a:gd name="connsiteY19" fmla="*/ 1530785 h 5381625"/>
              <a:gd name="connsiteX20" fmla="*/ 11620500 w 11620500"/>
              <a:gd name="connsiteY20" fmla="*/ 2021106 h 5381625"/>
              <a:gd name="connsiteX21" fmla="*/ 11620500 w 11620500"/>
              <a:gd name="connsiteY21" fmla="*/ 2511427 h 5381625"/>
              <a:gd name="connsiteX22" fmla="*/ 11620500 w 11620500"/>
              <a:gd name="connsiteY22" fmla="*/ 3037625 h 5381625"/>
              <a:gd name="connsiteX23" fmla="*/ 11620500 w 11620500"/>
              <a:gd name="connsiteY23" fmla="*/ 3563823 h 5381625"/>
              <a:gd name="connsiteX24" fmla="*/ 11620500 w 11620500"/>
              <a:gd name="connsiteY24" fmla="*/ 4484670 h 5381625"/>
              <a:gd name="connsiteX25" fmla="*/ 10723545 w 11620500"/>
              <a:gd name="connsiteY25" fmla="*/ 5381625 h 5381625"/>
              <a:gd name="connsiteX26" fmla="*/ 10047244 w 11620500"/>
              <a:gd name="connsiteY26" fmla="*/ 5381625 h 5381625"/>
              <a:gd name="connsiteX27" fmla="*/ 9567476 w 11620500"/>
              <a:gd name="connsiteY27" fmla="*/ 5381625 h 5381625"/>
              <a:gd name="connsiteX28" fmla="*/ 9284239 w 11620500"/>
              <a:gd name="connsiteY28" fmla="*/ 5381625 h 5381625"/>
              <a:gd name="connsiteX29" fmla="*/ 8607938 w 11620500"/>
              <a:gd name="connsiteY29" fmla="*/ 5381625 h 5381625"/>
              <a:gd name="connsiteX30" fmla="*/ 7931637 w 11620500"/>
              <a:gd name="connsiteY30" fmla="*/ 5381625 h 5381625"/>
              <a:gd name="connsiteX31" fmla="*/ 7255337 w 11620500"/>
              <a:gd name="connsiteY31" fmla="*/ 5381625 h 5381625"/>
              <a:gd name="connsiteX32" fmla="*/ 6579036 w 11620500"/>
              <a:gd name="connsiteY32" fmla="*/ 5381625 h 5381625"/>
              <a:gd name="connsiteX33" fmla="*/ 5902736 w 11620500"/>
              <a:gd name="connsiteY33" fmla="*/ 5381625 h 5381625"/>
              <a:gd name="connsiteX34" fmla="*/ 5128169 w 11620500"/>
              <a:gd name="connsiteY34" fmla="*/ 5381625 h 5381625"/>
              <a:gd name="connsiteX35" fmla="*/ 4451868 w 11620500"/>
              <a:gd name="connsiteY35" fmla="*/ 5381625 h 5381625"/>
              <a:gd name="connsiteX36" fmla="*/ 3775568 w 11620500"/>
              <a:gd name="connsiteY36" fmla="*/ 5381625 h 5381625"/>
              <a:gd name="connsiteX37" fmla="*/ 3099267 w 11620500"/>
              <a:gd name="connsiteY37" fmla="*/ 5381625 h 5381625"/>
              <a:gd name="connsiteX38" fmla="*/ 2422967 w 11620500"/>
              <a:gd name="connsiteY38" fmla="*/ 5381625 h 5381625"/>
              <a:gd name="connsiteX39" fmla="*/ 1648400 w 11620500"/>
              <a:gd name="connsiteY39" fmla="*/ 5381625 h 5381625"/>
              <a:gd name="connsiteX40" fmla="*/ 896955 w 11620500"/>
              <a:gd name="connsiteY40" fmla="*/ 5381625 h 5381625"/>
              <a:gd name="connsiteX41" fmla="*/ 0 w 11620500"/>
              <a:gd name="connsiteY41" fmla="*/ 4484670 h 5381625"/>
              <a:gd name="connsiteX42" fmla="*/ 0 w 11620500"/>
              <a:gd name="connsiteY42" fmla="*/ 3850840 h 5381625"/>
              <a:gd name="connsiteX43" fmla="*/ 0 w 11620500"/>
              <a:gd name="connsiteY43" fmla="*/ 3217011 h 5381625"/>
              <a:gd name="connsiteX44" fmla="*/ 0 w 11620500"/>
              <a:gd name="connsiteY44" fmla="*/ 2619058 h 5381625"/>
              <a:gd name="connsiteX45" fmla="*/ 0 w 11620500"/>
              <a:gd name="connsiteY45" fmla="*/ 2021106 h 5381625"/>
              <a:gd name="connsiteX46" fmla="*/ 0 w 11620500"/>
              <a:gd name="connsiteY46" fmla="*/ 896955 h 538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1620500" h="5381625" fill="none" extrusionOk="0">
                <a:moveTo>
                  <a:pt x="0" y="896955"/>
                </a:moveTo>
                <a:cubicBezTo>
                  <a:pt x="-23808" y="361670"/>
                  <a:pt x="438036" y="-143656"/>
                  <a:pt x="896955" y="0"/>
                </a:cubicBezTo>
                <a:cubicBezTo>
                  <a:pt x="1011756" y="-8099"/>
                  <a:pt x="1078650" y="9747"/>
                  <a:pt x="1180192" y="0"/>
                </a:cubicBezTo>
                <a:cubicBezTo>
                  <a:pt x="1281734" y="-9747"/>
                  <a:pt x="1499952" y="35754"/>
                  <a:pt x="1758227" y="0"/>
                </a:cubicBezTo>
                <a:cubicBezTo>
                  <a:pt x="2016502" y="-35754"/>
                  <a:pt x="2073311" y="14512"/>
                  <a:pt x="2336261" y="0"/>
                </a:cubicBezTo>
                <a:cubicBezTo>
                  <a:pt x="2599211" y="-14512"/>
                  <a:pt x="2820722" y="45257"/>
                  <a:pt x="3110828" y="0"/>
                </a:cubicBezTo>
                <a:cubicBezTo>
                  <a:pt x="3400934" y="-45257"/>
                  <a:pt x="3631530" y="8911"/>
                  <a:pt x="3787129" y="0"/>
                </a:cubicBezTo>
                <a:cubicBezTo>
                  <a:pt x="3942728" y="-8911"/>
                  <a:pt x="3983917" y="7156"/>
                  <a:pt x="4070366" y="0"/>
                </a:cubicBezTo>
                <a:cubicBezTo>
                  <a:pt x="4156815" y="-7156"/>
                  <a:pt x="4458411" y="6357"/>
                  <a:pt x="4844932" y="0"/>
                </a:cubicBezTo>
                <a:cubicBezTo>
                  <a:pt x="5231453" y="-6357"/>
                  <a:pt x="5317611" y="44546"/>
                  <a:pt x="5619499" y="0"/>
                </a:cubicBezTo>
                <a:cubicBezTo>
                  <a:pt x="5921387" y="-44546"/>
                  <a:pt x="5873630" y="1975"/>
                  <a:pt x="6001001" y="0"/>
                </a:cubicBezTo>
                <a:cubicBezTo>
                  <a:pt x="6128372" y="-1975"/>
                  <a:pt x="6542281" y="80701"/>
                  <a:pt x="6775568" y="0"/>
                </a:cubicBezTo>
                <a:cubicBezTo>
                  <a:pt x="7008855" y="-80701"/>
                  <a:pt x="7100329" y="34896"/>
                  <a:pt x="7353603" y="0"/>
                </a:cubicBezTo>
                <a:cubicBezTo>
                  <a:pt x="7606877" y="-34896"/>
                  <a:pt x="7529824" y="6316"/>
                  <a:pt x="7636840" y="0"/>
                </a:cubicBezTo>
                <a:cubicBezTo>
                  <a:pt x="7743856" y="-6316"/>
                  <a:pt x="8168810" y="73156"/>
                  <a:pt x="8411406" y="0"/>
                </a:cubicBezTo>
                <a:cubicBezTo>
                  <a:pt x="8654002" y="-73156"/>
                  <a:pt x="8811506" y="78778"/>
                  <a:pt x="9185973" y="0"/>
                </a:cubicBezTo>
                <a:cubicBezTo>
                  <a:pt x="9560440" y="-78778"/>
                  <a:pt x="9611774" y="23835"/>
                  <a:pt x="9862273" y="0"/>
                </a:cubicBezTo>
                <a:cubicBezTo>
                  <a:pt x="10112772" y="-23835"/>
                  <a:pt x="10531828" y="77604"/>
                  <a:pt x="10723545" y="0"/>
                </a:cubicBezTo>
                <a:cubicBezTo>
                  <a:pt x="11321314" y="-4790"/>
                  <a:pt x="11669138" y="360380"/>
                  <a:pt x="11620500" y="896955"/>
                </a:cubicBezTo>
                <a:cubicBezTo>
                  <a:pt x="11643310" y="1121908"/>
                  <a:pt x="11607308" y="1222401"/>
                  <a:pt x="11620500" y="1530785"/>
                </a:cubicBezTo>
                <a:cubicBezTo>
                  <a:pt x="11633692" y="1839169"/>
                  <a:pt x="11586903" y="1828791"/>
                  <a:pt x="11620500" y="2021106"/>
                </a:cubicBezTo>
                <a:cubicBezTo>
                  <a:pt x="11654097" y="2213421"/>
                  <a:pt x="11603042" y="2295672"/>
                  <a:pt x="11620500" y="2511427"/>
                </a:cubicBezTo>
                <a:cubicBezTo>
                  <a:pt x="11637958" y="2727182"/>
                  <a:pt x="11589911" y="2783850"/>
                  <a:pt x="11620500" y="3037625"/>
                </a:cubicBezTo>
                <a:cubicBezTo>
                  <a:pt x="11651089" y="3291400"/>
                  <a:pt x="11618874" y="3391034"/>
                  <a:pt x="11620500" y="3563823"/>
                </a:cubicBezTo>
                <a:cubicBezTo>
                  <a:pt x="11622126" y="3736612"/>
                  <a:pt x="11515070" y="4189744"/>
                  <a:pt x="11620500" y="4484670"/>
                </a:cubicBezTo>
                <a:cubicBezTo>
                  <a:pt x="11684971" y="4924849"/>
                  <a:pt x="11329026" y="5467438"/>
                  <a:pt x="10723545" y="5381625"/>
                </a:cubicBezTo>
                <a:cubicBezTo>
                  <a:pt x="10469549" y="5448004"/>
                  <a:pt x="10192819" y="5340889"/>
                  <a:pt x="10047244" y="5381625"/>
                </a:cubicBezTo>
                <a:cubicBezTo>
                  <a:pt x="9901669" y="5422361"/>
                  <a:pt x="9770369" y="5378147"/>
                  <a:pt x="9567476" y="5381625"/>
                </a:cubicBezTo>
                <a:cubicBezTo>
                  <a:pt x="9364583" y="5385103"/>
                  <a:pt x="9393772" y="5374753"/>
                  <a:pt x="9284239" y="5381625"/>
                </a:cubicBezTo>
                <a:cubicBezTo>
                  <a:pt x="9174706" y="5388497"/>
                  <a:pt x="8942998" y="5374505"/>
                  <a:pt x="8607938" y="5381625"/>
                </a:cubicBezTo>
                <a:cubicBezTo>
                  <a:pt x="8272878" y="5388745"/>
                  <a:pt x="8112380" y="5330509"/>
                  <a:pt x="7931637" y="5381625"/>
                </a:cubicBezTo>
                <a:cubicBezTo>
                  <a:pt x="7750894" y="5432741"/>
                  <a:pt x="7429962" y="5379642"/>
                  <a:pt x="7255337" y="5381625"/>
                </a:cubicBezTo>
                <a:cubicBezTo>
                  <a:pt x="7080712" y="5383608"/>
                  <a:pt x="6854815" y="5323089"/>
                  <a:pt x="6579036" y="5381625"/>
                </a:cubicBezTo>
                <a:cubicBezTo>
                  <a:pt x="6303257" y="5440161"/>
                  <a:pt x="6077907" y="5359769"/>
                  <a:pt x="5902736" y="5381625"/>
                </a:cubicBezTo>
                <a:cubicBezTo>
                  <a:pt x="5727565" y="5403481"/>
                  <a:pt x="5369764" y="5369989"/>
                  <a:pt x="5128169" y="5381625"/>
                </a:cubicBezTo>
                <a:cubicBezTo>
                  <a:pt x="4886574" y="5393261"/>
                  <a:pt x="4646505" y="5306983"/>
                  <a:pt x="4451868" y="5381625"/>
                </a:cubicBezTo>
                <a:cubicBezTo>
                  <a:pt x="4257231" y="5456267"/>
                  <a:pt x="3998613" y="5372115"/>
                  <a:pt x="3775568" y="5381625"/>
                </a:cubicBezTo>
                <a:cubicBezTo>
                  <a:pt x="3552523" y="5391135"/>
                  <a:pt x="3244778" y="5337573"/>
                  <a:pt x="3099267" y="5381625"/>
                </a:cubicBezTo>
                <a:cubicBezTo>
                  <a:pt x="2953756" y="5425677"/>
                  <a:pt x="2571651" y="5366327"/>
                  <a:pt x="2422967" y="5381625"/>
                </a:cubicBezTo>
                <a:cubicBezTo>
                  <a:pt x="2274283" y="5396923"/>
                  <a:pt x="1909429" y="5365564"/>
                  <a:pt x="1648400" y="5381625"/>
                </a:cubicBezTo>
                <a:cubicBezTo>
                  <a:pt x="1387371" y="5397686"/>
                  <a:pt x="1196651" y="5317359"/>
                  <a:pt x="896955" y="5381625"/>
                </a:cubicBezTo>
                <a:cubicBezTo>
                  <a:pt x="376236" y="5389139"/>
                  <a:pt x="116622" y="4965790"/>
                  <a:pt x="0" y="4484670"/>
                </a:cubicBezTo>
                <a:cubicBezTo>
                  <a:pt x="-53708" y="4224697"/>
                  <a:pt x="70773" y="4056388"/>
                  <a:pt x="0" y="3850840"/>
                </a:cubicBezTo>
                <a:cubicBezTo>
                  <a:pt x="-70773" y="3645292"/>
                  <a:pt x="51531" y="3527746"/>
                  <a:pt x="0" y="3217011"/>
                </a:cubicBezTo>
                <a:cubicBezTo>
                  <a:pt x="-51531" y="2906276"/>
                  <a:pt x="20768" y="2882436"/>
                  <a:pt x="0" y="2619058"/>
                </a:cubicBezTo>
                <a:cubicBezTo>
                  <a:pt x="-20768" y="2355680"/>
                  <a:pt x="68135" y="2213551"/>
                  <a:pt x="0" y="2021106"/>
                </a:cubicBezTo>
                <a:cubicBezTo>
                  <a:pt x="-68135" y="1828661"/>
                  <a:pt x="1472" y="1326979"/>
                  <a:pt x="0" y="896955"/>
                </a:cubicBezTo>
                <a:close/>
              </a:path>
              <a:path w="11620500" h="5381625" stroke="0" extrusionOk="0">
                <a:moveTo>
                  <a:pt x="0" y="896955"/>
                </a:moveTo>
                <a:cubicBezTo>
                  <a:pt x="-104632" y="370669"/>
                  <a:pt x="480757" y="60277"/>
                  <a:pt x="896955" y="0"/>
                </a:cubicBezTo>
                <a:cubicBezTo>
                  <a:pt x="1092816" y="-766"/>
                  <a:pt x="1351152" y="690"/>
                  <a:pt x="1573256" y="0"/>
                </a:cubicBezTo>
                <a:cubicBezTo>
                  <a:pt x="1795360" y="-690"/>
                  <a:pt x="1937953" y="24842"/>
                  <a:pt x="2249556" y="0"/>
                </a:cubicBezTo>
                <a:cubicBezTo>
                  <a:pt x="2561159" y="-24842"/>
                  <a:pt x="2723003" y="55591"/>
                  <a:pt x="2925857" y="0"/>
                </a:cubicBezTo>
                <a:cubicBezTo>
                  <a:pt x="3128711" y="-55591"/>
                  <a:pt x="3357518" y="38911"/>
                  <a:pt x="3700423" y="0"/>
                </a:cubicBezTo>
                <a:cubicBezTo>
                  <a:pt x="4043328" y="-38911"/>
                  <a:pt x="3899243" y="32058"/>
                  <a:pt x="4081926" y="0"/>
                </a:cubicBezTo>
                <a:cubicBezTo>
                  <a:pt x="4264609" y="-32058"/>
                  <a:pt x="4491401" y="50989"/>
                  <a:pt x="4659961" y="0"/>
                </a:cubicBezTo>
                <a:cubicBezTo>
                  <a:pt x="4828521" y="-50989"/>
                  <a:pt x="4961104" y="8535"/>
                  <a:pt x="5139730" y="0"/>
                </a:cubicBezTo>
                <a:cubicBezTo>
                  <a:pt x="5318356" y="-8535"/>
                  <a:pt x="5405943" y="23649"/>
                  <a:pt x="5521233" y="0"/>
                </a:cubicBezTo>
                <a:cubicBezTo>
                  <a:pt x="5636523" y="-23649"/>
                  <a:pt x="5937392" y="34508"/>
                  <a:pt x="6197533" y="0"/>
                </a:cubicBezTo>
                <a:cubicBezTo>
                  <a:pt x="6457674" y="-34508"/>
                  <a:pt x="6402375" y="21785"/>
                  <a:pt x="6480770" y="0"/>
                </a:cubicBezTo>
                <a:cubicBezTo>
                  <a:pt x="6559165" y="-21785"/>
                  <a:pt x="6701486" y="25996"/>
                  <a:pt x="6764007" y="0"/>
                </a:cubicBezTo>
                <a:cubicBezTo>
                  <a:pt x="6826528" y="-25996"/>
                  <a:pt x="7197874" y="25740"/>
                  <a:pt x="7440308" y="0"/>
                </a:cubicBezTo>
                <a:cubicBezTo>
                  <a:pt x="7682742" y="-25740"/>
                  <a:pt x="7637626" y="37653"/>
                  <a:pt x="7821811" y="0"/>
                </a:cubicBezTo>
                <a:cubicBezTo>
                  <a:pt x="8005996" y="-37653"/>
                  <a:pt x="8119367" y="9153"/>
                  <a:pt x="8203314" y="0"/>
                </a:cubicBezTo>
                <a:cubicBezTo>
                  <a:pt x="8287261" y="-9153"/>
                  <a:pt x="8610584" y="33296"/>
                  <a:pt x="8977880" y="0"/>
                </a:cubicBezTo>
                <a:cubicBezTo>
                  <a:pt x="9345176" y="-33296"/>
                  <a:pt x="9378614" y="7736"/>
                  <a:pt x="9752447" y="0"/>
                </a:cubicBezTo>
                <a:cubicBezTo>
                  <a:pt x="10126280" y="-7736"/>
                  <a:pt x="10458161" y="54737"/>
                  <a:pt x="10723545" y="0"/>
                </a:cubicBezTo>
                <a:cubicBezTo>
                  <a:pt x="11222443" y="-24858"/>
                  <a:pt x="11636454" y="439357"/>
                  <a:pt x="11620500" y="896955"/>
                </a:cubicBezTo>
                <a:cubicBezTo>
                  <a:pt x="11647279" y="1170087"/>
                  <a:pt x="11571250" y="1284723"/>
                  <a:pt x="11620500" y="1530785"/>
                </a:cubicBezTo>
                <a:cubicBezTo>
                  <a:pt x="11669750" y="1776847"/>
                  <a:pt x="11604049" y="1939340"/>
                  <a:pt x="11620500" y="2056983"/>
                </a:cubicBezTo>
                <a:cubicBezTo>
                  <a:pt x="11636951" y="2174626"/>
                  <a:pt x="11558144" y="2325582"/>
                  <a:pt x="11620500" y="2583181"/>
                </a:cubicBezTo>
                <a:cubicBezTo>
                  <a:pt x="11682856" y="2840780"/>
                  <a:pt x="11589283" y="2987302"/>
                  <a:pt x="11620500" y="3181134"/>
                </a:cubicBezTo>
                <a:cubicBezTo>
                  <a:pt x="11651717" y="3374966"/>
                  <a:pt x="11561549" y="3547069"/>
                  <a:pt x="11620500" y="3779086"/>
                </a:cubicBezTo>
                <a:cubicBezTo>
                  <a:pt x="11679451" y="4011103"/>
                  <a:pt x="11546951" y="4135979"/>
                  <a:pt x="11620500" y="4484670"/>
                </a:cubicBezTo>
                <a:cubicBezTo>
                  <a:pt x="11629303" y="5023256"/>
                  <a:pt x="11293014" y="5288337"/>
                  <a:pt x="10723545" y="5381625"/>
                </a:cubicBezTo>
                <a:cubicBezTo>
                  <a:pt x="10616813" y="5400807"/>
                  <a:pt x="10525716" y="5349372"/>
                  <a:pt x="10440308" y="5381625"/>
                </a:cubicBezTo>
                <a:cubicBezTo>
                  <a:pt x="10354900" y="5413878"/>
                  <a:pt x="9969004" y="5365157"/>
                  <a:pt x="9764007" y="5381625"/>
                </a:cubicBezTo>
                <a:cubicBezTo>
                  <a:pt x="9559010" y="5398093"/>
                  <a:pt x="9517914" y="5367921"/>
                  <a:pt x="9382504" y="5381625"/>
                </a:cubicBezTo>
                <a:cubicBezTo>
                  <a:pt x="9247094" y="5395329"/>
                  <a:pt x="8922612" y="5319104"/>
                  <a:pt x="8804470" y="5381625"/>
                </a:cubicBezTo>
                <a:cubicBezTo>
                  <a:pt x="8686328" y="5444146"/>
                  <a:pt x="8518613" y="5339513"/>
                  <a:pt x="8324701" y="5381625"/>
                </a:cubicBezTo>
                <a:cubicBezTo>
                  <a:pt x="8130789" y="5423737"/>
                  <a:pt x="8065973" y="5343385"/>
                  <a:pt x="7943198" y="5381625"/>
                </a:cubicBezTo>
                <a:cubicBezTo>
                  <a:pt x="7820423" y="5419865"/>
                  <a:pt x="7544649" y="5351580"/>
                  <a:pt x="7168632" y="5381625"/>
                </a:cubicBezTo>
                <a:cubicBezTo>
                  <a:pt x="6792615" y="5411670"/>
                  <a:pt x="6913203" y="5373936"/>
                  <a:pt x="6787129" y="5381625"/>
                </a:cubicBezTo>
                <a:cubicBezTo>
                  <a:pt x="6661055" y="5389314"/>
                  <a:pt x="6341823" y="5339541"/>
                  <a:pt x="6110828" y="5381625"/>
                </a:cubicBezTo>
                <a:cubicBezTo>
                  <a:pt x="5879833" y="5423709"/>
                  <a:pt x="5864039" y="5356503"/>
                  <a:pt x="5729325" y="5381625"/>
                </a:cubicBezTo>
                <a:cubicBezTo>
                  <a:pt x="5594611" y="5406747"/>
                  <a:pt x="5516942" y="5340352"/>
                  <a:pt x="5347822" y="5381625"/>
                </a:cubicBezTo>
                <a:cubicBezTo>
                  <a:pt x="5178702" y="5422898"/>
                  <a:pt x="4863212" y="5335215"/>
                  <a:pt x="4573256" y="5381625"/>
                </a:cubicBezTo>
                <a:cubicBezTo>
                  <a:pt x="4283300" y="5428035"/>
                  <a:pt x="4061819" y="5367898"/>
                  <a:pt x="3896955" y="5381625"/>
                </a:cubicBezTo>
                <a:cubicBezTo>
                  <a:pt x="3732091" y="5395352"/>
                  <a:pt x="3716079" y="5365830"/>
                  <a:pt x="3613718" y="5381625"/>
                </a:cubicBezTo>
                <a:cubicBezTo>
                  <a:pt x="3511357" y="5397420"/>
                  <a:pt x="3365036" y="5345078"/>
                  <a:pt x="3133949" y="5381625"/>
                </a:cubicBezTo>
                <a:cubicBezTo>
                  <a:pt x="2902862" y="5418172"/>
                  <a:pt x="2757559" y="5316630"/>
                  <a:pt x="2457649" y="5381625"/>
                </a:cubicBezTo>
                <a:cubicBezTo>
                  <a:pt x="2157739" y="5446620"/>
                  <a:pt x="2086535" y="5356527"/>
                  <a:pt x="1781348" y="5381625"/>
                </a:cubicBezTo>
                <a:cubicBezTo>
                  <a:pt x="1476161" y="5406723"/>
                  <a:pt x="1573146" y="5358341"/>
                  <a:pt x="1498111" y="5381625"/>
                </a:cubicBezTo>
                <a:cubicBezTo>
                  <a:pt x="1423076" y="5404909"/>
                  <a:pt x="1122558" y="5319503"/>
                  <a:pt x="896955" y="5381625"/>
                </a:cubicBezTo>
                <a:cubicBezTo>
                  <a:pt x="275039" y="5381497"/>
                  <a:pt x="-41619" y="5030646"/>
                  <a:pt x="0" y="4484670"/>
                </a:cubicBezTo>
                <a:cubicBezTo>
                  <a:pt x="-27203" y="4215805"/>
                  <a:pt x="40287" y="4103915"/>
                  <a:pt x="0" y="3922595"/>
                </a:cubicBezTo>
                <a:cubicBezTo>
                  <a:pt x="-40287" y="3741276"/>
                  <a:pt x="12879" y="3549127"/>
                  <a:pt x="0" y="3432274"/>
                </a:cubicBezTo>
                <a:cubicBezTo>
                  <a:pt x="-12879" y="3315421"/>
                  <a:pt x="31045" y="3130760"/>
                  <a:pt x="0" y="2870198"/>
                </a:cubicBezTo>
                <a:cubicBezTo>
                  <a:pt x="-31045" y="2609636"/>
                  <a:pt x="53651" y="2470117"/>
                  <a:pt x="0" y="2344000"/>
                </a:cubicBezTo>
                <a:cubicBezTo>
                  <a:pt x="-53651" y="2217883"/>
                  <a:pt x="30223" y="2042247"/>
                  <a:pt x="0" y="1781925"/>
                </a:cubicBezTo>
                <a:cubicBezTo>
                  <a:pt x="-30223" y="1521604"/>
                  <a:pt x="2024" y="1250852"/>
                  <a:pt x="0" y="896955"/>
                </a:cubicBezTo>
                <a:close/>
              </a:path>
            </a:pathLst>
          </a:custGeom>
          <a:solidFill>
            <a:srgbClr val="FFFFD9"/>
          </a:solidFill>
          <a:ln w="12700" cap="flat" cmpd="sng" algn="ctr">
            <a:solidFill>
              <a:schemeClr val="accent2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44437782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9972224" y="519952"/>
            <a:ext cx="580718" cy="58472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211388" y="291352"/>
            <a:ext cx="10251950" cy="783193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</a:t>
            </a:r>
          </a:p>
        </p:txBody>
      </p:sp>
      <p:cxnSp>
        <p:nvCxnSpPr>
          <p:cNvPr id="37" name="30">
            <a:extLst>
              <a:ext uri="{FF2B5EF4-FFF2-40B4-BE49-F238E27FC236}">
                <a16:creationId xmlns:a16="http://schemas.microsoft.com/office/drawing/2014/main" id="{8DFD4DD7-7CA9-4163-95FF-65070BE67FEC}"/>
              </a:ext>
            </a:extLst>
          </p:cNvPr>
          <p:cNvCxnSpPr/>
          <p:nvPr/>
        </p:nvCxnSpPr>
        <p:spPr>
          <a:xfrm>
            <a:off x="1530206" y="3210085"/>
            <a:ext cx="3887451" cy="1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1">
            <a:extLst>
              <a:ext uri="{FF2B5EF4-FFF2-40B4-BE49-F238E27FC236}">
                <a16:creationId xmlns:a16="http://schemas.microsoft.com/office/drawing/2014/main" id="{1BE2F635-74A7-4BA9-AC50-54A6763310EA}"/>
              </a:ext>
            </a:extLst>
          </p:cNvPr>
          <p:cNvCxnSpPr/>
          <p:nvPr/>
        </p:nvCxnSpPr>
        <p:spPr>
          <a:xfrm>
            <a:off x="1530206" y="4930147"/>
            <a:ext cx="3887451" cy="1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A7845D44-12AC-4ED8-A93C-F659CDF71798}"/>
              </a:ext>
            </a:extLst>
          </p:cNvPr>
          <p:cNvSpPr/>
          <p:nvPr/>
        </p:nvSpPr>
        <p:spPr>
          <a:xfrm>
            <a:off x="1076325" y="1560123"/>
            <a:ext cx="10410825" cy="650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loại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8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6D72E441-0068-402E-AF5D-F0B158C6D7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66623" y="2625768"/>
            <a:ext cx="1651892" cy="1498397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6914C43D-BE12-479F-989D-7191DBDF0DF1}"/>
              </a:ext>
            </a:extLst>
          </p:cNvPr>
          <p:cNvGrpSpPr/>
          <p:nvPr/>
        </p:nvGrpSpPr>
        <p:grpSpPr>
          <a:xfrm>
            <a:off x="3226005" y="4438031"/>
            <a:ext cx="1966880" cy="1498397"/>
            <a:chOff x="2333296" y="2914468"/>
            <a:chExt cx="2662525" cy="2028350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043B81AF-0A75-415C-9C4F-EC29638F1C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4921" t="6912"/>
            <a:stretch/>
          </p:blipFill>
          <p:spPr>
            <a:xfrm>
              <a:off x="2333296" y="2974428"/>
              <a:ext cx="2662525" cy="1968390"/>
            </a:xfrm>
            <a:prstGeom prst="rect">
              <a:avLst/>
            </a:prstGeom>
          </p:spPr>
        </p:pic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76AB565-1B9D-41CE-9517-587AF3D7D293}"/>
                </a:ext>
              </a:extLst>
            </p:cNvPr>
            <p:cNvSpPr/>
            <p:nvPr/>
          </p:nvSpPr>
          <p:spPr>
            <a:xfrm>
              <a:off x="2333296" y="2914468"/>
              <a:ext cx="231227" cy="283779"/>
            </a:xfrm>
            <a:prstGeom prst="rect">
              <a:avLst/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C6E24C37-6006-498B-93E3-33C9A470AA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2625768"/>
            <a:ext cx="2326241" cy="149839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3E99C3AA-9750-449F-AB4E-A55A4776C84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3572"/>
          <a:stretch/>
        </p:blipFill>
        <p:spPr>
          <a:xfrm>
            <a:off x="6761503" y="4542848"/>
            <a:ext cx="3321479" cy="1498829"/>
          </a:xfrm>
          <a:prstGeom prst="rect">
            <a:avLst/>
          </a:prstGeom>
        </p:spPr>
      </p:pic>
      <p:sp>
        <p:nvSpPr>
          <p:cNvPr id="46" name="Rounded Rectangle 21">
            <a:extLst>
              <a:ext uri="{FF2B5EF4-FFF2-40B4-BE49-F238E27FC236}">
                <a16:creationId xmlns:a16="http://schemas.microsoft.com/office/drawing/2014/main" id="{5F6DED55-7F04-4AFB-89A0-7429A7C5AABE}"/>
              </a:ext>
            </a:extLst>
          </p:cNvPr>
          <p:cNvSpPr/>
          <p:nvPr/>
        </p:nvSpPr>
        <p:spPr>
          <a:xfrm>
            <a:off x="3710421" y="3158783"/>
            <a:ext cx="1651892" cy="503476"/>
          </a:xfrm>
          <a:prstGeom prst="roundRect">
            <a:avLst/>
          </a:prstGeom>
          <a:solidFill>
            <a:srgbClr val="44546A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xoài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7" name="Rounded Rectangle 21">
            <a:extLst>
              <a:ext uri="{FF2B5EF4-FFF2-40B4-BE49-F238E27FC236}">
                <a16:creationId xmlns:a16="http://schemas.microsoft.com/office/drawing/2014/main" id="{DCBDC828-D636-45D7-8405-04D38D77AB7D}"/>
              </a:ext>
            </a:extLst>
          </p:cNvPr>
          <p:cNvSpPr/>
          <p:nvPr/>
        </p:nvSpPr>
        <p:spPr>
          <a:xfrm>
            <a:off x="2785620" y="5936429"/>
            <a:ext cx="2576693" cy="503476"/>
          </a:xfrm>
          <a:prstGeom prst="roundRect">
            <a:avLst/>
          </a:prstGeom>
          <a:solidFill>
            <a:srgbClr val="44546A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sầu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riêng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8" name="Rounded Rectangle 21">
            <a:extLst>
              <a:ext uri="{FF2B5EF4-FFF2-40B4-BE49-F238E27FC236}">
                <a16:creationId xmlns:a16="http://schemas.microsoft.com/office/drawing/2014/main" id="{CFF969F3-BE73-4721-979E-D415177735D2}"/>
              </a:ext>
            </a:extLst>
          </p:cNvPr>
          <p:cNvSpPr/>
          <p:nvPr/>
        </p:nvSpPr>
        <p:spPr>
          <a:xfrm>
            <a:off x="8422241" y="3123229"/>
            <a:ext cx="1917335" cy="503476"/>
          </a:xfrm>
          <a:prstGeom prst="roundRect">
            <a:avLst/>
          </a:prstGeom>
          <a:solidFill>
            <a:srgbClr val="44546A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sung</a:t>
            </a:r>
          </a:p>
        </p:txBody>
      </p:sp>
      <p:sp>
        <p:nvSpPr>
          <p:cNvPr id="49" name="Rounded Rectangle 21">
            <a:extLst>
              <a:ext uri="{FF2B5EF4-FFF2-40B4-BE49-F238E27FC236}">
                <a16:creationId xmlns:a16="http://schemas.microsoft.com/office/drawing/2014/main" id="{8677FBAB-3439-46C6-9FA6-CF4CF5B65956}"/>
              </a:ext>
            </a:extLst>
          </p:cNvPr>
          <p:cNvSpPr/>
          <p:nvPr/>
        </p:nvSpPr>
        <p:spPr>
          <a:xfrm>
            <a:off x="7729016" y="6041678"/>
            <a:ext cx="1651892" cy="503476"/>
          </a:xfrm>
          <a:prstGeom prst="roundRect">
            <a:avLst/>
          </a:prstGeom>
          <a:solidFill>
            <a:srgbClr val="44546A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sim</a:t>
            </a:r>
          </a:p>
        </p:txBody>
      </p:sp>
    </p:spTree>
    <p:extLst>
      <p:ext uri="{BB962C8B-B14F-4D97-AF65-F5344CB8AC3E}">
        <p14:creationId xmlns:p14="http://schemas.microsoft.com/office/powerpoint/2010/main" val="160889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6" grpId="0" animBg="1"/>
      <p:bldP spid="47" grpId="0" animBg="1"/>
      <p:bldP spid="48" grpId="0" animBg="1"/>
      <p:bldP spid="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704637" y="1062126"/>
            <a:ext cx="11487363" cy="8199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83" tIns="43341" rIns="86683" bIns="4334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20F0502020204030204"/>
              <a:cs typeface="+mn-ea"/>
              <a:sym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E843BB-A08B-46DE-8FD0-1119F2AF7AF1}"/>
              </a:ext>
            </a:extLst>
          </p:cNvPr>
          <p:cNvSpPr txBox="1"/>
          <p:nvPr/>
        </p:nvSpPr>
        <p:spPr>
          <a:xfrm>
            <a:off x="1079157" y="2613985"/>
            <a:ext cx="10033687" cy="3233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 algn="just">
              <a:lnSpc>
                <a:spcPct val="200000"/>
              </a:lnSpc>
              <a:buFontTx/>
              <a:buChar char="-"/>
            </a:pPr>
            <a:r>
              <a:rPr lang="en-US" sz="3600" dirty="0" err="1">
                <a:latin typeface="+mj-lt"/>
              </a:rPr>
              <a:t>Nhân</a:t>
            </a:r>
            <a:r>
              <a:rPr lang="en-US" sz="3600" dirty="0">
                <a:latin typeface="+mj-lt"/>
              </a:rPr>
              <a:t> d    </a:t>
            </a:r>
            <a:r>
              <a:rPr lang="en-US" sz="3600" dirty="0" err="1">
                <a:latin typeface="+mj-lt"/>
              </a:rPr>
              <a:t>Tết</a:t>
            </a:r>
            <a:r>
              <a:rPr lang="en-US" sz="3600" dirty="0">
                <a:latin typeface="+mj-lt"/>
              </a:rPr>
              <a:t>, </a:t>
            </a:r>
            <a:r>
              <a:rPr lang="en-US" sz="3600" dirty="0" err="1">
                <a:latin typeface="+mj-lt"/>
              </a:rPr>
              <a:t>em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viết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một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tấm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th</a:t>
            </a:r>
            <a:r>
              <a:rPr lang="en-US" sz="3600" dirty="0">
                <a:latin typeface="+mj-lt"/>
              </a:rPr>
              <a:t>     </a:t>
            </a:r>
            <a:r>
              <a:rPr lang="en-US" sz="3600" dirty="0" err="1">
                <a:latin typeface="+mj-lt"/>
              </a:rPr>
              <a:t>gửi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lời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chúc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đến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các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chú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bộ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đội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Trường</a:t>
            </a:r>
            <a:r>
              <a:rPr lang="en-US" sz="3600" dirty="0">
                <a:latin typeface="+mj-lt"/>
              </a:rPr>
              <a:t> Sa.</a:t>
            </a:r>
            <a:endParaRPr lang="en-US" sz="2000" dirty="0">
              <a:latin typeface="+mj-lt"/>
            </a:endParaRPr>
          </a:p>
          <a:p>
            <a:pPr marL="457189" indent="-457189" algn="just">
              <a:lnSpc>
                <a:spcPct val="200000"/>
              </a:lnSpc>
              <a:buFontTx/>
              <a:buChar char="-"/>
            </a:pPr>
            <a:r>
              <a:rPr lang="en-US" sz="3600" dirty="0" err="1">
                <a:latin typeface="+mj-lt"/>
              </a:rPr>
              <a:t>Những</a:t>
            </a:r>
            <a:r>
              <a:rPr lang="en-US" sz="3600" dirty="0">
                <a:latin typeface="+mj-lt"/>
              </a:rPr>
              <a:t> con </a:t>
            </a:r>
            <a:r>
              <a:rPr lang="en-US" sz="3600" dirty="0" err="1">
                <a:latin typeface="+mj-lt"/>
              </a:rPr>
              <a:t>sóng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liên</a:t>
            </a:r>
            <a:r>
              <a:rPr lang="en-US" sz="3600" dirty="0">
                <a:latin typeface="+mj-lt"/>
              </a:rPr>
              <a:t> t       </a:t>
            </a:r>
            <a:r>
              <a:rPr lang="en-US" sz="3600" dirty="0" err="1">
                <a:latin typeface="+mj-lt"/>
              </a:rPr>
              <a:t>xô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vào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bờ</a:t>
            </a:r>
            <a:r>
              <a:rPr lang="en-US" sz="3600" dirty="0">
                <a:latin typeface="+mj-lt"/>
              </a:rPr>
              <a:t>.</a:t>
            </a:r>
            <a:endParaRPr lang="vi-VN" sz="3600" dirty="0"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CA5386-0DF4-46E3-BFD9-683653F6D183}"/>
              </a:ext>
            </a:extLst>
          </p:cNvPr>
          <p:cNvSpPr/>
          <p:nvPr/>
        </p:nvSpPr>
        <p:spPr>
          <a:xfrm>
            <a:off x="1915604" y="1704096"/>
            <a:ext cx="8360792" cy="809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>
                <a:latin typeface="+mj-lt"/>
              </a:rPr>
              <a:t>b. </a:t>
            </a:r>
            <a:r>
              <a:rPr lang="en-US" sz="3600" dirty="0" err="1">
                <a:latin typeface="+mj-lt"/>
              </a:rPr>
              <a:t>Chọn</a:t>
            </a:r>
            <a:r>
              <a:rPr lang="en-US" sz="3600" dirty="0">
                <a:latin typeface="+mj-lt"/>
              </a:rPr>
              <a:t> </a:t>
            </a:r>
            <a:r>
              <a:rPr lang="en-US" sz="3600" b="1" i="1" dirty="0" err="1">
                <a:latin typeface="+mj-lt"/>
              </a:rPr>
              <a:t>ip</a:t>
            </a:r>
            <a:r>
              <a:rPr lang="en-US" sz="3600" i="1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hoặc</a:t>
            </a:r>
            <a:r>
              <a:rPr lang="en-US" sz="3600" dirty="0">
                <a:latin typeface="+mj-lt"/>
              </a:rPr>
              <a:t> </a:t>
            </a:r>
            <a:r>
              <a:rPr lang="en-US" sz="3600" b="1" i="1" dirty="0" err="1">
                <a:latin typeface="+mj-lt"/>
              </a:rPr>
              <a:t>iêp</a:t>
            </a:r>
            <a:r>
              <a:rPr lang="en-US" sz="3600" b="1" i="1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thay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cho</a:t>
            </a:r>
            <a:r>
              <a:rPr lang="en-US" sz="3600" dirty="0">
                <a:latin typeface="+mj-lt"/>
              </a:rPr>
              <a:t> ô </a:t>
            </a:r>
            <a:r>
              <a:rPr lang="en-US" sz="3600" dirty="0" err="1">
                <a:latin typeface="+mj-lt"/>
              </a:rPr>
              <a:t>vuông</a:t>
            </a:r>
            <a:r>
              <a:rPr lang="en-US" sz="3600" dirty="0">
                <a:latin typeface="+mj-lt"/>
              </a:rPr>
              <a:t>.</a:t>
            </a:r>
            <a:endParaRPr lang="vi-VN" sz="3600" b="1" i="1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0603EF-D60A-446D-8644-4F203CD74072}"/>
              </a:ext>
            </a:extLst>
          </p:cNvPr>
          <p:cNvSpPr txBox="1"/>
          <p:nvPr/>
        </p:nvSpPr>
        <p:spPr>
          <a:xfrm>
            <a:off x="1989061" y="998465"/>
            <a:ext cx="8608826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solidFill>
                  <a:srgbClr val="17479D"/>
                </a:solidFill>
                <a:latin typeface="+mj-lt"/>
              </a:rPr>
              <a:t>Chọn</a:t>
            </a:r>
            <a:r>
              <a:rPr lang="en-US" sz="3600" b="1" dirty="0">
                <a:solidFill>
                  <a:srgbClr val="17479D"/>
                </a:solidFill>
                <a:latin typeface="+mj-lt"/>
              </a:rPr>
              <a:t> a </a:t>
            </a:r>
            <a:r>
              <a:rPr lang="en-US" sz="3600" b="1" dirty="0" err="1">
                <a:solidFill>
                  <a:srgbClr val="17479D"/>
                </a:solidFill>
                <a:latin typeface="+mj-lt"/>
              </a:rPr>
              <a:t>hoặc</a:t>
            </a:r>
            <a:r>
              <a:rPr lang="en-US" sz="3600" b="1" dirty="0">
                <a:solidFill>
                  <a:srgbClr val="17479D"/>
                </a:solidFill>
                <a:latin typeface="+mj-lt"/>
              </a:rPr>
              <a:t> b</a:t>
            </a:r>
            <a:endParaRPr lang="vi-VN" sz="3600" dirty="0">
              <a:solidFill>
                <a:srgbClr val="17479D"/>
              </a:solidFill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619EC2-BE42-4F17-B392-1CF90E903D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891" y="1341314"/>
            <a:ext cx="570661" cy="46945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2CA4AA9-1EAD-4760-970B-46ECEDD90680}"/>
              </a:ext>
            </a:extLst>
          </p:cNvPr>
          <p:cNvGrpSpPr/>
          <p:nvPr/>
        </p:nvGrpSpPr>
        <p:grpSpPr>
          <a:xfrm>
            <a:off x="3015250" y="3094853"/>
            <a:ext cx="540742" cy="444844"/>
            <a:chOff x="7507111" y="2996098"/>
            <a:chExt cx="417689" cy="4176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4F2571C-F4AD-46AC-9D92-80E9B8CFB007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+mj-lt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BBC4177-1171-4141-83AB-5D37FBBA4C1F}"/>
                </a:ext>
              </a:extLst>
            </p:cNvPr>
            <p:cNvCxnSpPr>
              <a:stCxn id="9" idx="0"/>
              <a:endCxn id="9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CB14447-B056-45C1-83BB-B8FDFBB4573F}"/>
                </a:ext>
              </a:extLst>
            </p:cNvPr>
            <p:cNvCxnSpPr>
              <a:stCxn id="9" idx="3"/>
              <a:endCxn id="9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7BDAFDB-8049-4F45-806A-2660A8690D7E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8EC968F-8B02-4121-A9B8-86A32C52DE7F}"/>
              </a:ext>
            </a:extLst>
          </p:cNvPr>
          <p:cNvGrpSpPr/>
          <p:nvPr/>
        </p:nvGrpSpPr>
        <p:grpSpPr>
          <a:xfrm>
            <a:off x="8067979" y="3094853"/>
            <a:ext cx="540742" cy="444844"/>
            <a:chOff x="7507111" y="2996098"/>
            <a:chExt cx="417689" cy="41768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97C1CEA-C08C-40CE-98AA-0E05F306DF46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+mj-lt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0E3A3E2-BFE5-4838-9E6F-27AC996D046E}"/>
                </a:ext>
              </a:extLst>
            </p:cNvPr>
            <p:cNvCxnSpPr>
              <a:stCxn id="15" idx="0"/>
              <a:endCxn id="15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8ED9BE8-34C5-4ECA-9764-DDEC0ED2D88F}"/>
                </a:ext>
              </a:extLst>
            </p:cNvPr>
            <p:cNvCxnSpPr>
              <a:stCxn id="15" idx="3"/>
              <a:endCxn id="15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84D0CEB-F24F-4010-A6CB-B926D7755B3B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544808F-02ED-4464-B801-301A56721CE0}"/>
              </a:ext>
            </a:extLst>
          </p:cNvPr>
          <p:cNvGrpSpPr/>
          <p:nvPr/>
        </p:nvGrpSpPr>
        <p:grpSpPr>
          <a:xfrm>
            <a:off x="5756276" y="5323147"/>
            <a:ext cx="540742" cy="444844"/>
            <a:chOff x="7507111" y="2996098"/>
            <a:chExt cx="417689" cy="417689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8E74BAB-371A-44C5-A7A6-66E648081FD6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+mj-lt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69789CA-E725-449A-AB40-66E54585700B}"/>
                </a:ext>
              </a:extLst>
            </p:cNvPr>
            <p:cNvCxnSpPr>
              <a:stCxn id="20" idx="0"/>
              <a:endCxn id="20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850EE0B-82D6-41A3-A3BE-16567ABBD9F7}"/>
                </a:ext>
              </a:extLst>
            </p:cNvPr>
            <p:cNvCxnSpPr>
              <a:stCxn id="20" idx="3"/>
              <a:endCxn id="20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6ACF19E-5E1A-4C38-9AF0-936FDEEB5838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F8608F5-1DAB-4D96-B7F2-DE5E4868BF5F}"/>
              </a:ext>
            </a:extLst>
          </p:cNvPr>
          <p:cNvSpPr txBox="1"/>
          <p:nvPr/>
        </p:nvSpPr>
        <p:spPr>
          <a:xfrm>
            <a:off x="3015250" y="2961718"/>
            <a:ext cx="7990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+mj-lt"/>
              </a:rPr>
              <a:t>ịp</a:t>
            </a:r>
            <a:endParaRPr lang="en-US" sz="3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771EB58-1E99-48E3-A1C7-BE392B119DAF}"/>
              </a:ext>
            </a:extLst>
          </p:cNvPr>
          <p:cNvSpPr txBox="1"/>
          <p:nvPr/>
        </p:nvSpPr>
        <p:spPr>
          <a:xfrm>
            <a:off x="8013113" y="2968638"/>
            <a:ext cx="11912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+mj-lt"/>
              </a:rPr>
              <a:t>iệp</a:t>
            </a:r>
            <a:endParaRPr lang="en-US" sz="3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04F22D-2F88-4554-B0C0-CA00B4DDDDAB}"/>
              </a:ext>
            </a:extLst>
          </p:cNvPr>
          <p:cNvSpPr txBox="1"/>
          <p:nvPr/>
        </p:nvSpPr>
        <p:spPr>
          <a:xfrm>
            <a:off x="5688934" y="5190727"/>
            <a:ext cx="10760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+mj-lt"/>
              </a:rPr>
              <a:t>iếp</a:t>
            </a:r>
            <a:endParaRPr lang="en-US" sz="36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7411736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4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3435" y="1917061"/>
            <a:ext cx="7145131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C33B2EC-EE7A-4815-9492-788EA39F40E3}"/>
              </a:ext>
            </a:extLst>
          </p:cNvPr>
          <p:cNvSpPr txBox="1"/>
          <p:nvPr/>
        </p:nvSpPr>
        <p:spPr>
          <a:xfrm>
            <a:off x="1390650" y="2659559"/>
            <a:ext cx="1395095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gửi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ngoài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đảo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70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h tạo nền bảng xanh trên Powerpoint - Cách tạo nền slide trong  Powerpoint - VnDoc.com">
            <a:extLst>
              <a:ext uri="{FF2B5EF4-FFF2-40B4-BE49-F238E27FC236}">
                <a16:creationId xmlns:a16="http://schemas.microsoft.com/office/drawing/2014/main" id="{EA6F740B-2DAE-42C0-8D11-2E6658332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BB1ACF6-457D-4A6B-8124-0F0826308099}"/>
              </a:ext>
            </a:extLst>
          </p:cNvPr>
          <p:cNvSpPr/>
          <p:nvPr/>
        </p:nvSpPr>
        <p:spPr>
          <a:xfrm>
            <a:off x="3851441" y="404630"/>
            <a:ext cx="34504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ts val="3000"/>
              </a:spcBef>
              <a:defRPr/>
            </a:pPr>
            <a:r>
              <a:rPr lang="vi-VN" sz="2800" b="1">
                <a:solidFill>
                  <a:srgbClr val="FFFF00"/>
                </a:solidFill>
                <a:latin typeface="HP001 4 hàng" panose="020B0603050302020204" pitchFamily="34" charset="0"/>
              </a:rPr>
              <a:t>Thư gửi bố ngoài đảo</a:t>
            </a:r>
            <a:endParaRPr lang="vi-VN" sz="2800" b="1" dirty="0" err="1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31248C-7A5B-4CE7-BB7B-E62E8BCC47B5}"/>
              </a:ext>
            </a:extLst>
          </p:cNvPr>
          <p:cNvSpPr txBox="1"/>
          <p:nvPr/>
        </p:nvSpPr>
        <p:spPr>
          <a:xfrm>
            <a:off x="933445" y="99469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Bây giờ sắp Tết ǟồi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876FBA-FCE6-4809-A31A-0B98664FE92E}"/>
              </a:ext>
            </a:extLst>
          </p:cNvPr>
          <p:cNvSpPr txBox="1"/>
          <p:nvPr/>
        </p:nvSpPr>
        <p:spPr>
          <a:xfrm>
            <a:off x="933448" y="156407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viết thư gửi bố (…)</a:t>
            </a:r>
            <a:endParaRPr lang="vi-VN" sz="2400" b="1" dirty="0" err="1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1F4383-9F73-4AFF-9455-3EE480493B41}"/>
              </a:ext>
            </a:extLst>
          </p:cNvPr>
          <p:cNvSpPr txBox="1"/>
          <p:nvPr/>
        </p:nvSpPr>
        <p:spPr>
          <a:xfrm>
            <a:off x="933448" y="2635344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Tết con muốn gửi bố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0147F6-F935-48B3-8C40-F03AD4E8503F}"/>
              </a:ext>
            </a:extLst>
          </p:cNvPr>
          <p:cNvSpPr txBox="1"/>
          <p:nvPr/>
        </p:nvSpPr>
        <p:spPr>
          <a:xfrm>
            <a:off x="981075" y="3151531"/>
            <a:ext cx="4190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 bánh chưng cho vui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800D23-A286-418C-8550-2BB3C55F3BDB}"/>
              </a:ext>
            </a:extLst>
          </p:cNvPr>
          <p:cNvSpPr txBox="1"/>
          <p:nvPr/>
        </p:nvSpPr>
        <p:spPr>
          <a:xfrm>
            <a:off x="962021" y="3687786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 bánh thì to quá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671D2B-660C-46EC-925D-140ED2E343F5}"/>
              </a:ext>
            </a:extLst>
          </p:cNvPr>
          <p:cNvSpPr txBox="1"/>
          <p:nvPr/>
        </p:nvSpPr>
        <p:spPr>
          <a:xfrm>
            <a:off x="962021" y="421734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 hòm thư nhỏ thôi.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893711-40E5-4F59-9C3B-60ADBD6DE2B2}"/>
              </a:ext>
            </a:extLst>
          </p:cNvPr>
          <p:cNvSpPr txBox="1"/>
          <p:nvPr/>
        </p:nvSpPr>
        <p:spPr>
          <a:xfrm>
            <a:off x="5705470" y="98978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Gửi hoa lại sợ héo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D6A1B7-9D3D-41E5-A76A-DEB879F6FB8D}"/>
              </a:ext>
            </a:extLst>
          </p:cNvPr>
          <p:cNvSpPr txBox="1"/>
          <p:nvPr/>
        </p:nvSpPr>
        <p:spPr>
          <a:xfrm>
            <a:off x="5705470" y="153960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 ǟa đảo xa xôi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D74CC5-CAC5-42DB-93D9-C5975782400B}"/>
              </a:ext>
            </a:extLst>
          </p:cNvPr>
          <p:cNvSpPr txBox="1"/>
          <p:nvPr/>
        </p:nvSpPr>
        <p:spPr>
          <a:xfrm>
            <a:off x="5705470" y="208942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viết thư gửi vậy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C249F9-69AC-4287-B796-FC65D61E5E39}"/>
              </a:ext>
            </a:extLst>
          </p:cNvPr>
          <p:cNvSpPr txBox="1"/>
          <p:nvPr/>
        </p:nvSpPr>
        <p:spPr>
          <a:xfrm>
            <a:off x="5705470" y="260141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Hẳn bố bằng lòng thôi.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D61A78-848B-4649-9BA6-B79BDA308233}"/>
              </a:ext>
            </a:extLst>
          </p:cNvPr>
          <p:cNvSpPr txBox="1"/>
          <p:nvPr/>
        </p:nvSpPr>
        <p:spPr>
          <a:xfrm>
            <a:off x="5705470" y="3695546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Ngoài ấy chắc nhiều gió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F1CDF9-6A16-49F2-94BE-A0CCAF944927}"/>
              </a:ext>
            </a:extLst>
          </p:cNvPr>
          <p:cNvSpPr txBox="1"/>
          <p:nvPr/>
        </p:nvSpPr>
        <p:spPr>
          <a:xfrm>
            <a:off x="5705470" y="421875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Đảo không có gì che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4A42E8-0221-492B-8AFB-360A702F3084}"/>
              </a:ext>
            </a:extLst>
          </p:cNvPr>
          <p:cNvSpPr txBox="1"/>
          <p:nvPr/>
        </p:nvSpPr>
        <p:spPr>
          <a:xfrm>
            <a:off x="5705470" y="476062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Ngoài ấy chắc nhiều sóng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81E5805-51B3-498B-ADA9-DE45C28C25FE}"/>
              </a:ext>
            </a:extLst>
          </p:cNvPr>
          <p:cNvSpPr txBox="1"/>
          <p:nvPr/>
        </p:nvSpPr>
        <p:spPr>
          <a:xfrm>
            <a:off x="5772145" y="5318397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 lúc nào cũng nghe.</a:t>
            </a:r>
          </a:p>
        </p:txBody>
      </p:sp>
    </p:spTree>
    <p:extLst>
      <p:ext uri="{BB962C8B-B14F-4D97-AF65-F5344CB8AC3E}">
        <p14:creationId xmlns:p14="http://schemas.microsoft.com/office/powerpoint/2010/main" val="151927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780148" y="848412"/>
            <a:ext cx="4911365" cy="838986"/>
          </a:xfrm>
          <a:prstGeom prst="roundRect">
            <a:avLst/>
          </a:prstGeom>
          <a:solidFill>
            <a:srgbClr val="396B67"/>
          </a:solidFill>
          <a:ln>
            <a:solidFill>
              <a:srgbClr val="396B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Google Shape;5317;p41"/>
          <p:cNvSpPr txBox="1">
            <a:spLocks/>
          </p:cNvSpPr>
          <p:nvPr/>
        </p:nvSpPr>
        <p:spPr>
          <a:xfrm>
            <a:off x="3001036" y="848411"/>
            <a:ext cx="6189928" cy="1409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Đọc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thầm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thơ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thực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hiện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yêu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cầu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A7FF4A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Gloria Hallelujah"/>
            </a:endParaRPr>
          </a:p>
        </p:txBody>
      </p:sp>
      <p:sp>
        <p:nvSpPr>
          <p:cNvPr id="38" name="Google Shape;5317;p41"/>
          <p:cNvSpPr txBox="1">
            <a:spLocks/>
          </p:cNvSpPr>
          <p:nvPr/>
        </p:nvSpPr>
        <p:spPr>
          <a:xfrm>
            <a:off x="1163448" y="2723410"/>
            <a:ext cx="9848262" cy="615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1. Gạch chân dưới tiếng/từ khó đọc, dễ viết sai.</a:t>
            </a:r>
          </a:p>
        </p:txBody>
      </p:sp>
      <p:sp>
        <p:nvSpPr>
          <p:cNvPr id="39" name="Google Shape;5317;p41"/>
          <p:cNvSpPr txBox="1">
            <a:spLocks/>
          </p:cNvSpPr>
          <p:nvPr/>
        </p:nvSpPr>
        <p:spPr>
          <a:xfrm>
            <a:off x="1163448" y="3805293"/>
            <a:ext cx="9245147" cy="615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2. Em cần lưu ý điều gì khi trình bày bài viết.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651" y="5226746"/>
            <a:ext cx="1306026" cy="91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91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480F510E-0095-4928-A770-56AD303C68FF}"/>
              </a:ext>
            </a:extLst>
          </p:cNvPr>
          <p:cNvSpPr/>
          <p:nvPr/>
        </p:nvSpPr>
        <p:spPr>
          <a:xfrm>
            <a:off x="0" y="6456219"/>
            <a:ext cx="12192000" cy="401781"/>
          </a:xfrm>
          <a:prstGeom prst="rect">
            <a:avLst/>
          </a:prstGeom>
          <a:solidFill>
            <a:srgbClr val="7BC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01A796B-5B8C-4573-9C98-0C14BCBB88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0" t="85409"/>
          <a:stretch/>
        </p:blipFill>
        <p:spPr>
          <a:xfrm>
            <a:off x="3934691" y="6363855"/>
            <a:ext cx="8257308" cy="49414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E21CC96-6F31-4D80-AEE7-E455F2199B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83" t="16608" r="6038"/>
          <a:stretch/>
        </p:blipFill>
        <p:spPr>
          <a:xfrm>
            <a:off x="10359018" y="2254959"/>
            <a:ext cx="1832982" cy="460304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59C9393-DB2E-42F8-9E61-0F6A2CC7C99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" t="3897" r="72099" b="65660"/>
          <a:stretch/>
        </p:blipFill>
        <p:spPr>
          <a:xfrm>
            <a:off x="123729" y="123045"/>
            <a:ext cx="1466162" cy="1022928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EE639F1A-AC18-4D3A-9746-48FD2471FC48}"/>
              </a:ext>
            </a:extLst>
          </p:cNvPr>
          <p:cNvGrpSpPr/>
          <p:nvPr/>
        </p:nvGrpSpPr>
        <p:grpSpPr>
          <a:xfrm>
            <a:off x="1252609" y="1540036"/>
            <a:ext cx="8768846" cy="649188"/>
            <a:chOff x="1252609" y="1540036"/>
            <a:chExt cx="8768846" cy="649188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27DE6D56-56F4-4613-83AE-2B86B80CC839}"/>
                </a:ext>
              </a:extLst>
            </p:cNvPr>
            <p:cNvSpPr/>
            <p:nvPr/>
          </p:nvSpPr>
          <p:spPr>
            <a:xfrm>
              <a:off x="1252609" y="1540036"/>
              <a:ext cx="2733964" cy="649188"/>
            </a:xfrm>
            <a:prstGeom prst="roundRect">
              <a:avLst>
                <a:gd name="adj" fmla="val 50000"/>
              </a:avLst>
            </a:prstGeom>
            <a:solidFill>
              <a:srgbClr val="7BC6DA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cxnSp>
          <p:nvCxnSpPr>
            <p:cNvPr id="3" name="直接连接符 2">
              <a:extLst>
                <a:ext uri="{FF2B5EF4-FFF2-40B4-BE49-F238E27FC236}">
                  <a16:creationId xmlns:a16="http://schemas.microsoft.com/office/drawing/2014/main" id="{951573FD-FF8C-419C-824E-D4135E319326}"/>
                </a:ext>
              </a:extLst>
            </p:cNvPr>
            <p:cNvCxnSpPr>
              <a:stCxn id="11" idx="3"/>
            </p:cNvCxnSpPr>
            <p:nvPr/>
          </p:nvCxnSpPr>
          <p:spPr>
            <a:xfrm>
              <a:off x="3986573" y="1864630"/>
              <a:ext cx="6034882" cy="15544"/>
            </a:xfrm>
            <a:prstGeom prst="line">
              <a:avLst/>
            </a:prstGeom>
            <a:ln w="50800">
              <a:solidFill>
                <a:srgbClr val="7BC6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F503BD16-559B-4DC0-99F2-ED04A0834F6C}"/>
              </a:ext>
            </a:extLst>
          </p:cNvPr>
          <p:cNvGrpSpPr/>
          <p:nvPr/>
        </p:nvGrpSpPr>
        <p:grpSpPr>
          <a:xfrm>
            <a:off x="1252609" y="3804651"/>
            <a:ext cx="8704381" cy="649188"/>
            <a:chOff x="1252609" y="3804651"/>
            <a:chExt cx="8704381" cy="649188"/>
          </a:xfrm>
        </p:grpSpPr>
        <p:sp>
          <p:nvSpPr>
            <p:cNvPr id="18" name="矩形: 圆角 17">
              <a:extLst>
                <a:ext uri="{FF2B5EF4-FFF2-40B4-BE49-F238E27FC236}">
                  <a16:creationId xmlns:a16="http://schemas.microsoft.com/office/drawing/2014/main" id="{2EBC6E27-ADBA-4CCB-BF6D-D6A369FF5A1A}"/>
                </a:ext>
              </a:extLst>
            </p:cNvPr>
            <p:cNvSpPr/>
            <p:nvPr/>
          </p:nvSpPr>
          <p:spPr>
            <a:xfrm>
              <a:off x="1252609" y="3804651"/>
              <a:ext cx="2733964" cy="649188"/>
            </a:xfrm>
            <a:prstGeom prst="roundRect">
              <a:avLst>
                <a:gd name="adj" fmla="val 50000"/>
              </a:avLst>
            </a:prstGeom>
            <a:solidFill>
              <a:srgbClr val="7BC6DA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200B96E9-67DF-47D3-B154-562DA7E8C864}"/>
                </a:ext>
              </a:extLst>
            </p:cNvPr>
            <p:cNvCxnSpPr>
              <a:cxnSpLocks/>
            </p:cNvCxnSpPr>
            <p:nvPr/>
          </p:nvCxnSpPr>
          <p:spPr>
            <a:xfrm>
              <a:off x="3922108" y="4129243"/>
              <a:ext cx="6034882" cy="15544"/>
            </a:xfrm>
            <a:prstGeom prst="line">
              <a:avLst/>
            </a:prstGeom>
            <a:ln w="50800">
              <a:solidFill>
                <a:srgbClr val="7BC6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2A265DC-9A6B-4C5C-B5C9-AB39A9B523EF}"/>
              </a:ext>
            </a:extLst>
          </p:cNvPr>
          <p:cNvSpPr txBox="1"/>
          <p:nvPr/>
        </p:nvSpPr>
        <p:spPr>
          <a:xfrm>
            <a:off x="3561094" y="294902"/>
            <a:ext cx="7154436" cy="1049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b="1" dirty="0">
                <a:solidFill>
                  <a:srgbClr val="C00000"/>
                </a:solidFill>
                <a:latin typeface="+mj-lt"/>
              </a:rPr>
              <a:t>Các từ dễ viết sai</a:t>
            </a:r>
            <a:endParaRPr lang="en-US" sz="48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BE346BB-BA8F-4E1A-98A5-15B3CF5D1BD3}"/>
              </a:ext>
            </a:extLst>
          </p:cNvPr>
          <p:cNvSpPr/>
          <p:nvPr/>
        </p:nvSpPr>
        <p:spPr>
          <a:xfrm>
            <a:off x="1260051" y="3570610"/>
            <a:ext cx="7995683" cy="809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latin typeface="+mj-lt"/>
              </a:rPr>
              <a:t>     </a:t>
            </a:r>
            <a:r>
              <a:rPr lang="en-US" sz="3600" dirty="0" err="1">
                <a:latin typeface="+mj-lt"/>
              </a:rPr>
              <a:t>sóng</a:t>
            </a:r>
            <a:endParaRPr lang="vi-VN" sz="3600" dirty="0">
              <a:latin typeface="+mj-lt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EAC6DA0-4BF6-4CF9-9643-AA7BC17518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1498" y="4244399"/>
            <a:ext cx="3967861" cy="2073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2" name="组合 1">
            <a:extLst>
              <a:ext uri="{FF2B5EF4-FFF2-40B4-BE49-F238E27FC236}">
                <a16:creationId xmlns:a16="http://schemas.microsoft.com/office/drawing/2014/main" id="{809B116B-CB59-40B8-A9BD-31F01E920F2F}"/>
              </a:ext>
            </a:extLst>
          </p:cNvPr>
          <p:cNvGrpSpPr/>
          <p:nvPr/>
        </p:nvGrpSpPr>
        <p:grpSpPr>
          <a:xfrm>
            <a:off x="1252609" y="2634868"/>
            <a:ext cx="8768846" cy="649188"/>
            <a:chOff x="1252609" y="1540036"/>
            <a:chExt cx="8768846" cy="649188"/>
          </a:xfrm>
        </p:grpSpPr>
        <p:sp>
          <p:nvSpPr>
            <p:cNvPr id="23" name="矩形: 圆角 10">
              <a:extLst>
                <a:ext uri="{FF2B5EF4-FFF2-40B4-BE49-F238E27FC236}">
                  <a16:creationId xmlns:a16="http://schemas.microsoft.com/office/drawing/2014/main" id="{0AB3B3BD-8D8F-483A-B7C9-E604B6BC362D}"/>
                </a:ext>
              </a:extLst>
            </p:cNvPr>
            <p:cNvSpPr/>
            <p:nvPr/>
          </p:nvSpPr>
          <p:spPr>
            <a:xfrm>
              <a:off x="1252609" y="1540036"/>
              <a:ext cx="2733964" cy="649188"/>
            </a:xfrm>
            <a:prstGeom prst="roundRect">
              <a:avLst>
                <a:gd name="adj" fmla="val 50000"/>
              </a:avLst>
            </a:prstGeom>
            <a:solidFill>
              <a:srgbClr val="7BC6DA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cxnSp>
          <p:nvCxnSpPr>
            <p:cNvPr id="24" name="直接连接符 2">
              <a:extLst>
                <a:ext uri="{FF2B5EF4-FFF2-40B4-BE49-F238E27FC236}">
                  <a16:creationId xmlns:a16="http://schemas.microsoft.com/office/drawing/2014/main" id="{CF1B89FA-95B2-44C5-AB3D-FDD49512A260}"/>
                </a:ext>
              </a:extLst>
            </p:cNvPr>
            <p:cNvCxnSpPr>
              <a:stCxn id="23" idx="3"/>
            </p:cNvCxnSpPr>
            <p:nvPr/>
          </p:nvCxnSpPr>
          <p:spPr>
            <a:xfrm>
              <a:off x="3986573" y="1864630"/>
              <a:ext cx="6034882" cy="15544"/>
            </a:xfrm>
            <a:prstGeom prst="line">
              <a:avLst/>
            </a:prstGeom>
            <a:ln w="50800">
              <a:solidFill>
                <a:srgbClr val="7BC6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D13AC089-7AFD-47FA-8C55-536DDB40014E}"/>
              </a:ext>
            </a:extLst>
          </p:cNvPr>
          <p:cNvSpPr/>
          <p:nvPr/>
        </p:nvSpPr>
        <p:spPr>
          <a:xfrm>
            <a:off x="856810" y="1313412"/>
            <a:ext cx="7995683" cy="809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latin typeface="+mj-lt"/>
              </a:rPr>
              <a:t>     </a:t>
            </a:r>
            <a:r>
              <a:rPr lang="en-US" sz="3600" dirty="0">
                <a:latin typeface="+mj-lt"/>
              </a:rPr>
              <a:t>bánh </a:t>
            </a:r>
            <a:r>
              <a:rPr lang="en-US" sz="3600" dirty="0" err="1">
                <a:latin typeface="+mj-lt"/>
              </a:rPr>
              <a:t>chưng</a:t>
            </a:r>
            <a:endParaRPr lang="vi-VN" sz="3600" dirty="0"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98B9E9B-BE15-469F-AF03-ADA57D4C2E16}"/>
              </a:ext>
            </a:extLst>
          </p:cNvPr>
          <p:cNvSpPr/>
          <p:nvPr/>
        </p:nvSpPr>
        <p:spPr>
          <a:xfrm>
            <a:off x="1252609" y="2399920"/>
            <a:ext cx="7995683" cy="809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latin typeface="+mj-lt"/>
              </a:rPr>
              <a:t>     </a:t>
            </a:r>
            <a:r>
              <a:rPr lang="en-US" sz="3600" dirty="0" err="1">
                <a:latin typeface="+mj-lt"/>
              </a:rPr>
              <a:t>xa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xôi</a:t>
            </a:r>
            <a:endParaRPr lang="vi-VN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3448997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1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5317;p41"/>
          <p:cNvSpPr txBox="1">
            <a:spLocks/>
          </p:cNvSpPr>
          <p:nvPr/>
        </p:nvSpPr>
        <p:spPr>
          <a:xfrm>
            <a:off x="3309349" y="507962"/>
            <a:ext cx="5965428" cy="60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Lưu ý khi trình bày </a:t>
            </a:r>
          </a:p>
        </p:txBody>
      </p:sp>
      <p:pic>
        <p:nvPicPr>
          <p:cNvPr id="1028" name="Picture 4" descr="Mẫu giấy 5 ô ly - Mẫu giấy luyện viết chữ - Download.vn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0532" b="54556"/>
          <a:stretch/>
        </p:blipFill>
        <p:spPr bwMode="auto">
          <a:xfrm>
            <a:off x="2837157" y="1982243"/>
            <a:ext cx="6909811" cy="310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/>
          <p:cNvCxnSpPr/>
          <p:nvPr/>
        </p:nvCxnSpPr>
        <p:spPr>
          <a:xfrm>
            <a:off x="2931692" y="1868796"/>
            <a:ext cx="227184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3115665" y="1436919"/>
            <a:ext cx="1863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Lùi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 ô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931692" y="2027374"/>
            <a:ext cx="756000" cy="756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91536" y="2026941"/>
            <a:ext cx="756000" cy="756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Google Shape;5317;p41"/>
          <p:cNvSpPr txBox="1">
            <a:spLocks/>
          </p:cNvSpPr>
          <p:nvPr/>
        </p:nvSpPr>
        <p:spPr>
          <a:xfrm>
            <a:off x="3115665" y="5412069"/>
            <a:ext cx="6563441" cy="814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Cuối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mỗi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khổ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chú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ý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chấm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6709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loria Hallelujah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05BD91-98E0-444D-894F-AD5C92E4D5EF}"/>
              </a:ext>
            </a:extLst>
          </p:cNvPr>
          <p:cNvSpPr txBox="1"/>
          <p:nvPr/>
        </p:nvSpPr>
        <p:spPr>
          <a:xfrm>
            <a:off x="4459262" y="2404941"/>
            <a:ext cx="3756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>
                <a:solidFill>
                  <a:prstClr val="black"/>
                </a:solidFill>
                <a:latin typeface="HP001 4 hàng" panose="020B0603050302020204" pitchFamily="34" charset="0"/>
              </a:rPr>
              <a:t>Bây giờ sắp Tết ǟồi</a:t>
            </a:r>
            <a:endParaRPr lang="en-US" sz="3200" b="1" dirty="0" err="1">
              <a:solidFill>
                <a:prstClr val="black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1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5" grpId="0"/>
      <p:bldP spid="19" grpId="0" animBg="1"/>
      <p:bldP spid="20" grpId="0" animBg="1"/>
      <p:bldP spid="31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35115" y="848412"/>
            <a:ext cx="7901750" cy="4845968"/>
            <a:chOff x="1335115" y="848412"/>
            <a:chExt cx="7901750" cy="4845968"/>
          </a:xfrm>
        </p:grpSpPr>
        <p:sp>
          <p:nvSpPr>
            <p:cNvPr id="3" name="Rounded Rectangle 2"/>
            <p:cNvSpPr/>
            <p:nvPr/>
          </p:nvSpPr>
          <p:spPr>
            <a:xfrm>
              <a:off x="3780148" y="848412"/>
              <a:ext cx="4911365" cy="838986"/>
            </a:xfrm>
            <a:prstGeom prst="roundRect">
              <a:avLst/>
            </a:prstGeom>
            <a:solidFill>
              <a:srgbClr val="396B67"/>
            </a:solidFill>
            <a:ln>
              <a:solidFill>
                <a:srgbClr val="396B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8" name="Google Shape;5317;p41"/>
            <p:cNvSpPr txBox="1">
              <a:spLocks/>
            </p:cNvSpPr>
            <p:nvPr/>
          </p:nvSpPr>
          <p:spPr>
            <a:xfrm>
              <a:off x="2955135" y="886637"/>
              <a:ext cx="6281730" cy="6411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9486D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>
                  <a:ln>
                    <a:noFill/>
                  </a:ln>
                  <a:solidFill>
                    <a:srgbClr val="A7FF4A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Lưu ý về tư thế ngồi viết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56338" y="2009400"/>
              <a:ext cx="4682597" cy="1191816"/>
            </a:xfrm>
            <a:prstGeom prst="roundRect">
              <a:avLst/>
            </a:prstGeom>
            <a:solidFill>
              <a:srgbClr val="76D9CA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cầm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viết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giữ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trang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35115" y="3263381"/>
              <a:ext cx="4703820" cy="1191816"/>
            </a:xfrm>
            <a:prstGeom prst="roundRect">
              <a:avLst/>
            </a:prstGeom>
            <a:solidFill>
              <a:srgbClr val="FC8E60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Thẳng lưng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Chân đặt đúng vị trí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335115" y="4517363"/>
              <a:ext cx="4703820" cy="1177017"/>
            </a:xfrm>
            <a:prstGeom prst="roundRect">
              <a:avLst/>
            </a:prstGeom>
            <a:solidFill>
              <a:srgbClr val="FFCF06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Khoảng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cách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từ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mắt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đến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25 – 30cm</a:t>
              </a:r>
            </a:p>
          </p:txBody>
        </p:sp>
      </p:grpSp>
      <p:pic>
        <p:nvPicPr>
          <p:cNvPr id="15" name="Picture 2">
            <a:extLst>
              <a:ext uri="{FF2B5EF4-FFF2-40B4-BE49-F238E27FC236}">
                <a16:creationId xmlns:a16="http://schemas.microsoft.com/office/drawing/2014/main" id="{4D17E940-0562-490C-9868-76018FD1C7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7"/>
          <a:stretch/>
        </p:blipFill>
        <p:spPr>
          <a:xfrm>
            <a:off x="6967782" y="1862318"/>
            <a:ext cx="3447462" cy="399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7395015" y="3018409"/>
            <a:ext cx="3666562" cy="1345152"/>
          </a:xfrm>
          <a:prstGeom prst="wedgeRoundRectCallout">
            <a:avLst>
              <a:gd name="adj1" fmla="val 4740"/>
              <a:gd name="adj2" fmla="val 8201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phần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112" y="4942646"/>
            <a:ext cx="1761496" cy="124030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541490" y="955433"/>
            <a:ext cx="5206875" cy="1479559"/>
            <a:chOff x="3541490" y="955433"/>
            <a:chExt cx="5206875" cy="1479559"/>
          </a:xfrm>
        </p:grpSpPr>
        <p:sp>
          <p:nvSpPr>
            <p:cNvPr id="2" name="Rectangle 1"/>
            <p:cNvSpPr/>
            <p:nvPr/>
          </p:nvSpPr>
          <p:spPr>
            <a:xfrm>
              <a:off x="4714718" y="955433"/>
              <a:ext cx="276256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Nghe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–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541490" y="1665551"/>
              <a:ext cx="520687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Thư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gửi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bố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ngoài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đảo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147864" y="2761593"/>
            <a:ext cx="5322817" cy="1815882"/>
            <a:chOff x="1147864" y="2761593"/>
            <a:chExt cx="5322817" cy="1815882"/>
          </a:xfrm>
        </p:grpSpPr>
        <p:sp>
          <p:nvSpPr>
            <p:cNvPr id="4" name="Rectangle 3"/>
            <p:cNvSpPr/>
            <p:nvPr/>
          </p:nvSpPr>
          <p:spPr>
            <a:xfrm>
              <a:off x="1147864" y="2761593"/>
              <a:ext cx="5322817" cy="181588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Tiêu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chí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đánh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giá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tabLst/>
                <a:defRPr/>
              </a:pPr>
              <a:r>
                <a:rPr kumimoji="0" lang="fi-FI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1. Sai không quá </a:t>
              </a:r>
              <a:r>
                <a:rPr kumimoji="0" lang="fi-FI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5 lỗi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Chữ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rõ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ràng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sạch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đẹp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4243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đúng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thức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4243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7" name="5-Point Star 6"/>
            <p:cNvSpPr/>
            <p:nvPr/>
          </p:nvSpPr>
          <p:spPr>
            <a:xfrm>
              <a:off x="4850090" y="3321496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5263538" y="3321496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9" name="5-Point Star 8"/>
            <p:cNvSpPr/>
            <p:nvPr/>
          </p:nvSpPr>
          <p:spPr>
            <a:xfrm>
              <a:off x="5676986" y="3321496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10" name="5-Point Star 9"/>
            <p:cNvSpPr/>
            <p:nvPr/>
          </p:nvSpPr>
          <p:spPr>
            <a:xfrm>
              <a:off x="5969882" y="3755070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11" name="5-Point Star 10"/>
            <p:cNvSpPr/>
            <p:nvPr/>
          </p:nvSpPr>
          <p:spPr>
            <a:xfrm>
              <a:off x="5963425" y="4143900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584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43">
            <a:extLst>
              <a:ext uri="{FF2B5EF4-FFF2-40B4-BE49-F238E27FC236}">
                <a16:creationId xmlns:a16="http://schemas.microsoft.com/office/drawing/2014/main" id="{FC0962BA-C352-43F6-9521-CFC8FA4EC114}"/>
              </a:ext>
            </a:extLst>
          </p:cNvPr>
          <p:cNvSpPr/>
          <p:nvPr/>
        </p:nvSpPr>
        <p:spPr>
          <a:xfrm>
            <a:off x="314325" y="1352550"/>
            <a:ext cx="11620500" cy="5210175"/>
          </a:xfrm>
          <a:custGeom>
            <a:avLst/>
            <a:gdLst>
              <a:gd name="connsiteX0" fmla="*/ 0 w 11620500"/>
              <a:gd name="connsiteY0" fmla="*/ 868380 h 5210175"/>
              <a:gd name="connsiteX1" fmla="*/ 868380 w 11620500"/>
              <a:gd name="connsiteY1" fmla="*/ 0 h 5210175"/>
              <a:gd name="connsiteX2" fmla="*/ 1153264 w 11620500"/>
              <a:gd name="connsiteY2" fmla="*/ 0 h 5210175"/>
              <a:gd name="connsiteX3" fmla="*/ 1734661 w 11620500"/>
              <a:gd name="connsiteY3" fmla="*/ 0 h 5210175"/>
              <a:gd name="connsiteX4" fmla="*/ 2316057 w 11620500"/>
              <a:gd name="connsiteY4" fmla="*/ 0 h 5210175"/>
              <a:gd name="connsiteX5" fmla="*/ 3095128 w 11620500"/>
              <a:gd name="connsiteY5" fmla="*/ 0 h 5210175"/>
              <a:gd name="connsiteX6" fmla="*/ 3775362 w 11620500"/>
              <a:gd name="connsiteY6" fmla="*/ 0 h 5210175"/>
              <a:gd name="connsiteX7" fmla="*/ 4060247 w 11620500"/>
              <a:gd name="connsiteY7" fmla="*/ 0 h 5210175"/>
              <a:gd name="connsiteX8" fmla="*/ 4839318 w 11620500"/>
              <a:gd name="connsiteY8" fmla="*/ 0 h 5210175"/>
              <a:gd name="connsiteX9" fmla="*/ 5618389 w 11620500"/>
              <a:gd name="connsiteY9" fmla="*/ 0 h 5210175"/>
              <a:gd name="connsiteX10" fmla="*/ 6002111 w 11620500"/>
              <a:gd name="connsiteY10" fmla="*/ 0 h 5210175"/>
              <a:gd name="connsiteX11" fmla="*/ 6781182 w 11620500"/>
              <a:gd name="connsiteY11" fmla="*/ 0 h 5210175"/>
              <a:gd name="connsiteX12" fmla="*/ 7362579 w 11620500"/>
              <a:gd name="connsiteY12" fmla="*/ 0 h 5210175"/>
              <a:gd name="connsiteX13" fmla="*/ 7647463 w 11620500"/>
              <a:gd name="connsiteY13" fmla="*/ 0 h 5210175"/>
              <a:gd name="connsiteX14" fmla="*/ 8426534 w 11620500"/>
              <a:gd name="connsiteY14" fmla="*/ 0 h 5210175"/>
              <a:gd name="connsiteX15" fmla="*/ 9205605 w 11620500"/>
              <a:gd name="connsiteY15" fmla="*/ 0 h 5210175"/>
              <a:gd name="connsiteX16" fmla="*/ 9885839 w 11620500"/>
              <a:gd name="connsiteY16" fmla="*/ 0 h 5210175"/>
              <a:gd name="connsiteX17" fmla="*/ 10752120 w 11620500"/>
              <a:gd name="connsiteY17" fmla="*/ 0 h 5210175"/>
              <a:gd name="connsiteX18" fmla="*/ 11620500 w 11620500"/>
              <a:gd name="connsiteY18" fmla="*/ 868380 h 5210175"/>
              <a:gd name="connsiteX19" fmla="*/ 11620500 w 11620500"/>
              <a:gd name="connsiteY19" fmla="*/ 1482017 h 5210175"/>
              <a:gd name="connsiteX20" fmla="*/ 11620500 w 11620500"/>
              <a:gd name="connsiteY20" fmla="*/ 1956717 h 5210175"/>
              <a:gd name="connsiteX21" fmla="*/ 11620500 w 11620500"/>
              <a:gd name="connsiteY21" fmla="*/ 2431417 h 5210175"/>
              <a:gd name="connsiteX22" fmla="*/ 11620500 w 11620500"/>
              <a:gd name="connsiteY22" fmla="*/ 2940851 h 5210175"/>
              <a:gd name="connsiteX23" fmla="*/ 11620500 w 11620500"/>
              <a:gd name="connsiteY23" fmla="*/ 3450285 h 5210175"/>
              <a:gd name="connsiteX24" fmla="*/ 11620500 w 11620500"/>
              <a:gd name="connsiteY24" fmla="*/ 4341795 h 5210175"/>
              <a:gd name="connsiteX25" fmla="*/ 10752120 w 11620500"/>
              <a:gd name="connsiteY25" fmla="*/ 5210175 h 5210175"/>
              <a:gd name="connsiteX26" fmla="*/ 10071886 w 11620500"/>
              <a:gd name="connsiteY26" fmla="*/ 5210175 h 5210175"/>
              <a:gd name="connsiteX27" fmla="*/ 9589327 w 11620500"/>
              <a:gd name="connsiteY27" fmla="*/ 5210175 h 5210175"/>
              <a:gd name="connsiteX28" fmla="*/ 9304443 w 11620500"/>
              <a:gd name="connsiteY28" fmla="*/ 5210175 h 5210175"/>
              <a:gd name="connsiteX29" fmla="*/ 8624209 w 11620500"/>
              <a:gd name="connsiteY29" fmla="*/ 5210175 h 5210175"/>
              <a:gd name="connsiteX30" fmla="*/ 7943975 w 11620500"/>
              <a:gd name="connsiteY30" fmla="*/ 5210175 h 5210175"/>
              <a:gd name="connsiteX31" fmla="*/ 7263741 w 11620500"/>
              <a:gd name="connsiteY31" fmla="*/ 5210175 h 5210175"/>
              <a:gd name="connsiteX32" fmla="*/ 6583507 w 11620500"/>
              <a:gd name="connsiteY32" fmla="*/ 5210175 h 5210175"/>
              <a:gd name="connsiteX33" fmla="*/ 5903273 w 11620500"/>
              <a:gd name="connsiteY33" fmla="*/ 5210175 h 5210175"/>
              <a:gd name="connsiteX34" fmla="*/ 5124202 w 11620500"/>
              <a:gd name="connsiteY34" fmla="*/ 5210175 h 5210175"/>
              <a:gd name="connsiteX35" fmla="*/ 4443968 w 11620500"/>
              <a:gd name="connsiteY35" fmla="*/ 5210175 h 5210175"/>
              <a:gd name="connsiteX36" fmla="*/ 3763734 w 11620500"/>
              <a:gd name="connsiteY36" fmla="*/ 5210175 h 5210175"/>
              <a:gd name="connsiteX37" fmla="*/ 3083501 w 11620500"/>
              <a:gd name="connsiteY37" fmla="*/ 5210175 h 5210175"/>
              <a:gd name="connsiteX38" fmla="*/ 2403267 w 11620500"/>
              <a:gd name="connsiteY38" fmla="*/ 5210175 h 5210175"/>
              <a:gd name="connsiteX39" fmla="*/ 1624195 w 11620500"/>
              <a:gd name="connsiteY39" fmla="*/ 5210175 h 5210175"/>
              <a:gd name="connsiteX40" fmla="*/ 868380 w 11620500"/>
              <a:gd name="connsiteY40" fmla="*/ 5210175 h 5210175"/>
              <a:gd name="connsiteX41" fmla="*/ 0 w 11620500"/>
              <a:gd name="connsiteY41" fmla="*/ 4341795 h 5210175"/>
              <a:gd name="connsiteX42" fmla="*/ 0 w 11620500"/>
              <a:gd name="connsiteY42" fmla="*/ 3728158 h 5210175"/>
              <a:gd name="connsiteX43" fmla="*/ 0 w 11620500"/>
              <a:gd name="connsiteY43" fmla="*/ 3114522 h 5210175"/>
              <a:gd name="connsiteX44" fmla="*/ 0 w 11620500"/>
              <a:gd name="connsiteY44" fmla="*/ 2535619 h 5210175"/>
              <a:gd name="connsiteX45" fmla="*/ 0 w 11620500"/>
              <a:gd name="connsiteY45" fmla="*/ 1956717 h 5210175"/>
              <a:gd name="connsiteX46" fmla="*/ 0 w 11620500"/>
              <a:gd name="connsiteY46" fmla="*/ 868380 h 521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1620500" h="5210175" fill="none" extrusionOk="0">
                <a:moveTo>
                  <a:pt x="0" y="868380"/>
                </a:moveTo>
                <a:cubicBezTo>
                  <a:pt x="-68889" y="273307"/>
                  <a:pt x="412601" y="-93839"/>
                  <a:pt x="868380" y="0"/>
                </a:cubicBezTo>
                <a:cubicBezTo>
                  <a:pt x="985382" y="-33671"/>
                  <a:pt x="1027651" y="10914"/>
                  <a:pt x="1153264" y="0"/>
                </a:cubicBezTo>
                <a:cubicBezTo>
                  <a:pt x="1278877" y="-10914"/>
                  <a:pt x="1534306" y="68990"/>
                  <a:pt x="1734661" y="0"/>
                </a:cubicBezTo>
                <a:cubicBezTo>
                  <a:pt x="1935016" y="-68990"/>
                  <a:pt x="2062158" y="41953"/>
                  <a:pt x="2316057" y="0"/>
                </a:cubicBezTo>
                <a:cubicBezTo>
                  <a:pt x="2569956" y="-41953"/>
                  <a:pt x="2839307" y="51110"/>
                  <a:pt x="3095128" y="0"/>
                </a:cubicBezTo>
                <a:cubicBezTo>
                  <a:pt x="3350949" y="-51110"/>
                  <a:pt x="3444946" y="48667"/>
                  <a:pt x="3775362" y="0"/>
                </a:cubicBezTo>
                <a:cubicBezTo>
                  <a:pt x="4105778" y="-48667"/>
                  <a:pt x="3963727" y="2853"/>
                  <a:pt x="4060247" y="0"/>
                </a:cubicBezTo>
                <a:cubicBezTo>
                  <a:pt x="4156767" y="-2853"/>
                  <a:pt x="4630381" y="4095"/>
                  <a:pt x="4839318" y="0"/>
                </a:cubicBezTo>
                <a:cubicBezTo>
                  <a:pt x="5048255" y="-4095"/>
                  <a:pt x="5259903" y="79894"/>
                  <a:pt x="5618389" y="0"/>
                </a:cubicBezTo>
                <a:cubicBezTo>
                  <a:pt x="5976875" y="-79894"/>
                  <a:pt x="5892546" y="1975"/>
                  <a:pt x="6002111" y="0"/>
                </a:cubicBezTo>
                <a:cubicBezTo>
                  <a:pt x="6111676" y="-1975"/>
                  <a:pt x="6441398" y="33073"/>
                  <a:pt x="6781182" y="0"/>
                </a:cubicBezTo>
                <a:cubicBezTo>
                  <a:pt x="7120966" y="-33073"/>
                  <a:pt x="7199400" y="41332"/>
                  <a:pt x="7362579" y="0"/>
                </a:cubicBezTo>
                <a:cubicBezTo>
                  <a:pt x="7525758" y="-41332"/>
                  <a:pt x="7542723" y="2050"/>
                  <a:pt x="7647463" y="0"/>
                </a:cubicBezTo>
                <a:cubicBezTo>
                  <a:pt x="7752203" y="-2050"/>
                  <a:pt x="8128672" y="71494"/>
                  <a:pt x="8426534" y="0"/>
                </a:cubicBezTo>
                <a:cubicBezTo>
                  <a:pt x="8724396" y="-71494"/>
                  <a:pt x="8942396" y="53902"/>
                  <a:pt x="9205605" y="0"/>
                </a:cubicBezTo>
                <a:cubicBezTo>
                  <a:pt x="9468814" y="-53902"/>
                  <a:pt x="9640625" y="52305"/>
                  <a:pt x="9885839" y="0"/>
                </a:cubicBezTo>
                <a:cubicBezTo>
                  <a:pt x="10131053" y="-52305"/>
                  <a:pt x="10431548" y="1712"/>
                  <a:pt x="10752120" y="0"/>
                </a:cubicBezTo>
                <a:cubicBezTo>
                  <a:pt x="11372925" y="-6606"/>
                  <a:pt x="11652773" y="361449"/>
                  <a:pt x="11620500" y="868380"/>
                </a:cubicBezTo>
                <a:cubicBezTo>
                  <a:pt x="11627113" y="1056661"/>
                  <a:pt x="11592827" y="1206584"/>
                  <a:pt x="11620500" y="1482017"/>
                </a:cubicBezTo>
                <a:cubicBezTo>
                  <a:pt x="11648173" y="1757450"/>
                  <a:pt x="11580974" y="1830630"/>
                  <a:pt x="11620500" y="1956717"/>
                </a:cubicBezTo>
                <a:cubicBezTo>
                  <a:pt x="11660026" y="2082804"/>
                  <a:pt x="11579608" y="2316274"/>
                  <a:pt x="11620500" y="2431417"/>
                </a:cubicBezTo>
                <a:cubicBezTo>
                  <a:pt x="11661392" y="2546560"/>
                  <a:pt x="11606072" y="2772544"/>
                  <a:pt x="11620500" y="2940851"/>
                </a:cubicBezTo>
                <a:cubicBezTo>
                  <a:pt x="11634928" y="3109158"/>
                  <a:pt x="11578030" y="3200826"/>
                  <a:pt x="11620500" y="3450285"/>
                </a:cubicBezTo>
                <a:cubicBezTo>
                  <a:pt x="11662970" y="3699744"/>
                  <a:pt x="11529193" y="3969883"/>
                  <a:pt x="11620500" y="4341795"/>
                </a:cubicBezTo>
                <a:cubicBezTo>
                  <a:pt x="11658857" y="4788549"/>
                  <a:pt x="11324510" y="5282498"/>
                  <a:pt x="10752120" y="5210175"/>
                </a:cubicBezTo>
                <a:cubicBezTo>
                  <a:pt x="10473332" y="5251320"/>
                  <a:pt x="10298480" y="5203379"/>
                  <a:pt x="10071886" y="5210175"/>
                </a:cubicBezTo>
                <a:cubicBezTo>
                  <a:pt x="9845292" y="5216971"/>
                  <a:pt x="9781908" y="5173852"/>
                  <a:pt x="9589327" y="5210175"/>
                </a:cubicBezTo>
                <a:cubicBezTo>
                  <a:pt x="9396746" y="5246498"/>
                  <a:pt x="9413463" y="5193113"/>
                  <a:pt x="9304443" y="5210175"/>
                </a:cubicBezTo>
                <a:cubicBezTo>
                  <a:pt x="9195423" y="5227237"/>
                  <a:pt x="8892033" y="5167545"/>
                  <a:pt x="8624209" y="5210175"/>
                </a:cubicBezTo>
                <a:cubicBezTo>
                  <a:pt x="8356385" y="5252805"/>
                  <a:pt x="8121468" y="5196712"/>
                  <a:pt x="7943975" y="5210175"/>
                </a:cubicBezTo>
                <a:cubicBezTo>
                  <a:pt x="7766482" y="5223638"/>
                  <a:pt x="7475828" y="5128735"/>
                  <a:pt x="7263741" y="5210175"/>
                </a:cubicBezTo>
                <a:cubicBezTo>
                  <a:pt x="7051654" y="5291615"/>
                  <a:pt x="6810672" y="5190142"/>
                  <a:pt x="6583507" y="5210175"/>
                </a:cubicBezTo>
                <a:cubicBezTo>
                  <a:pt x="6356342" y="5230208"/>
                  <a:pt x="6190904" y="5205172"/>
                  <a:pt x="5903273" y="5210175"/>
                </a:cubicBezTo>
                <a:cubicBezTo>
                  <a:pt x="5615642" y="5215178"/>
                  <a:pt x="5412442" y="5137026"/>
                  <a:pt x="5124202" y="5210175"/>
                </a:cubicBezTo>
                <a:cubicBezTo>
                  <a:pt x="4835962" y="5283324"/>
                  <a:pt x="4676240" y="5147305"/>
                  <a:pt x="4443968" y="5210175"/>
                </a:cubicBezTo>
                <a:cubicBezTo>
                  <a:pt x="4211696" y="5273045"/>
                  <a:pt x="3947104" y="5135819"/>
                  <a:pt x="3763734" y="5210175"/>
                </a:cubicBezTo>
                <a:cubicBezTo>
                  <a:pt x="3580364" y="5284531"/>
                  <a:pt x="3391394" y="5145922"/>
                  <a:pt x="3083501" y="5210175"/>
                </a:cubicBezTo>
                <a:cubicBezTo>
                  <a:pt x="2775608" y="5274428"/>
                  <a:pt x="2719577" y="5154917"/>
                  <a:pt x="2403267" y="5210175"/>
                </a:cubicBezTo>
                <a:cubicBezTo>
                  <a:pt x="2086957" y="5265433"/>
                  <a:pt x="1972042" y="5193046"/>
                  <a:pt x="1624195" y="5210175"/>
                </a:cubicBezTo>
                <a:cubicBezTo>
                  <a:pt x="1276348" y="5227304"/>
                  <a:pt x="1194227" y="5167872"/>
                  <a:pt x="868380" y="5210175"/>
                </a:cubicBezTo>
                <a:cubicBezTo>
                  <a:pt x="291609" y="5238988"/>
                  <a:pt x="16996" y="4819311"/>
                  <a:pt x="0" y="4341795"/>
                </a:cubicBezTo>
                <a:cubicBezTo>
                  <a:pt x="-17473" y="4216590"/>
                  <a:pt x="38333" y="3969653"/>
                  <a:pt x="0" y="3728158"/>
                </a:cubicBezTo>
                <a:cubicBezTo>
                  <a:pt x="-38333" y="3486663"/>
                  <a:pt x="18705" y="3331907"/>
                  <a:pt x="0" y="3114522"/>
                </a:cubicBezTo>
                <a:cubicBezTo>
                  <a:pt x="-18705" y="2897137"/>
                  <a:pt x="59286" y="2796296"/>
                  <a:pt x="0" y="2535619"/>
                </a:cubicBezTo>
                <a:cubicBezTo>
                  <a:pt x="-59286" y="2274942"/>
                  <a:pt x="41802" y="2243823"/>
                  <a:pt x="0" y="1956717"/>
                </a:cubicBezTo>
                <a:cubicBezTo>
                  <a:pt x="-41802" y="1669611"/>
                  <a:pt x="68611" y="1305488"/>
                  <a:pt x="0" y="868380"/>
                </a:cubicBezTo>
                <a:close/>
              </a:path>
              <a:path w="11620500" h="5210175" stroke="0" extrusionOk="0">
                <a:moveTo>
                  <a:pt x="0" y="868380"/>
                </a:moveTo>
                <a:cubicBezTo>
                  <a:pt x="-28476" y="380375"/>
                  <a:pt x="493155" y="79454"/>
                  <a:pt x="868380" y="0"/>
                </a:cubicBezTo>
                <a:cubicBezTo>
                  <a:pt x="1034949" y="-3734"/>
                  <a:pt x="1312469" y="58986"/>
                  <a:pt x="1548614" y="0"/>
                </a:cubicBezTo>
                <a:cubicBezTo>
                  <a:pt x="1784759" y="-58986"/>
                  <a:pt x="1907266" y="60043"/>
                  <a:pt x="2228848" y="0"/>
                </a:cubicBezTo>
                <a:cubicBezTo>
                  <a:pt x="2550430" y="-60043"/>
                  <a:pt x="2593861" y="1942"/>
                  <a:pt x="2909082" y="0"/>
                </a:cubicBezTo>
                <a:cubicBezTo>
                  <a:pt x="3224303" y="-1942"/>
                  <a:pt x="3472085" y="83813"/>
                  <a:pt x="3688153" y="0"/>
                </a:cubicBezTo>
                <a:cubicBezTo>
                  <a:pt x="3904221" y="-83813"/>
                  <a:pt x="3925731" y="28370"/>
                  <a:pt x="4071875" y="0"/>
                </a:cubicBezTo>
                <a:cubicBezTo>
                  <a:pt x="4218019" y="-28370"/>
                  <a:pt x="4460381" y="27623"/>
                  <a:pt x="4653271" y="0"/>
                </a:cubicBezTo>
                <a:cubicBezTo>
                  <a:pt x="4846161" y="-27623"/>
                  <a:pt x="5018408" y="14420"/>
                  <a:pt x="5135830" y="0"/>
                </a:cubicBezTo>
                <a:cubicBezTo>
                  <a:pt x="5253252" y="-14420"/>
                  <a:pt x="5441908" y="28024"/>
                  <a:pt x="5519552" y="0"/>
                </a:cubicBezTo>
                <a:cubicBezTo>
                  <a:pt x="5597196" y="-28024"/>
                  <a:pt x="6036219" y="5539"/>
                  <a:pt x="6199786" y="0"/>
                </a:cubicBezTo>
                <a:cubicBezTo>
                  <a:pt x="6363353" y="-5539"/>
                  <a:pt x="6388727" y="6057"/>
                  <a:pt x="6484670" y="0"/>
                </a:cubicBezTo>
                <a:cubicBezTo>
                  <a:pt x="6580613" y="-6057"/>
                  <a:pt x="6657634" y="22262"/>
                  <a:pt x="6769554" y="0"/>
                </a:cubicBezTo>
                <a:cubicBezTo>
                  <a:pt x="6881474" y="-22262"/>
                  <a:pt x="7129710" y="50065"/>
                  <a:pt x="7449788" y="0"/>
                </a:cubicBezTo>
                <a:cubicBezTo>
                  <a:pt x="7769866" y="-50065"/>
                  <a:pt x="7735250" y="28277"/>
                  <a:pt x="7833510" y="0"/>
                </a:cubicBezTo>
                <a:cubicBezTo>
                  <a:pt x="7931770" y="-28277"/>
                  <a:pt x="8113160" y="15972"/>
                  <a:pt x="8217231" y="0"/>
                </a:cubicBezTo>
                <a:cubicBezTo>
                  <a:pt x="8321302" y="-15972"/>
                  <a:pt x="8649481" y="55726"/>
                  <a:pt x="8996303" y="0"/>
                </a:cubicBezTo>
                <a:cubicBezTo>
                  <a:pt x="9343125" y="-55726"/>
                  <a:pt x="9524739" y="6558"/>
                  <a:pt x="9775374" y="0"/>
                </a:cubicBezTo>
                <a:cubicBezTo>
                  <a:pt x="10026009" y="-6558"/>
                  <a:pt x="10295916" y="6597"/>
                  <a:pt x="10752120" y="0"/>
                </a:cubicBezTo>
                <a:cubicBezTo>
                  <a:pt x="11248041" y="-115195"/>
                  <a:pt x="11632490" y="417177"/>
                  <a:pt x="11620500" y="868380"/>
                </a:cubicBezTo>
                <a:cubicBezTo>
                  <a:pt x="11666626" y="1131578"/>
                  <a:pt x="11560788" y="1183620"/>
                  <a:pt x="11620500" y="1482017"/>
                </a:cubicBezTo>
                <a:cubicBezTo>
                  <a:pt x="11680212" y="1780414"/>
                  <a:pt x="11563387" y="1778172"/>
                  <a:pt x="11620500" y="1991451"/>
                </a:cubicBezTo>
                <a:cubicBezTo>
                  <a:pt x="11677613" y="2204730"/>
                  <a:pt x="11616298" y="2390346"/>
                  <a:pt x="11620500" y="2500885"/>
                </a:cubicBezTo>
                <a:cubicBezTo>
                  <a:pt x="11624702" y="2611424"/>
                  <a:pt x="11592930" y="2941929"/>
                  <a:pt x="11620500" y="3079788"/>
                </a:cubicBezTo>
                <a:cubicBezTo>
                  <a:pt x="11648070" y="3217647"/>
                  <a:pt x="11613279" y="3391286"/>
                  <a:pt x="11620500" y="3658690"/>
                </a:cubicBezTo>
                <a:cubicBezTo>
                  <a:pt x="11627721" y="3926094"/>
                  <a:pt x="11540588" y="4030557"/>
                  <a:pt x="11620500" y="4341795"/>
                </a:cubicBezTo>
                <a:cubicBezTo>
                  <a:pt x="11632332" y="4879466"/>
                  <a:pt x="11300837" y="5123144"/>
                  <a:pt x="10752120" y="5210175"/>
                </a:cubicBezTo>
                <a:cubicBezTo>
                  <a:pt x="10682608" y="5221550"/>
                  <a:pt x="10601893" y="5192990"/>
                  <a:pt x="10467236" y="5210175"/>
                </a:cubicBezTo>
                <a:cubicBezTo>
                  <a:pt x="10332579" y="5227360"/>
                  <a:pt x="10083957" y="5159412"/>
                  <a:pt x="9787002" y="5210175"/>
                </a:cubicBezTo>
                <a:cubicBezTo>
                  <a:pt x="9490047" y="5260938"/>
                  <a:pt x="9591950" y="5173431"/>
                  <a:pt x="9403280" y="5210175"/>
                </a:cubicBezTo>
                <a:cubicBezTo>
                  <a:pt x="9214610" y="5246919"/>
                  <a:pt x="8949606" y="5188473"/>
                  <a:pt x="8821884" y="5210175"/>
                </a:cubicBezTo>
                <a:cubicBezTo>
                  <a:pt x="8694162" y="5231877"/>
                  <a:pt x="8548802" y="5171228"/>
                  <a:pt x="8339325" y="5210175"/>
                </a:cubicBezTo>
                <a:cubicBezTo>
                  <a:pt x="8129848" y="5249122"/>
                  <a:pt x="8122965" y="5205954"/>
                  <a:pt x="7955603" y="5210175"/>
                </a:cubicBezTo>
                <a:cubicBezTo>
                  <a:pt x="7788241" y="5214396"/>
                  <a:pt x="7553886" y="5174411"/>
                  <a:pt x="7176532" y="5210175"/>
                </a:cubicBezTo>
                <a:cubicBezTo>
                  <a:pt x="6799178" y="5245939"/>
                  <a:pt x="6936262" y="5196947"/>
                  <a:pt x="6792810" y="5210175"/>
                </a:cubicBezTo>
                <a:cubicBezTo>
                  <a:pt x="6649358" y="5223403"/>
                  <a:pt x="6373977" y="5196854"/>
                  <a:pt x="6112576" y="5210175"/>
                </a:cubicBezTo>
                <a:cubicBezTo>
                  <a:pt x="5851175" y="5223496"/>
                  <a:pt x="5812745" y="5175500"/>
                  <a:pt x="5728854" y="5210175"/>
                </a:cubicBezTo>
                <a:cubicBezTo>
                  <a:pt x="5644963" y="5244850"/>
                  <a:pt x="5524284" y="5200730"/>
                  <a:pt x="5345133" y="5210175"/>
                </a:cubicBezTo>
                <a:cubicBezTo>
                  <a:pt x="5165982" y="5219620"/>
                  <a:pt x="4799981" y="5122803"/>
                  <a:pt x="4566062" y="5210175"/>
                </a:cubicBezTo>
                <a:cubicBezTo>
                  <a:pt x="4332143" y="5297547"/>
                  <a:pt x="4103806" y="5206772"/>
                  <a:pt x="3885828" y="5210175"/>
                </a:cubicBezTo>
                <a:cubicBezTo>
                  <a:pt x="3667850" y="5213578"/>
                  <a:pt x="3728584" y="5181933"/>
                  <a:pt x="3600943" y="5210175"/>
                </a:cubicBezTo>
                <a:cubicBezTo>
                  <a:pt x="3473303" y="5238417"/>
                  <a:pt x="3321717" y="5166935"/>
                  <a:pt x="3118384" y="5210175"/>
                </a:cubicBezTo>
                <a:cubicBezTo>
                  <a:pt x="2915051" y="5253415"/>
                  <a:pt x="2653598" y="5129171"/>
                  <a:pt x="2438150" y="5210175"/>
                </a:cubicBezTo>
                <a:cubicBezTo>
                  <a:pt x="2222702" y="5291179"/>
                  <a:pt x="2082753" y="5200667"/>
                  <a:pt x="1757917" y="5210175"/>
                </a:cubicBezTo>
                <a:cubicBezTo>
                  <a:pt x="1433081" y="5219683"/>
                  <a:pt x="1586253" y="5189865"/>
                  <a:pt x="1473032" y="5210175"/>
                </a:cubicBezTo>
                <a:cubicBezTo>
                  <a:pt x="1359812" y="5230485"/>
                  <a:pt x="1038647" y="5151430"/>
                  <a:pt x="868380" y="5210175"/>
                </a:cubicBezTo>
                <a:cubicBezTo>
                  <a:pt x="259786" y="5210045"/>
                  <a:pt x="-73729" y="4911028"/>
                  <a:pt x="0" y="4341795"/>
                </a:cubicBezTo>
                <a:cubicBezTo>
                  <a:pt x="-35962" y="4227494"/>
                  <a:pt x="20522" y="4019845"/>
                  <a:pt x="0" y="3797627"/>
                </a:cubicBezTo>
                <a:cubicBezTo>
                  <a:pt x="-20522" y="3575409"/>
                  <a:pt x="56695" y="3491736"/>
                  <a:pt x="0" y="3322927"/>
                </a:cubicBezTo>
                <a:cubicBezTo>
                  <a:pt x="-56695" y="3154118"/>
                  <a:pt x="5867" y="2984676"/>
                  <a:pt x="0" y="2778758"/>
                </a:cubicBezTo>
                <a:cubicBezTo>
                  <a:pt x="-5867" y="2572840"/>
                  <a:pt x="51354" y="2389341"/>
                  <a:pt x="0" y="2269324"/>
                </a:cubicBezTo>
                <a:cubicBezTo>
                  <a:pt x="-51354" y="2149307"/>
                  <a:pt x="18978" y="1836277"/>
                  <a:pt x="0" y="1725156"/>
                </a:cubicBezTo>
                <a:cubicBezTo>
                  <a:pt x="-18978" y="1614035"/>
                  <a:pt x="49416" y="1261686"/>
                  <a:pt x="0" y="868380"/>
                </a:cubicBezTo>
                <a:close/>
              </a:path>
            </a:pathLst>
          </a:custGeom>
          <a:solidFill>
            <a:srgbClr val="FFFFD9"/>
          </a:solidFill>
          <a:ln w="12700" cap="flat" cmpd="sng" algn="ctr">
            <a:solidFill>
              <a:schemeClr val="accent2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44437782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9972224" y="519952"/>
            <a:ext cx="580718" cy="58472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211388" y="291352"/>
            <a:ext cx="10251950" cy="715089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phù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hợp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vuông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60E3179-9878-4DAD-B6CF-FD92BD1C263A}"/>
              </a:ext>
            </a:extLst>
          </p:cNvPr>
          <p:cNvSpPr txBox="1"/>
          <p:nvPr/>
        </p:nvSpPr>
        <p:spPr>
          <a:xfrm>
            <a:off x="2017833" y="1514811"/>
            <a:ext cx="7626945" cy="2610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585" indent="-609585" algn="just">
              <a:lnSpc>
                <a:spcPct val="250000"/>
              </a:lnSpc>
              <a:buFontTx/>
              <a:buAutoNum type="alphaLcPeriod"/>
              <a:defRPr/>
            </a:pPr>
            <a:r>
              <a:rPr lang="en-US" sz="3600" kern="0" dirty="0">
                <a:solidFill>
                  <a:prstClr val="black"/>
                </a:solidFill>
                <a:latin typeface="Arial-Rounded"/>
                <a:ea typeface="Arial-Rounded"/>
              </a:rPr>
              <a:t>(</a:t>
            </a:r>
            <a:r>
              <a:rPr lang="en-US" sz="3600" i="1" kern="0" dirty="0">
                <a:solidFill>
                  <a:prstClr val="black"/>
                </a:solidFill>
                <a:latin typeface="Arial-Rounded"/>
                <a:ea typeface="Arial-Rounded"/>
              </a:rPr>
              <a:t>dang/</a:t>
            </a:r>
            <a:r>
              <a:rPr lang="en-US" sz="3600" i="1" kern="0" dirty="0" err="1">
                <a:solidFill>
                  <a:prstClr val="black"/>
                </a:solidFill>
                <a:latin typeface="Arial-Rounded"/>
                <a:ea typeface="Arial-Rounded"/>
              </a:rPr>
              <a:t>giang</a:t>
            </a:r>
            <a:r>
              <a:rPr lang="en-US" sz="3600" kern="0" dirty="0">
                <a:solidFill>
                  <a:prstClr val="black"/>
                </a:solidFill>
                <a:latin typeface="Arial-Rounded"/>
                <a:ea typeface="Arial-Rounded"/>
              </a:rPr>
              <a:t>):     </a:t>
            </a:r>
            <a:r>
              <a:rPr lang="en-US" sz="3600" kern="0" dirty="0" err="1">
                <a:solidFill>
                  <a:prstClr val="black"/>
                </a:solidFill>
                <a:latin typeface="Arial-Rounded"/>
                <a:ea typeface="Arial-Rounded"/>
              </a:rPr>
              <a:t>tay</a:t>
            </a:r>
            <a:r>
              <a:rPr lang="en-US" sz="3600" kern="0" dirty="0">
                <a:solidFill>
                  <a:prstClr val="black"/>
                </a:solidFill>
                <a:latin typeface="Arial-Rounded"/>
                <a:ea typeface="Arial-Rounded"/>
              </a:rPr>
              <a:t>, </a:t>
            </a:r>
            <a:r>
              <a:rPr lang="en-US" sz="3600" kern="0" dirty="0" err="1">
                <a:solidFill>
                  <a:prstClr val="black"/>
                </a:solidFill>
                <a:latin typeface="Arial-Rounded"/>
                <a:ea typeface="Arial-Rounded"/>
              </a:rPr>
              <a:t>giỏi</a:t>
            </a:r>
            <a:r>
              <a:rPr lang="en-US" sz="3600" kern="0" dirty="0">
                <a:solidFill>
                  <a:prstClr val="black"/>
                </a:solidFill>
                <a:latin typeface="Arial-Rounded"/>
                <a:ea typeface="Arial-Rounded"/>
              </a:rPr>
              <a:t>     , </a:t>
            </a:r>
            <a:r>
              <a:rPr lang="en-US" sz="3600" kern="0" dirty="0" err="1">
                <a:solidFill>
                  <a:prstClr val="black"/>
                </a:solidFill>
                <a:latin typeface="Arial-Rounded"/>
                <a:ea typeface="Arial-Rounded"/>
              </a:rPr>
              <a:t>dở</a:t>
            </a:r>
            <a:endParaRPr lang="en-US" sz="3600" kern="0" dirty="0">
              <a:solidFill>
                <a:prstClr val="black"/>
              </a:solidFill>
              <a:latin typeface="Arial-Rounded"/>
              <a:ea typeface="Arial-Rounded"/>
            </a:endParaRPr>
          </a:p>
          <a:p>
            <a:pPr marL="609585" indent="-609585" algn="just">
              <a:lnSpc>
                <a:spcPct val="250000"/>
              </a:lnSpc>
              <a:buFontTx/>
              <a:buAutoNum type="alphaLcPeriod"/>
              <a:defRPr/>
            </a:pPr>
            <a:r>
              <a:rPr lang="en-US" sz="3600" kern="0" dirty="0">
                <a:solidFill>
                  <a:prstClr val="black"/>
                </a:solidFill>
                <a:latin typeface="Arial-Rounded"/>
                <a:ea typeface="Arial-Rounded"/>
              </a:rPr>
              <a:t>(</a:t>
            </a:r>
            <a:r>
              <a:rPr lang="en-US" sz="3600" i="1" kern="0" dirty="0" err="1">
                <a:solidFill>
                  <a:prstClr val="black"/>
                </a:solidFill>
                <a:latin typeface="Arial-Rounded"/>
                <a:ea typeface="Arial-Rounded"/>
              </a:rPr>
              <a:t>dành</a:t>
            </a:r>
            <a:r>
              <a:rPr lang="en-US" sz="3600" i="1" kern="0" dirty="0">
                <a:solidFill>
                  <a:prstClr val="black"/>
                </a:solidFill>
                <a:latin typeface="Arial-Rounded"/>
                <a:ea typeface="Arial-Rounded"/>
              </a:rPr>
              <a:t>/</a:t>
            </a:r>
            <a:r>
              <a:rPr lang="en-US" sz="3600" i="1" kern="0" dirty="0" err="1">
                <a:solidFill>
                  <a:prstClr val="black"/>
                </a:solidFill>
                <a:latin typeface="Arial-Rounded"/>
                <a:ea typeface="Arial-Rounded"/>
              </a:rPr>
              <a:t>giành</a:t>
            </a:r>
            <a:r>
              <a:rPr lang="en-US" sz="3600" kern="0" dirty="0">
                <a:solidFill>
                  <a:prstClr val="black"/>
                </a:solidFill>
                <a:latin typeface="Arial-Rounded"/>
                <a:ea typeface="Arial-Rounded"/>
              </a:rPr>
              <a:t>): </a:t>
            </a:r>
            <a:r>
              <a:rPr lang="en-US" sz="3600" kern="0" dirty="0" err="1">
                <a:solidFill>
                  <a:prstClr val="black"/>
                </a:solidFill>
                <a:latin typeface="Arial-Rounded"/>
                <a:ea typeface="Arial-Rounded"/>
              </a:rPr>
              <a:t>dỗ</a:t>
            </a:r>
            <a:r>
              <a:rPr lang="en-US" sz="3600" kern="0" dirty="0">
                <a:solidFill>
                  <a:prstClr val="black"/>
                </a:solidFill>
                <a:latin typeface="Arial-Rounded"/>
                <a:ea typeface="Arial-Rounded"/>
              </a:rPr>
              <a:t>     , </a:t>
            </a:r>
            <a:r>
              <a:rPr lang="en-US" sz="3600" kern="0" dirty="0" err="1">
                <a:solidFill>
                  <a:prstClr val="black"/>
                </a:solidFill>
                <a:latin typeface="Arial-Rounded"/>
                <a:ea typeface="Arial-Rounded"/>
              </a:rPr>
              <a:t>tranh</a:t>
            </a:r>
            <a:r>
              <a:rPr lang="en-US" sz="3600" kern="0" dirty="0">
                <a:solidFill>
                  <a:prstClr val="black"/>
                </a:solidFill>
                <a:latin typeface="Arial-Rounded"/>
                <a:ea typeface="Arial-Rounded"/>
              </a:rPr>
              <a:t>     , </a:t>
            </a:r>
            <a:r>
              <a:rPr lang="en-US" sz="3600" kern="0" dirty="0" err="1">
                <a:solidFill>
                  <a:prstClr val="black"/>
                </a:solidFill>
                <a:latin typeface="Arial-Rounded"/>
                <a:ea typeface="Arial-Rounded"/>
              </a:rPr>
              <a:t>để</a:t>
            </a:r>
            <a:r>
              <a:rPr lang="en-US" sz="3600" kern="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endParaRPr lang="vi-VN" sz="3600" kern="0" dirty="0">
              <a:solidFill>
                <a:prstClr val="black"/>
              </a:solidFill>
              <a:latin typeface="Arial-Rounded"/>
              <a:ea typeface="Arial-Rounded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27596FC-28A5-42CE-AB9F-B05959933781}"/>
              </a:ext>
            </a:extLst>
          </p:cNvPr>
          <p:cNvGrpSpPr/>
          <p:nvPr/>
        </p:nvGrpSpPr>
        <p:grpSpPr>
          <a:xfrm>
            <a:off x="5497533" y="2279393"/>
            <a:ext cx="339394" cy="338584"/>
            <a:chOff x="7934525" y="3319873"/>
            <a:chExt cx="418690" cy="417690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CBA677A-F52E-48B0-95CE-B26F9BB82514}"/>
                </a:ext>
              </a:extLst>
            </p:cNvPr>
            <p:cNvSpPr/>
            <p:nvPr/>
          </p:nvSpPr>
          <p:spPr>
            <a:xfrm>
              <a:off x="7935526" y="3319874"/>
              <a:ext cx="417689" cy="417689"/>
            </a:xfrm>
            <a:prstGeom prst="rect">
              <a:avLst/>
            </a:prstGeom>
            <a:solidFill>
              <a:srgbClr val="FC7D77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3600" kern="0">
                <a:solidFill>
                  <a:prstClr val="white"/>
                </a:solidFill>
                <a:latin typeface="Arial-Rounded"/>
                <a:ea typeface="Arial-Rounded"/>
              </a:endParaRP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70BB820-21D8-42A6-AFF5-F6437D4D54E9}"/>
                </a:ext>
              </a:extLst>
            </p:cNvPr>
            <p:cNvCxnSpPr>
              <a:cxnSpLocks/>
              <a:stCxn id="53" idx="0"/>
              <a:endCxn id="53" idx="1"/>
            </p:cNvCxnSpPr>
            <p:nvPr/>
          </p:nvCxnSpPr>
          <p:spPr>
            <a:xfrm flipH="1">
              <a:off x="7935526" y="3319874"/>
              <a:ext cx="208845" cy="20884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F087879B-4CE8-4239-B7F7-E7E98E17804C}"/>
                </a:ext>
              </a:extLst>
            </p:cNvPr>
            <p:cNvCxnSpPr>
              <a:cxnSpLocks/>
              <a:stCxn id="53" idx="3"/>
              <a:endCxn id="53" idx="2"/>
            </p:cNvCxnSpPr>
            <p:nvPr/>
          </p:nvCxnSpPr>
          <p:spPr>
            <a:xfrm flipH="1">
              <a:off x="8144371" y="3528719"/>
              <a:ext cx="208844" cy="20884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0A533FE-206E-4686-BF49-EBC385E895EA}"/>
                </a:ext>
              </a:extLst>
            </p:cNvPr>
            <p:cNvCxnSpPr/>
            <p:nvPr/>
          </p:nvCxnSpPr>
          <p:spPr>
            <a:xfrm flipH="1">
              <a:off x="7934525" y="3319873"/>
              <a:ext cx="417689" cy="417689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8B72C94-977E-4DE9-A058-2FD4B454A90F}"/>
              </a:ext>
            </a:extLst>
          </p:cNvPr>
          <p:cNvGrpSpPr/>
          <p:nvPr/>
        </p:nvGrpSpPr>
        <p:grpSpPr>
          <a:xfrm>
            <a:off x="7364997" y="2279392"/>
            <a:ext cx="338583" cy="338583"/>
            <a:chOff x="7507111" y="2996098"/>
            <a:chExt cx="417689" cy="417689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AE979B1A-1AF8-4B70-A5CF-13F843134EE3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3600" kern="0">
                <a:solidFill>
                  <a:prstClr val="white"/>
                </a:solidFill>
                <a:latin typeface="Arial-Rounded"/>
                <a:ea typeface="Arial-Rounded"/>
              </a:endParaRP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F1175B91-77C2-497D-A38C-BF32DFE5AC4C}"/>
                </a:ext>
              </a:extLst>
            </p:cNvPr>
            <p:cNvCxnSpPr>
              <a:cxnSpLocks/>
              <a:stCxn id="58" idx="0"/>
              <a:endCxn id="58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C98B5D18-BCE8-4E5F-9D82-22A8AE6EE7BF}"/>
                </a:ext>
              </a:extLst>
            </p:cNvPr>
            <p:cNvCxnSpPr>
              <a:cxnSpLocks/>
              <a:stCxn id="58" idx="3"/>
              <a:endCxn id="58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E0ACF743-F9BF-4AD0-AAB4-D28D8DF07996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AD391BD-E913-4116-ADB2-1251A42601AB}"/>
              </a:ext>
            </a:extLst>
          </p:cNvPr>
          <p:cNvGrpSpPr/>
          <p:nvPr/>
        </p:nvGrpSpPr>
        <p:grpSpPr>
          <a:xfrm>
            <a:off x="8685206" y="2279392"/>
            <a:ext cx="353492" cy="349416"/>
            <a:chOff x="7507111" y="2982734"/>
            <a:chExt cx="436081" cy="431053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59EDEF56-436B-4C8A-982E-54CDDD24F261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3600" kern="0">
                <a:solidFill>
                  <a:prstClr val="white"/>
                </a:solidFill>
                <a:latin typeface="Arial-Rounded"/>
                <a:ea typeface="Arial-Rounded"/>
              </a:endParaRPr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3683C430-2895-4678-ABCA-DDD47112F7FF}"/>
                </a:ext>
              </a:extLst>
            </p:cNvPr>
            <p:cNvCxnSpPr>
              <a:cxnSpLocks/>
              <a:stCxn id="63" idx="0"/>
              <a:endCxn id="63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4E66AD1B-DEFA-47E6-86F6-D970D1A16A17}"/>
                </a:ext>
              </a:extLst>
            </p:cNvPr>
            <p:cNvCxnSpPr>
              <a:cxnSpLocks/>
              <a:stCxn id="63" idx="3"/>
              <a:endCxn id="63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325BE870-0039-4CEE-ACC7-491320F414E5}"/>
                </a:ext>
              </a:extLst>
            </p:cNvPr>
            <p:cNvCxnSpPr/>
            <p:nvPr/>
          </p:nvCxnSpPr>
          <p:spPr>
            <a:xfrm flipH="1">
              <a:off x="7525503" y="2982734"/>
              <a:ext cx="417689" cy="417689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61F4C947-D5A0-4A3B-BF13-442E711E6E35}"/>
              </a:ext>
            </a:extLst>
          </p:cNvPr>
          <p:cNvGrpSpPr/>
          <p:nvPr/>
        </p:nvGrpSpPr>
        <p:grpSpPr>
          <a:xfrm>
            <a:off x="5970932" y="3603963"/>
            <a:ext cx="338583" cy="338583"/>
            <a:chOff x="7507111" y="2996098"/>
            <a:chExt cx="417689" cy="417689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0B6A5B6B-2A7C-4490-9F2E-A4D42A543E0C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3600" kern="0">
                <a:solidFill>
                  <a:prstClr val="white"/>
                </a:solidFill>
                <a:latin typeface="Arial-Rounded"/>
                <a:ea typeface="Arial-Rounded"/>
              </a:endParaRPr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6E286397-4D2B-4D7F-8F23-8D550D1923CA}"/>
                </a:ext>
              </a:extLst>
            </p:cNvPr>
            <p:cNvCxnSpPr>
              <a:cxnSpLocks/>
              <a:stCxn id="68" idx="0"/>
              <a:endCxn id="68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A1E6D794-95CC-4920-8C93-C89B4583E7CD}"/>
                </a:ext>
              </a:extLst>
            </p:cNvPr>
            <p:cNvCxnSpPr>
              <a:cxnSpLocks/>
              <a:stCxn id="68" idx="3"/>
              <a:endCxn id="68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EC871987-4DA3-4C5E-B779-140E5CBB596A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4A5E24FF-2292-4C24-A45A-F6440BE2BC7F}"/>
              </a:ext>
            </a:extLst>
          </p:cNvPr>
          <p:cNvGrpSpPr/>
          <p:nvPr/>
        </p:nvGrpSpPr>
        <p:grpSpPr>
          <a:xfrm>
            <a:off x="7707579" y="3688609"/>
            <a:ext cx="338583" cy="338583"/>
            <a:chOff x="7507111" y="2996098"/>
            <a:chExt cx="417689" cy="417689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DDB6DD7B-1610-4DEC-942B-4C440ADD2264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3600" kern="0">
                <a:solidFill>
                  <a:prstClr val="white"/>
                </a:solidFill>
                <a:latin typeface="Arial-Rounded"/>
                <a:ea typeface="Arial-Rounded"/>
              </a:endParaRPr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C0919CF0-834A-41F7-A332-832A25357554}"/>
                </a:ext>
              </a:extLst>
            </p:cNvPr>
            <p:cNvCxnSpPr>
              <a:cxnSpLocks/>
              <a:stCxn id="73" idx="0"/>
              <a:endCxn id="73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50E8E9CE-2C1D-48CB-9949-A6DEC68FB634}"/>
                </a:ext>
              </a:extLst>
            </p:cNvPr>
            <p:cNvCxnSpPr>
              <a:cxnSpLocks/>
              <a:stCxn id="73" idx="3"/>
              <a:endCxn id="73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63A3F64B-95A5-4773-AE6A-8330D4CDFD60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12867C74-61D6-43FD-BCF2-019980FB3804}"/>
              </a:ext>
            </a:extLst>
          </p:cNvPr>
          <p:cNvGrpSpPr/>
          <p:nvPr/>
        </p:nvGrpSpPr>
        <p:grpSpPr>
          <a:xfrm>
            <a:off x="9023789" y="3664315"/>
            <a:ext cx="338583" cy="338583"/>
            <a:chOff x="7507111" y="2996098"/>
            <a:chExt cx="417689" cy="417689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0CBE34F0-D566-4486-A31F-56447B200BE3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3600" kern="0">
                <a:solidFill>
                  <a:prstClr val="white"/>
                </a:solidFill>
                <a:latin typeface="Arial-Rounded"/>
                <a:ea typeface="Arial-Rounded"/>
              </a:endParaRP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BABCC3C-153D-4C2F-8785-80E60180BCA8}"/>
                </a:ext>
              </a:extLst>
            </p:cNvPr>
            <p:cNvCxnSpPr>
              <a:cxnSpLocks/>
              <a:stCxn id="78" idx="0"/>
              <a:endCxn id="78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962CEBC8-64F7-4BE8-B46A-425F39C9AC9D}"/>
                </a:ext>
              </a:extLst>
            </p:cNvPr>
            <p:cNvCxnSpPr>
              <a:cxnSpLocks/>
              <a:stCxn id="78" idx="3"/>
              <a:endCxn id="78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6CB2E664-535C-42AC-8EAB-5A95B94527CA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3716957B-9B48-4BEC-B341-A72AB953B633}"/>
              </a:ext>
            </a:extLst>
          </p:cNvPr>
          <p:cNvSpPr txBox="1"/>
          <p:nvPr/>
        </p:nvSpPr>
        <p:spPr>
          <a:xfrm>
            <a:off x="2587645" y="3960566"/>
            <a:ext cx="8159768" cy="2125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  <a:defRPr/>
            </a:pPr>
            <a:r>
              <a:rPr lang="vi-VN" sz="3600" kern="0" dirty="0">
                <a:solidFill>
                  <a:srgbClr val="70AD47">
                    <a:lumMod val="75000"/>
                  </a:srgbClr>
                </a:solidFill>
                <a:latin typeface="Arial-Rounded"/>
                <a:ea typeface="Arial-Rounded"/>
                <a:sym typeface="Wingdings" panose="05000000000000000000" pitchFamily="2" charset="2"/>
              </a:rPr>
              <a:t> </a:t>
            </a:r>
            <a:r>
              <a:rPr lang="en-US" sz="3600" kern="0" dirty="0">
                <a:solidFill>
                  <a:srgbClr val="70AD47">
                    <a:lumMod val="75000"/>
                  </a:srgbClr>
                </a:solidFill>
                <a:latin typeface="Arial-Rounded"/>
                <a:ea typeface="Arial-Rounded"/>
              </a:rPr>
              <a:t>a. dang </a:t>
            </a:r>
            <a:r>
              <a:rPr lang="en-US" sz="3600" kern="0" dirty="0" err="1">
                <a:solidFill>
                  <a:srgbClr val="70AD47">
                    <a:lumMod val="75000"/>
                  </a:srgbClr>
                </a:solidFill>
                <a:latin typeface="Arial-Rounded"/>
                <a:ea typeface="Arial-Rounded"/>
              </a:rPr>
              <a:t>tay</a:t>
            </a:r>
            <a:r>
              <a:rPr lang="en-US" sz="3600" kern="0" dirty="0">
                <a:solidFill>
                  <a:srgbClr val="70AD47">
                    <a:lumMod val="75000"/>
                  </a:srgbClr>
                </a:solidFill>
                <a:latin typeface="Arial-Rounded"/>
                <a:ea typeface="Arial-Rounded"/>
              </a:rPr>
              <a:t>, </a:t>
            </a:r>
            <a:r>
              <a:rPr lang="en-US" sz="3600" kern="0" dirty="0" err="1">
                <a:solidFill>
                  <a:srgbClr val="70AD47">
                    <a:lumMod val="75000"/>
                  </a:srgbClr>
                </a:solidFill>
                <a:latin typeface="Arial-Rounded"/>
                <a:ea typeface="Arial-Rounded"/>
              </a:rPr>
              <a:t>giỏi</a:t>
            </a:r>
            <a:r>
              <a:rPr lang="en-US" sz="3600" kern="0" dirty="0">
                <a:solidFill>
                  <a:srgbClr val="70AD47">
                    <a:lumMod val="75000"/>
                  </a:srgbClr>
                </a:solidFill>
                <a:latin typeface="Arial-Rounded"/>
                <a:ea typeface="Arial-Rounded"/>
              </a:rPr>
              <a:t> </a:t>
            </a:r>
            <a:r>
              <a:rPr lang="en-US" sz="3600" kern="0" dirty="0" err="1">
                <a:solidFill>
                  <a:srgbClr val="70AD47">
                    <a:lumMod val="75000"/>
                  </a:srgbClr>
                </a:solidFill>
                <a:latin typeface="Arial-Rounded"/>
                <a:ea typeface="Arial-Rounded"/>
              </a:rPr>
              <a:t>giang</a:t>
            </a:r>
            <a:r>
              <a:rPr lang="en-US" sz="3600" kern="0" dirty="0">
                <a:solidFill>
                  <a:srgbClr val="70AD47">
                    <a:lumMod val="75000"/>
                  </a:srgbClr>
                </a:solidFill>
                <a:latin typeface="Arial-Rounded"/>
                <a:ea typeface="Arial-Rounded"/>
              </a:rPr>
              <a:t>, </a:t>
            </a:r>
            <a:r>
              <a:rPr lang="en-US" sz="3600" kern="0" dirty="0" err="1">
                <a:solidFill>
                  <a:srgbClr val="70AD47">
                    <a:lumMod val="75000"/>
                  </a:srgbClr>
                </a:solidFill>
                <a:latin typeface="Arial-Rounded"/>
                <a:ea typeface="Arial-Rounded"/>
              </a:rPr>
              <a:t>dở</a:t>
            </a:r>
            <a:r>
              <a:rPr lang="en-US" sz="3600" kern="0" dirty="0">
                <a:solidFill>
                  <a:srgbClr val="70AD47">
                    <a:lumMod val="75000"/>
                  </a:srgbClr>
                </a:solidFill>
                <a:latin typeface="Arial-Rounded"/>
                <a:ea typeface="Arial-Rounded"/>
              </a:rPr>
              <a:t> dang</a:t>
            </a:r>
          </a:p>
          <a:p>
            <a:pPr algn="just">
              <a:lnSpc>
                <a:spcPct val="200000"/>
              </a:lnSpc>
              <a:defRPr/>
            </a:pPr>
            <a:r>
              <a:rPr lang="en-US" sz="3600" kern="0" dirty="0">
                <a:solidFill>
                  <a:srgbClr val="70AD47">
                    <a:lumMod val="75000"/>
                  </a:srgbClr>
                </a:solidFill>
                <a:latin typeface="Arial-Rounded"/>
                <a:ea typeface="Arial-Rounded"/>
              </a:rPr>
              <a:t>     b. </a:t>
            </a:r>
            <a:r>
              <a:rPr lang="en-US" sz="3600" kern="0" dirty="0" err="1">
                <a:solidFill>
                  <a:srgbClr val="70AD47">
                    <a:lumMod val="75000"/>
                  </a:srgbClr>
                </a:solidFill>
                <a:latin typeface="Arial-Rounded"/>
                <a:ea typeface="Arial-Rounded"/>
              </a:rPr>
              <a:t>dỗ</a:t>
            </a:r>
            <a:r>
              <a:rPr lang="en-US" sz="3600" kern="0" dirty="0">
                <a:solidFill>
                  <a:srgbClr val="70AD47">
                    <a:lumMod val="75000"/>
                  </a:srgbClr>
                </a:solidFill>
                <a:latin typeface="Arial-Rounded"/>
                <a:ea typeface="Arial-Rounded"/>
              </a:rPr>
              <a:t> </a:t>
            </a:r>
            <a:r>
              <a:rPr lang="en-US" sz="3600" kern="0" dirty="0" err="1">
                <a:solidFill>
                  <a:srgbClr val="70AD47">
                    <a:lumMod val="75000"/>
                  </a:srgbClr>
                </a:solidFill>
                <a:latin typeface="Arial-Rounded"/>
                <a:ea typeface="Arial-Rounded"/>
              </a:rPr>
              <a:t>dành</a:t>
            </a:r>
            <a:r>
              <a:rPr lang="en-US" sz="3600" kern="0" dirty="0">
                <a:solidFill>
                  <a:srgbClr val="70AD47">
                    <a:lumMod val="75000"/>
                  </a:srgbClr>
                </a:solidFill>
                <a:latin typeface="Arial-Rounded"/>
                <a:ea typeface="Arial-Rounded"/>
              </a:rPr>
              <a:t>, </a:t>
            </a:r>
            <a:r>
              <a:rPr lang="en-US" sz="3600" kern="0" dirty="0" err="1">
                <a:solidFill>
                  <a:srgbClr val="70AD47">
                    <a:lumMod val="75000"/>
                  </a:srgbClr>
                </a:solidFill>
                <a:latin typeface="Arial-Rounded"/>
                <a:ea typeface="Arial-Rounded"/>
              </a:rPr>
              <a:t>tranh</a:t>
            </a:r>
            <a:r>
              <a:rPr lang="en-US" sz="3600" kern="0" dirty="0">
                <a:solidFill>
                  <a:srgbClr val="70AD47">
                    <a:lumMod val="75000"/>
                  </a:srgbClr>
                </a:solidFill>
                <a:latin typeface="Arial-Rounded"/>
                <a:ea typeface="Arial-Rounded"/>
              </a:rPr>
              <a:t> </a:t>
            </a:r>
            <a:r>
              <a:rPr lang="en-US" sz="3600" kern="0" dirty="0" err="1">
                <a:solidFill>
                  <a:srgbClr val="70AD47">
                    <a:lumMod val="75000"/>
                  </a:srgbClr>
                </a:solidFill>
                <a:latin typeface="Arial-Rounded"/>
                <a:ea typeface="Arial-Rounded"/>
              </a:rPr>
              <a:t>giành</a:t>
            </a:r>
            <a:r>
              <a:rPr lang="en-US" sz="3600" kern="0" dirty="0">
                <a:solidFill>
                  <a:srgbClr val="70AD47">
                    <a:lumMod val="75000"/>
                  </a:srgbClr>
                </a:solidFill>
                <a:latin typeface="Arial-Rounded"/>
                <a:ea typeface="Arial-Rounded"/>
              </a:rPr>
              <a:t>, </a:t>
            </a:r>
            <a:r>
              <a:rPr lang="en-US" sz="3600" kern="0" dirty="0" err="1">
                <a:solidFill>
                  <a:srgbClr val="70AD47">
                    <a:lumMod val="75000"/>
                  </a:srgbClr>
                </a:solidFill>
                <a:latin typeface="Arial-Rounded"/>
                <a:ea typeface="Arial-Rounded"/>
              </a:rPr>
              <a:t>để</a:t>
            </a:r>
            <a:r>
              <a:rPr lang="en-US" sz="3600" kern="0" dirty="0">
                <a:solidFill>
                  <a:srgbClr val="70AD47">
                    <a:lumMod val="75000"/>
                  </a:srgbClr>
                </a:solidFill>
                <a:latin typeface="Arial-Rounded"/>
                <a:ea typeface="Arial-Rounded"/>
              </a:rPr>
              <a:t> </a:t>
            </a:r>
            <a:r>
              <a:rPr lang="en-US" sz="3600" kern="0" dirty="0" err="1">
                <a:solidFill>
                  <a:srgbClr val="70AD47">
                    <a:lumMod val="75000"/>
                  </a:srgbClr>
                </a:solidFill>
                <a:latin typeface="Arial-Rounded"/>
                <a:ea typeface="Arial-Rounded"/>
              </a:rPr>
              <a:t>dành</a:t>
            </a:r>
            <a:endParaRPr lang="vi-VN" sz="3600" kern="0" dirty="0">
              <a:solidFill>
                <a:srgbClr val="70AD47">
                  <a:lumMod val="75000"/>
                </a:srgbClr>
              </a:solidFill>
              <a:latin typeface="Arial-Rounded"/>
              <a:ea typeface="Arial-Rounded"/>
            </a:endParaRPr>
          </a:p>
        </p:txBody>
      </p:sp>
    </p:spTree>
    <p:extLst>
      <p:ext uri="{BB962C8B-B14F-4D97-AF65-F5344CB8AC3E}">
        <p14:creationId xmlns:p14="http://schemas.microsoft.com/office/powerpoint/2010/main" val="324749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</p:bldLst>
  </p:timing>
</p:sld>
</file>

<file path=ppt/theme/theme1.xml><?xml version="1.0" encoding="utf-8"?>
<a:theme xmlns:a="http://schemas.openxmlformats.org/drawingml/2006/main" name="千图网海量PPT模板www.58pic.com​​">
  <a:themeElements>
    <a:clrScheme name="自定义 1040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59B776"/>
      </a:accent1>
      <a:accent2>
        <a:srgbClr val="59B776"/>
      </a:accent2>
      <a:accent3>
        <a:srgbClr val="59B776"/>
      </a:accent3>
      <a:accent4>
        <a:srgbClr val="59B776"/>
      </a:accent4>
      <a:accent5>
        <a:srgbClr val="59B776"/>
      </a:accent5>
      <a:accent6>
        <a:srgbClr val="59B776"/>
      </a:accent6>
      <a:hlink>
        <a:srgbClr val="168BBA"/>
      </a:hlink>
      <a:folHlink>
        <a:srgbClr val="680000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402</Words>
  <Application>Microsoft Office PowerPoint</Application>
  <PresentationFormat>Widescreen</PresentationFormat>
  <Paragraphs>67</Paragraphs>
  <Slides>12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等线</vt:lpstr>
      <vt:lpstr>微软雅黑</vt:lpstr>
      <vt:lpstr>Arial</vt:lpstr>
      <vt:lpstr>Arial-Rounded</vt:lpstr>
      <vt:lpstr>Calibri</vt:lpstr>
      <vt:lpstr>Gloria Hallelujah</vt:lpstr>
      <vt:lpstr>HP001 4 hàng</vt:lpstr>
      <vt:lpstr>字魂59号-创粗黑</vt:lpstr>
      <vt:lpstr>字魂70号-灵悦黑体</vt:lpstr>
      <vt:lpstr>千图网海量PPT模板www.58pic.com​​</vt:lpstr>
      <vt:lpstr>2_Office 主题</vt:lpstr>
      <vt:lpstr>Office 主题​​</vt:lpstr>
      <vt:lpstr>https://www.freeppt7.com</vt:lpstr>
      <vt:lpstr>1_千图网海量PPT模板www.58pic.com​​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Thu Phuong</cp:lastModifiedBy>
  <cp:revision>51</cp:revision>
  <dcterms:created xsi:type="dcterms:W3CDTF">2021-07-20T01:55:21Z</dcterms:created>
  <dcterms:modified xsi:type="dcterms:W3CDTF">2024-04-07T12:26:09Z</dcterms:modified>
</cp:coreProperties>
</file>