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  <p:sldMasterId id="2147483684" r:id="rId2"/>
    <p:sldMasterId id="2147483696" r:id="rId3"/>
    <p:sldMasterId id="2147483708" r:id="rId4"/>
    <p:sldMasterId id="2147483722" r:id="rId5"/>
  </p:sldMasterIdLst>
  <p:notesMasterIdLst>
    <p:notesMasterId r:id="rId14"/>
  </p:notesMasterIdLst>
  <p:sldIdLst>
    <p:sldId id="256" r:id="rId6"/>
    <p:sldId id="3411" r:id="rId7"/>
    <p:sldId id="3412" r:id="rId8"/>
    <p:sldId id="265" r:id="rId9"/>
    <p:sldId id="3414" r:id="rId10"/>
    <p:sldId id="3413" r:id="rId11"/>
    <p:sldId id="3415" r:id="rId12"/>
    <p:sldId id="4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D567510B-4777-426D-A727-A287874B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E00D1-2466-43CF-8E22-A910EA4910EF}"/>
              </a:ext>
            </a:extLst>
          </p:cNvPr>
          <p:cNvSpPr txBox="1"/>
          <p:nvPr/>
        </p:nvSpPr>
        <p:spPr>
          <a:xfrm>
            <a:off x="704977" y="1992868"/>
            <a:ext cx="107820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p: </a:t>
            </a:r>
          </a:p>
          <a:p>
            <a:pPr algn="ctr"/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Mở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vốn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nghề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nghiệp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vi-VN" altLang="en-US" sz="4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AE66B-6D3B-4D0D-A484-650DFAFA73EB}"/>
              </a:ext>
            </a:extLst>
          </p:cNvPr>
          <p:cNvSpPr txBox="1"/>
          <p:nvPr/>
        </p:nvSpPr>
        <p:spPr>
          <a:xfrm>
            <a:off x="4028616" y="102401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75EE7-4A88-454E-B8CF-63175CE27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635" y="773430"/>
            <a:ext cx="3880485" cy="2028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8375" y="773430"/>
            <a:ext cx="2257425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7552055" y="774065"/>
            <a:ext cx="3654425" cy="2028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757555" y="3519170"/>
            <a:ext cx="3128645" cy="226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/>
          <p:nvPr/>
        </p:nvPicPr>
        <p:blipFill>
          <a:blip r:embed="rId6"/>
          <a:stretch>
            <a:fillRect/>
          </a:stretch>
        </p:blipFill>
        <p:spPr>
          <a:xfrm>
            <a:off x="4262120" y="3519170"/>
            <a:ext cx="2774315" cy="226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7"/>
          <a:stretch>
            <a:fillRect/>
          </a:stretch>
        </p:blipFill>
        <p:spPr>
          <a:xfrm>
            <a:off x="7552055" y="3503930"/>
            <a:ext cx="3333750" cy="226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1000760" y="-195580"/>
            <a:ext cx="11191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21"/>
          <p:cNvSpPr/>
          <p:nvPr/>
        </p:nvSpPr>
        <p:spPr>
          <a:xfrm>
            <a:off x="1263015" y="2801620"/>
            <a:ext cx="1791970" cy="572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/>
          <p:cNvSpPr/>
          <p:nvPr/>
        </p:nvSpPr>
        <p:spPr>
          <a:xfrm>
            <a:off x="4334510" y="2834640"/>
            <a:ext cx="3145790" cy="651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1"/>
          <p:cNvSpPr/>
          <p:nvPr/>
        </p:nvSpPr>
        <p:spPr>
          <a:xfrm>
            <a:off x="8475345" y="2833370"/>
            <a:ext cx="1807845" cy="577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1"/>
          <p:cNvSpPr/>
          <p:nvPr/>
        </p:nvSpPr>
        <p:spPr>
          <a:xfrm>
            <a:off x="1379914" y="5779867"/>
            <a:ext cx="1884070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thủy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thủ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ounded Rectangle 21"/>
          <p:cNvSpPr/>
          <p:nvPr/>
        </p:nvSpPr>
        <p:spPr>
          <a:xfrm>
            <a:off x="5003785" y="5812826"/>
            <a:ext cx="1291220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lái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xe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ounded Rectangle 21"/>
          <p:cNvSpPr/>
          <p:nvPr/>
        </p:nvSpPr>
        <p:spPr>
          <a:xfrm>
            <a:off x="8034548" y="5779867"/>
            <a:ext cx="2205712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nông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dân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ounded Rectangle 21"/>
          <p:cNvSpPr/>
          <p:nvPr/>
        </p:nvSpPr>
        <p:spPr>
          <a:xfrm>
            <a:off x="1423094" y="5780502"/>
            <a:ext cx="1884070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5046965" y="5813461"/>
            <a:ext cx="1291220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21"/>
          <p:cNvSpPr/>
          <p:nvPr/>
        </p:nvSpPr>
        <p:spPr>
          <a:xfrm>
            <a:off x="8077728" y="5780502"/>
            <a:ext cx="2205712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10" grpId="0" bldLvl="0" animBg="1"/>
      <p:bldP spid="11" grpId="0" bldLvl="0" animBg="1"/>
      <p:bldP spid="11" grpId="1" animBg="1"/>
      <p:bldP spid="12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7980" y="773430"/>
            <a:ext cx="3880485" cy="2028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6345" y="805815"/>
            <a:ext cx="2257425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7007225" y="3751580"/>
            <a:ext cx="3654425" cy="2028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3503295"/>
            <a:ext cx="3128645" cy="226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1000760" y="-195580"/>
            <a:ext cx="11191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21"/>
          <p:cNvSpPr/>
          <p:nvPr/>
        </p:nvSpPr>
        <p:spPr>
          <a:xfrm>
            <a:off x="2662555" y="2844165"/>
            <a:ext cx="1791970" cy="572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/>
          <p:cNvSpPr/>
          <p:nvPr/>
        </p:nvSpPr>
        <p:spPr>
          <a:xfrm>
            <a:off x="7141845" y="2941955"/>
            <a:ext cx="3145790" cy="651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1"/>
          <p:cNvSpPr/>
          <p:nvPr/>
        </p:nvSpPr>
        <p:spPr>
          <a:xfrm>
            <a:off x="7930515" y="5901690"/>
            <a:ext cx="1807845" cy="577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21"/>
          <p:cNvSpPr/>
          <p:nvPr/>
        </p:nvSpPr>
        <p:spPr>
          <a:xfrm>
            <a:off x="2566670" y="5925185"/>
            <a:ext cx="1887855" cy="5543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853" y="1419540"/>
            <a:ext cx="1060659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10"/>
          <p:cNvSpPr/>
          <p:nvPr/>
        </p:nvSpPr>
        <p:spPr>
          <a:xfrm>
            <a:off x="7228775" y="2788966"/>
            <a:ext cx="4146142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11"/>
          <p:cNvSpPr/>
          <p:nvPr/>
        </p:nvSpPr>
        <p:spPr>
          <a:xfrm>
            <a:off x="7228775" y="3617209"/>
            <a:ext cx="4146143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12"/>
          <p:cNvSpPr/>
          <p:nvPr/>
        </p:nvSpPr>
        <p:spPr>
          <a:xfrm>
            <a:off x="7189967" y="4445336"/>
            <a:ext cx="4184951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13"/>
          <p:cNvSpPr/>
          <p:nvPr/>
        </p:nvSpPr>
        <p:spPr>
          <a:xfrm>
            <a:off x="1150235" y="2826998"/>
            <a:ext cx="5527273" cy="65423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4"/>
          <p:cNvSpPr/>
          <p:nvPr/>
        </p:nvSpPr>
        <p:spPr>
          <a:xfrm>
            <a:off x="1150235" y="3650434"/>
            <a:ext cx="5527273" cy="65146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1150235" y="4448164"/>
            <a:ext cx="5527273" cy="65146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1963" y="2322359"/>
            <a:ext cx="90536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j-lt"/>
              </a:rPr>
              <a:t>   A                                    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28190" y="533400"/>
            <a:ext cx="8043545" cy="5218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ounded Rectangle 21"/>
          <p:cNvSpPr/>
          <p:nvPr/>
        </p:nvSpPr>
        <p:spPr>
          <a:xfrm>
            <a:off x="5043805" y="6002655"/>
            <a:ext cx="1887855" cy="5543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 bè</a:t>
            </a:r>
            <a:endParaRPr lang="vi-VN" alt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853" y="1419540"/>
            <a:ext cx="1060659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10"/>
          <p:cNvSpPr/>
          <p:nvPr/>
        </p:nvSpPr>
        <p:spPr>
          <a:xfrm>
            <a:off x="7228775" y="2788966"/>
            <a:ext cx="4146142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11"/>
          <p:cNvSpPr/>
          <p:nvPr/>
        </p:nvSpPr>
        <p:spPr>
          <a:xfrm>
            <a:off x="7228775" y="3617209"/>
            <a:ext cx="4146143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12"/>
          <p:cNvSpPr/>
          <p:nvPr/>
        </p:nvSpPr>
        <p:spPr>
          <a:xfrm>
            <a:off x="7189967" y="4445336"/>
            <a:ext cx="4184951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13"/>
          <p:cNvSpPr/>
          <p:nvPr/>
        </p:nvSpPr>
        <p:spPr>
          <a:xfrm>
            <a:off x="1150235" y="2826998"/>
            <a:ext cx="5527273" cy="65423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4"/>
          <p:cNvSpPr/>
          <p:nvPr/>
        </p:nvSpPr>
        <p:spPr>
          <a:xfrm>
            <a:off x="1150235" y="3650434"/>
            <a:ext cx="5527273" cy="65146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1150235" y="4448164"/>
            <a:ext cx="5527273" cy="65146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1963" y="2322359"/>
            <a:ext cx="90536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j-lt"/>
              </a:rPr>
              <a:t>   A                                    B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77508" y="3179514"/>
            <a:ext cx="551267" cy="78882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6677508" y="3976168"/>
            <a:ext cx="512459" cy="79490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  <a:endCxn id="6" idx="1"/>
          </p:cNvCxnSpPr>
          <p:nvPr/>
        </p:nvCxnSpPr>
        <p:spPr>
          <a:xfrm flipV="1">
            <a:off x="6677508" y="3114700"/>
            <a:ext cx="551267" cy="165919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853" y="1419540"/>
            <a:ext cx="1060659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13"/>
          <p:cNvSpPr/>
          <p:nvPr/>
        </p:nvSpPr>
        <p:spPr>
          <a:xfrm>
            <a:off x="1149985" y="2827020"/>
            <a:ext cx="8076565" cy="654050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đánh cá.</a:t>
            </a:r>
          </a:p>
        </p:txBody>
      </p:sp>
      <p:sp>
        <p:nvSpPr>
          <p:cNvPr id="10" name="Rounded Rectangle 14"/>
          <p:cNvSpPr/>
          <p:nvPr/>
        </p:nvSpPr>
        <p:spPr>
          <a:xfrm>
            <a:off x="1149985" y="3650615"/>
            <a:ext cx="8075930" cy="651510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canh giữ biển đảo.</a:t>
            </a:r>
          </a:p>
        </p:txBody>
      </p:sp>
      <p:sp>
        <p:nvSpPr>
          <p:cNvPr id="11" name="Rounded Rectangle 15"/>
          <p:cNvSpPr/>
          <p:nvPr/>
        </p:nvSpPr>
        <p:spPr>
          <a:xfrm>
            <a:off x="1149985" y="4448175"/>
            <a:ext cx="8077200" cy="651510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nuôi tôm cá.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solidFill>
                <a:srgbClr val="FFFFFF"/>
              </a:solidFill>
              <a:ea typeface="字魂35号-经典雅黑" panose="00000500000000000000" pitchFamily="2" charset="-122"/>
            </a:endParaRPr>
          </a:p>
        </p:txBody>
      </p:sp>
      <p:cxnSp>
        <p:nvCxnSpPr>
          <p:cNvPr id="20" name="30"/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/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5867" y="1288403"/>
            <a:ext cx="6228915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Dựa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2,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đặt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mẫu</a:t>
            </a:r>
            <a:r>
              <a:rPr 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Fisher cartoon character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862"/>
          <a:stretch>
            <a:fillRect/>
          </a:stretch>
        </p:blipFill>
        <p:spPr bwMode="auto">
          <a:xfrm>
            <a:off x="1068129" y="1288403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/>
          <p:nvPr/>
        </p:nvSpPr>
        <p:spPr>
          <a:xfrm>
            <a:off x="5585869" y="3192703"/>
            <a:ext cx="5754896" cy="3014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73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3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</a:p>
          <a:p>
            <a:pPr marL="381000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dân chài ra khơi để làm gì?</a:t>
            </a:r>
          </a:p>
          <a:p>
            <a:pPr marL="381000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dân chài ra khơi để đánh cá.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300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ITC Avant Garde Std Bk</vt:lpstr>
      <vt:lpstr>Times New Roman</vt:lpstr>
      <vt:lpstr>字魂35号-经典雅黑</vt:lpstr>
      <vt:lpstr>1_Office 主题</vt:lpstr>
      <vt:lpstr>2_Office 主题</vt:lpstr>
      <vt:lpstr>https://www.freeppt7.com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Phuong</cp:lastModifiedBy>
  <cp:revision>50</cp:revision>
  <dcterms:created xsi:type="dcterms:W3CDTF">2021-07-20T01:55:00Z</dcterms:created>
  <dcterms:modified xsi:type="dcterms:W3CDTF">2024-04-07T12:30:42Z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E00F3D554D0B4030BD90893CEE4A685E</vt:lpwstr>
  </property>
  <property fmtid="{D5CDD505-2E9C-101B-9397-08002B2CF9AE}" pid="3" name="KSOProductBuildVer">
    <vt:lpwstr>1033-11.2.0.11074</vt:lpwstr>
  </property>
</Properties>
</file>