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48" r:id="rId2"/>
    <p:sldId id="316" r:id="rId3"/>
    <p:sldId id="2007577184" r:id="rId4"/>
    <p:sldId id="319" r:id="rId5"/>
    <p:sldId id="2007577174" r:id="rId6"/>
    <p:sldId id="2007577175" r:id="rId7"/>
    <p:sldId id="356" r:id="rId8"/>
    <p:sldId id="2007577179" r:id="rId9"/>
    <p:sldId id="265" r:id="rId10"/>
    <p:sldId id="461" r:id="rId11"/>
    <p:sldId id="450" r:id="rId12"/>
    <p:sldId id="451" r:id="rId13"/>
    <p:sldId id="452" r:id="rId14"/>
    <p:sldId id="453" r:id="rId15"/>
    <p:sldId id="2007577183" r:id="rId16"/>
    <p:sldId id="303" r:id="rId17"/>
    <p:sldId id="2007577177" r:id="rId18"/>
    <p:sldId id="332" r:id="rId19"/>
    <p:sldId id="398" r:id="rId20"/>
    <p:sldId id="324" r:id="rId21"/>
    <p:sldId id="2007577170" r:id="rId22"/>
    <p:sldId id="2007577172" r:id="rId23"/>
    <p:sldId id="2007577171" r:id="rId24"/>
    <p:sldId id="2007577180" r:id="rId25"/>
    <p:sldId id="2007577181" r:id="rId26"/>
    <p:sldId id="2007577182" r:id="rId27"/>
    <p:sldId id="33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89139" autoAdjust="0"/>
  </p:normalViewPr>
  <p:slideViewPr>
    <p:cSldViewPr snapToGrid="0">
      <p:cViewPr varScale="1">
        <p:scale>
          <a:sx n="73" d="100"/>
          <a:sy n="73" d="100"/>
        </p:scale>
        <p:origin x="9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B77DF-E07D-4E47-899F-52D08685244C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0B111-FB5C-4FA2-B644-AF3A885D4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9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F1B8D5-F2E6-46EC-A9BA-C85E9A0C6D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0B111-FB5C-4FA2-B644-AF3A885D44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65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0B111-FB5C-4FA2-B644-AF3A885D44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11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1358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Có tiếng vỗ tay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58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trước – tranh hiện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53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93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591668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E9314-FEF8-47F8-B707-846D1281310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519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  <p:sldLayoutId id="2147483687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" Target="slide14.xml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microsoft.com/office/2007/relationships/hdphoto" Target="../media/hdphoto2.wdp"/><Relationship Id="rId18" Type="http://schemas.openxmlformats.org/officeDocument/2006/relationships/slide" Target="slide12.xml"/><Relationship Id="rId3" Type="http://schemas.openxmlformats.org/officeDocument/2006/relationships/audio" Target="../media/audio1.wav"/><Relationship Id="rId21" Type="http://schemas.openxmlformats.org/officeDocument/2006/relationships/image" Target="../media/image39.png"/><Relationship Id="rId7" Type="http://schemas.openxmlformats.org/officeDocument/2006/relationships/image" Target="../media/image32.gif"/><Relationship Id="rId12" Type="http://schemas.openxmlformats.org/officeDocument/2006/relationships/image" Target="../media/image1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6" Type="http://schemas.openxmlformats.org/officeDocument/2006/relationships/slide" Target="slide13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11" Type="http://schemas.openxmlformats.org/officeDocument/2006/relationships/image" Target="../media/image35.png"/><Relationship Id="rId5" Type="http://schemas.openxmlformats.org/officeDocument/2006/relationships/image" Target="../media/image30.gif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19" Type="http://schemas.openxmlformats.org/officeDocument/2006/relationships/image" Target="../media/image38.png"/><Relationship Id="rId4" Type="http://schemas.openxmlformats.org/officeDocument/2006/relationships/image" Target="../media/image29.jpg"/><Relationship Id="rId9" Type="http://schemas.openxmlformats.org/officeDocument/2006/relationships/slide" Target="slide3.xml"/><Relationship Id="rId1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image" Target="../media/image35.png"/><Relationship Id="rId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10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5.wmf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11" Type="http://schemas.openxmlformats.org/officeDocument/2006/relationships/image" Target="../media/image44.wmf"/><Relationship Id="rId5" Type="http://schemas.microsoft.com/office/2007/relationships/hdphoto" Target="../media/hdphoto3.wdp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6.xml"/><Relationship Id="rId3" Type="http://schemas.openxmlformats.org/officeDocument/2006/relationships/image" Target="../media/image46.png"/><Relationship Id="rId7" Type="http://schemas.microsoft.com/office/2007/relationships/hdphoto" Target="../media/hdphoto6.wdp"/><Relationship Id="rId12" Type="http://schemas.openxmlformats.org/officeDocument/2006/relationships/slide" Target="slide20.xml"/><Relationship Id="rId2" Type="http://schemas.openxmlformats.org/officeDocument/2006/relationships/slide" Target="slide25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microsoft.com/office/2007/relationships/hdphoto" Target="../media/hdphoto7.wdp"/><Relationship Id="rId5" Type="http://schemas.openxmlformats.org/officeDocument/2006/relationships/slide" Target="slide27.xml"/><Relationship Id="rId15" Type="http://schemas.microsoft.com/office/2007/relationships/hdphoto" Target="../media/hdphoto8.wdp"/><Relationship Id="rId10" Type="http://schemas.openxmlformats.org/officeDocument/2006/relationships/image" Target="../media/image48.png"/><Relationship Id="rId4" Type="http://schemas.microsoft.com/office/2007/relationships/hdphoto" Target="../media/hdphoto5.wdp"/><Relationship Id="rId9" Type="http://schemas.openxmlformats.org/officeDocument/2006/relationships/slide" Target="slide24.xml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slide" Target="slide18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slide" Target="slide18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slide" Target="slide18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4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e0f01d50e93b5be62aa78ca12bd19666">
            <a:hlinkClick r:id="rId6" action="ppaction://hlinksldjump"/>
            <a:extLst>
              <a:ext uri="{FF2B5EF4-FFF2-40B4-BE49-F238E27FC236}">
                <a16:creationId xmlns:a16="http://schemas.microsoft.com/office/drawing/2014/main" id="{A53DFEDC-CA5B-4993-9B41-595A6655319F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590" y="5362729"/>
            <a:ext cx="2170430" cy="1573929"/>
          </a:xfrm>
          <a:prstGeom prst="rect">
            <a:avLst/>
          </a:prstGeom>
        </p:spPr>
      </p:pic>
      <p:pic>
        <p:nvPicPr>
          <p:cNvPr id="3" name="Media1">
            <a:hlinkClick r:id="" action="ppaction://media"/>
            <a:extLst>
              <a:ext uri="{FF2B5EF4-FFF2-40B4-BE49-F238E27FC236}">
                <a16:creationId xmlns:a16="http://schemas.microsoft.com/office/drawing/2014/main" id="{B3A6F1E7-30D9-48C2-872C-96F0B5CDEF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48242" y="537319"/>
            <a:ext cx="406400" cy="406400"/>
          </a:xfrm>
          <a:prstGeom prst="rect">
            <a:avLst/>
          </a:prstGeom>
        </p:spPr>
      </p:pic>
      <p:pic>
        <p:nvPicPr>
          <p:cNvPr id="4" name="图片 1" descr="矢量智能">
            <a:extLst>
              <a:ext uri="{FF2B5EF4-FFF2-40B4-BE49-F238E27FC236}">
                <a16:creationId xmlns:a16="http://schemas.microsoft.com/office/drawing/2014/main" id="{D6BF1920-0AAA-5D64-B690-EB95E36B98AC}"/>
              </a:ext>
            </a:extLst>
          </p:cNvPr>
          <p:cNvPicPr/>
          <p:nvPr/>
        </p:nvPicPr>
        <p:blipFill>
          <a:blip r:embed="rId9" cstate="screen"/>
          <a:stretch>
            <a:fillRect/>
          </a:stretch>
        </p:blipFill>
        <p:spPr>
          <a:xfrm>
            <a:off x="3174" y="4157499"/>
            <a:ext cx="12188826" cy="2700501"/>
          </a:xfrm>
          <a:prstGeom prst="rect">
            <a:avLst/>
          </a:prstGeom>
        </p:spPr>
      </p:pic>
      <p:pic>
        <p:nvPicPr>
          <p:cNvPr id="7" name="图片 9" descr="e6a655ed09bc757151afabca7ab85c5c">
            <a:extLst>
              <a:ext uri="{FF2B5EF4-FFF2-40B4-BE49-F238E27FC236}">
                <a16:creationId xmlns:a16="http://schemas.microsoft.com/office/drawing/2014/main" id="{A4A5E474-DE9F-9A38-D525-ED7D53DE887C}"/>
              </a:ext>
            </a:extLst>
          </p:cNvPr>
          <p:cNvPicPr/>
          <p:nvPr/>
        </p:nvPicPr>
        <p:blipFill>
          <a:blip r:embed="rId10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9" name="图片 10" descr="d1ca708a87c9b39e9bdf39142e09b55e">
            <a:extLst>
              <a:ext uri="{FF2B5EF4-FFF2-40B4-BE49-F238E27FC236}">
                <a16:creationId xmlns:a16="http://schemas.microsoft.com/office/drawing/2014/main" id="{526B1C91-F310-942C-53C8-E1E27725E9F4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 rot="20112971">
            <a:off x="-171042" y="383204"/>
            <a:ext cx="2428243" cy="232869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CBF44543-0551-4FC0-AAE5-F6978EB84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5832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</a:t>
            </a:r>
            <a:r>
              <a:rPr lang="en-US" altLang="vi-VN" sz="2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QUẬN LONG BIÊN</a:t>
            </a:r>
            <a:endParaRPr lang="en-US" altLang="vi-VN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vi-VN" sz="2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PHÚC LỢI</a:t>
            </a:r>
            <a:endParaRPr lang="en-US" altLang="vi-VN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1BA5358F-A903-6614-21EF-09193AA101B5}"/>
              </a:ext>
            </a:extLst>
          </p:cNvPr>
          <p:cNvSpPr txBox="1"/>
          <p:nvPr/>
        </p:nvSpPr>
        <p:spPr>
          <a:xfrm>
            <a:off x="1871568" y="4731529"/>
            <a:ext cx="8069390" cy="129681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LỚP 2A2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A012F1EA-0637-FAC1-5256-98E62E70F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871" y="1756108"/>
            <a:ext cx="10786379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– ĐỌC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BỐ NGOÀI ĐẢO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+ 2</a:t>
            </a:r>
            <a:endParaRPr lang="en-US" alt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4959FDCB-05C3-37AE-61D4-6A8A43AAF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2185" y="5379939"/>
            <a:ext cx="6204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i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BÍCH NGỌC</a:t>
            </a:r>
            <a:endParaRPr lang="en-US" altLang="vi-VN" sz="28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40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143D71C-A6D4-45C0-884A-9E4154FEF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1"/>
            <a:ext cx="12058650" cy="6791325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B3D6DBC-20FB-41A6-B9E8-727AA5ADCB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16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3BB1DEDA-D8FF-4D51-8EAE-BD55CA82EB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9AF3F4-6204-4CE3-8234-2BBF4DBB78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B50C3A-68B1-4CAE-8292-881529C18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D2C53C09-0D26-4E9C-99E8-347A19D9FE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244639" y="6085301"/>
            <a:ext cx="2039464" cy="755757"/>
          </a:xfrm>
          <a:prstGeom prst="rect">
            <a:avLst/>
          </a:prstGeom>
        </p:spPr>
      </p:pic>
      <p:pic>
        <p:nvPicPr>
          <p:cNvPr id="8" name="图片 2" descr="9ee5199484871c902f5b226d6e69cbee">
            <a:extLst>
              <a:ext uri="{FF2B5EF4-FFF2-40B4-BE49-F238E27FC236}">
                <a16:creationId xmlns:a16="http://schemas.microsoft.com/office/drawing/2014/main" id="{C963562F-68EC-2EF7-F12B-0DEF3251F99E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" y="4822259"/>
            <a:ext cx="2159912" cy="1955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FEF37C-181B-B243-E56A-9690BA7F5FA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781"/>
          <a:stretch/>
        </p:blipFill>
        <p:spPr>
          <a:xfrm>
            <a:off x="4071178" y="1276454"/>
            <a:ext cx="6195387" cy="4242997"/>
          </a:xfrm>
          <a:prstGeom prst="rect">
            <a:avLst/>
          </a:prstGeom>
        </p:spPr>
      </p:pic>
      <p:pic>
        <p:nvPicPr>
          <p:cNvPr id="11" name="1a">
            <a:hlinkClick r:id="rId14" action="ppaction://hlinksldjump"/>
            <a:extLst>
              <a:ext uri="{FF2B5EF4-FFF2-40B4-BE49-F238E27FC236}">
                <a16:creationId xmlns:a16="http://schemas.microsoft.com/office/drawing/2014/main" id="{61CB780D-141B-4B6D-9D8C-D83E6F2A0B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641" y="1059183"/>
            <a:ext cx="3417500" cy="2459564"/>
          </a:xfrm>
          <a:prstGeom prst="rect">
            <a:avLst/>
          </a:prstGeom>
          <a:noFill/>
        </p:spPr>
      </p:pic>
      <p:pic>
        <p:nvPicPr>
          <p:cNvPr id="13" name="3a">
            <a:hlinkClick r:id="rId16" action="ppaction://hlinksldjump"/>
            <a:extLst>
              <a:ext uri="{FF2B5EF4-FFF2-40B4-BE49-F238E27FC236}">
                <a16:creationId xmlns:a16="http://schemas.microsoft.com/office/drawing/2014/main" id="{FE286DA6-FEF4-4238-B51B-76F5DFC6A6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07" y="3352026"/>
            <a:ext cx="3475764" cy="2420645"/>
          </a:xfrm>
          <a:prstGeom prst="rect">
            <a:avLst/>
          </a:prstGeom>
        </p:spPr>
      </p:pic>
      <p:pic>
        <p:nvPicPr>
          <p:cNvPr id="1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3C89B817-DA41-437C-8020-8E4C4DF03F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41" y="1073030"/>
            <a:ext cx="3320234" cy="2420645"/>
          </a:xfrm>
          <a:prstGeom prst="rect">
            <a:avLst/>
          </a:prstGeom>
        </p:spPr>
      </p:pic>
      <p:pic>
        <p:nvPicPr>
          <p:cNvPr id="14" name="4a">
            <a:hlinkClick r:id="rId20" action="ppaction://hlinksldjump"/>
            <a:extLst>
              <a:ext uri="{FF2B5EF4-FFF2-40B4-BE49-F238E27FC236}">
                <a16:creationId xmlns:a16="http://schemas.microsoft.com/office/drawing/2014/main" id="{D5E636E5-0DC3-4C78-BC52-11EC2E35A7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054" y="3352025"/>
            <a:ext cx="3399522" cy="242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52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C117B3-FB89-409B-AA49-73AA777BEAE5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37C67B4B-B13A-4081-B66F-9DC4B6553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0" y="-1447800"/>
            <a:ext cx="16306800" cy="5662864"/>
          </a:xfrm>
          <a:prstGeom prst="rect">
            <a:avLst/>
          </a:prstGeom>
        </p:spPr>
      </p:pic>
      <p:pic>
        <p:nvPicPr>
          <p:cNvPr id="9" name="图片 1" descr="矢量智能">
            <a:extLst>
              <a:ext uri="{FF2B5EF4-FFF2-40B4-BE49-F238E27FC236}">
                <a16:creationId xmlns:a16="http://schemas.microsoft.com/office/drawing/2014/main" id="{70DE6AE3-AC99-45F6-979D-1361F09BD9C4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2" name="图片 2" descr="9ee5199484871c902f5b226d6e69cbee">
            <a:extLst>
              <a:ext uri="{FF2B5EF4-FFF2-40B4-BE49-F238E27FC236}">
                <a16:creationId xmlns:a16="http://schemas.microsoft.com/office/drawing/2014/main" id="{8A313E94-13D6-421C-A59D-6911745B7BD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4" name="图片 3" descr="e0f01d50e93b5be62aa78ca12bd19666">
            <a:hlinkClick r:id="rId6" action="ppaction://hlinksldjump"/>
            <a:extLst>
              <a:ext uri="{FF2B5EF4-FFF2-40B4-BE49-F238E27FC236}">
                <a16:creationId xmlns:a16="http://schemas.microsoft.com/office/drawing/2014/main" id="{52536370-95F2-40BB-9A7C-49E876368B5E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768" y="5058091"/>
            <a:ext cx="2170430" cy="1573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70248F-079A-311F-2680-BA596E9BA82D}"/>
              </a:ext>
            </a:extLst>
          </p:cNvPr>
          <p:cNvSpPr txBox="1"/>
          <p:nvPr/>
        </p:nvSpPr>
        <p:spPr>
          <a:xfrm>
            <a:off x="1371600" y="1369769"/>
            <a:ext cx="960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itchFamily="34" charset="0"/>
                <a:cs typeface="Arial" pitchFamily="34" charset="0"/>
              </a:rPr>
              <a:t>1. </a:t>
            </a:r>
            <a:r>
              <a:rPr lang="en-US" sz="4800" b="1">
                <a:latin typeface="+mj-lt"/>
              </a:rPr>
              <a:t>Bạn nhỏ viết thư cho bố vào dịp nào</a:t>
            </a:r>
            <a:r>
              <a:rPr lang="vi-VN" sz="4800" b="1">
                <a:latin typeface="+mj-lt"/>
              </a:rPr>
              <a:t>?</a:t>
            </a:r>
            <a:endParaRPr lang="en-US" sz="4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43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FBB3DB-E4D8-48F2-9D1C-80C98D5BFE61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1CA533F6-83B3-4331-A24F-952F528FE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319" y="-1314208"/>
            <a:ext cx="15000919" cy="5662864"/>
          </a:xfrm>
          <a:prstGeom prst="rect">
            <a:avLst/>
          </a:prstGeom>
        </p:spPr>
      </p:pic>
      <p:pic>
        <p:nvPicPr>
          <p:cNvPr id="10" name="图片 1" descr="矢量智能">
            <a:extLst>
              <a:ext uri="{FF2B5EF4-FFF2-40B4-BE49-F238E27FC236}">
                <a16:creationId xmlns:a16="http://schemas.microsoft.com/office/drawing/2014/main" id="{3128A22E-7997-4A1E-8B99-360639C4946C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210771"/>
            <a:ext cx="12192000" cy="2701204"/>
          </a:xfrm>
          <a:prstGeom prst="rect">
            <a:avLst/>
          </a:prstGeom>
        </p:spPr>
      </p:pic>
      <p:pic>
        <p:nvPicPr>
          <p:cNvPr id="11" name="图片 2" descr="9ee5199484871c902f5b226d6e69cbee">
            <a:hlinkClick r:id="rId4" action="ppaction://hlinksldjump"/>
            <a:extLst>
              <a:ext uri="{FF2B5EF4-FFF2-40B4-BE49-F238E27FC236}">
                <a16:creationId xmlns:a16="http://schemas.microsoft.com/office/drawing/2014/main" id="{1714D448-CE30-44CF-98FA-0E78470A8F60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67642" y="4463415"/>
            <a:ext cx="2779395" cy="2394585"/>
          </a:xfrm>
          <a:prstGeom prst="rect">
            <a:avLst/>
          </a:prstGeom>
        </p:spPr>
      </p:pic>
      <p:pic>
        <p:nvPicPr>
          <p:cNvPr id="12" name="图片 3" descr="e0f01d50e93b5be62aa78ca12bd19666">
            <a:hlinkClick r:id="rId6" action="ppaction://hlinksldjump"/>
            <a:extLst>
              <a:ext uri="{FF2B5EF4-FFF2-40B4-BE49-F238E27FC236}">
                <a16:creationId xmlns:a16="http://schemas.microsoft.com/office/drawing/2014/main" id="{47422FAB-3008-412B-A8C8-03190E4785D6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575D42-DA09-5C20-180C-E6E89E61AD61}"/>
              </a:ext>
            </a:extLst>
          </p:cNvPr>
          <p:cNvSpPr txBox="1"/>
          <p:nvPr/>
        </p:nvSpPr>
        <p:spPr>
          <a:xfrm>
            <a:off x="1557679" y="1553590"/>
            <a:ext cx="97729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600" b="1">
                <a:latin typeface="Arial" pitchFamily="34" charset="0"/>
                <a:cs typeface="Arial" pitchFamily="34" charset="0"/>
              </a:rPr>
              <a:t>2. </a:t>
            </a:r>
            <a:r>
              <a:rPr lang="en-US" sz="4800" b="1">
                <a:latin typeface="+mj-lt"/>
              </a:rPr>
              <a:t>Bố bạn nhỏ đang làm </a:t>
            </a:r>
          </a:p>
          <a:p>
            <a:pPr algn="ctr"/>
            <a:r>
              <a:rPr lang="en-US" sz="4800" b="1">
                <a:latin typeface="+mj-lt"/>
              </a:rPr>
              <a:t>công việc gì ở đảo</a:t>
            </a:r>
            <a:r>
              <a:rPr lang="vi-VN" sz="4800" b="1">
                <a:latin typeface="+mj-lt"/>
              </a:rPr>
              <a:t>?</a:t>
            </a:r>
            <a:endParaRPr lang="en-US" sz="4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526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842BE-BE04-4C5F-8836-369EF8E385BA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FB4ED779-09FC-4D3A-8442-E20C98966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-1438935"/>
            <a:ext cx="15316200" cy="5662864"/>
          </a:xfrm>
          <a:prstGeom prst="rect">
            <a:avLst/>
          </a:prstGeom>
        </p:spPr>
      </p:pic>
      <p:pic>
        <p:nvPicPr>
          <p:cNvPr id="11" name="图片 1" descr="矢量智能">
            <a:extLst>
              <a:ext uri="{FF2B5EF4-FFF2-40B4-BE49-F238E27FC236}">
                <a16:creationId xmlns:a16="http://schemas.microsoft.com/office/drawing/2014/main" id="{E66F401F-357C-4D80-942E-AFC2094A99AD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4" name="图片 2" descr="9ee5199484871c902f5b226d6e69cbee">
            <a:extLst>
              <a:ext uri="{FF2B5EF4-FFF2-40B4-BE49-F238E27FC236}">
                <a16:creationId xmlns:a16="http://schemas.microsoft.com/office/drawing/2014/main" id="{949765FC-EFE3-4F22-92B2-17FDC9E1B5A0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6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BDA91710-B0FF-4444-8BA9-226F351AE0D7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91C2F1-F72B-7758-75FA-7A914A6016A0}"/>
              </a:ext>
            </a:extLst>
          </p:cNvPr>
          <p:cNvSpPr txBox="1"/>
          <p:nvPr/>
        </p:nvSpPr>
        <p:spPr>
          <a:xfrm>
            <a:off x="1445332" y="1328763"/>
            <a:ext cx="9027355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600" b="1" dirty="0" err="1">
                <a:latin typeface="+mj-lt"/>
              </a:rPr>
              <a:t>Bạn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nhỏ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đã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gửi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gì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cho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bố</a:t>
            </a:r>
            <a:r>
              <a:rPr lang="en-US" sz="3600" b="1" dirty="0">
                <a:latin typeface="+mj-lt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+mj-lt"/>
              </a:rPr>
              <a:t>a. bánh </a:t>
            </a:r>
            <a:r>
              <a:rPr lang="en-US" sz="3600" b="1" dirty="0" err="1">
                <a:latin typeface="+mj-lt"/>
              </a:rPr>
              <a:t>chưng</a:t>
            </a:r>
            <a:r>
              <a:rPr lang="en-US" sz="3600" b="1" dirty="0">
                <a:latin typeface="+mj-lt"/>
              </a:rPr>
              <a:t>		b. </a:t>
            </a:r>
            <a:r>
              <a:rPr lang="en-US" sz="3600" b="1" dirty="0" err="1">
                <a:latin typeface="+mj-lt"/>
              </a:rPr>
              <a:t>hoa</a:t>
            </a:r>
            <a:r>
              <a:rPr lang="en-US" sz="3600" b="1" dirty="0">
                <a:latin typeface="+mj-lt"/>
              </a:rPr>
              <a:t>		c. </a:t>
            </a:r>
            <a:r>
              <a:rPr lang="en-US" sz="3600" b="1" dirty="0" err="1">
                <a:latin typeface="+mj-lt"/>
              </a:rPr>
              <a:t>thư</a:t>
            </a:r>
            <a:endParaRPr lang="vi-VN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889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339145-61D8-406D-B3AB-02118035F3B6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C01E9E90-B84F-438A-8465-136936D5A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980" y="-2211690"/>
            <a:ext cx="16087729" cy="7994465"/>
          </a:xfrm>
          <a:prstGeom prst="rect">
            <a:avLst/>
          </a:prstGeom>
        </p:spPr>
      </p:pic>
      <p:pic>
        <p:nvPicPr>
          <p:cNvPr id="22" name="图片 1" descr="矢量智能">
            <a:extLst>
              <a:ext uri="{FF2B5EF4-FFF2-40B4-BE49-F238E27FC236}">
                <a16:creationId xmlns:a16="http://schemas.microsoft.com/office/drawing/2014/main" id="{4EE09B3F-38DD-449E-9474-53D8E282CE54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23" name="图片 2" descr="9ee5199484871c902f5b226d6e69cbee">
            <a:extLst>
              <a:ext uri="{FF2B5EF4-FFF2-40B4-BE49-F238E27FC236}">
                <a16:creationId xmlns:a16="http://schemas.microsoft.com/office/drawing/2014/main" id="{371D7DEE-FDE3-40D7-A857-002AE3F70D49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41205" y="4585483"/>
            <a:ext cx="2779395" cy="2394585"/>
          </a:xfrm>
          <a:prstGeom prst="rect">
            <a:avLst/>
          </a:prstGeom>
        </p:spPr>
      </p:pic>
      <p:pic>
        <p:nvPicPr>
          <p:cNvPr id="24" name="图片 3" descr="e0f01d50e93b5be62aa78ca12bd19666">
            <a:hlinkClick r:id="rId6" action="ppaction://hlinksldjump"/>
            <a:extLst>
              <a:ext uri="{FF2B5EF4-FFF2-40B4-BE49-F238E27FC236}">
                <a16:creationId xmlns:a16="http://schemas.microsoft.com/office/drawing/2014/main" id="{9ED1B2CE-6421-48F2-9962-F3303EFB50A1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F28B39-EA32-D489-2F59-31261C04289F}"/>
              </a:ext>
            </a:extLst>
          </p:cNvPr>
          <p:cNvSpPr txBox="1"/>
          <p:nvPr/>
        </p:nvSpPr>
        <p:spPr>
          <a:xfrm>
            <a:off x="1404355" y="541304"/>
            <a:ext cx="9995900" cy="433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600" b="1" dirty="0">
                <a:latin typeface="+mj-lt"/>
              </a:rPr>
              <a:t>Theo </a:t>
            </a:r>
            <a:r>
              <a:rPr lang="en-US" sz="3600" b="1" dirty="0" err="1">
                <a:latin typeface="+mj-lt"/>
              </a:rPr>
              <a:t>em</a:t>
            </a:r>
            <a:r>
              <a:rPr lang="en-US" sz="3600" b="1" dirty="0">
                <a:latin typeface="+mj-lt"/>
              </a:rPr>
              <a:t>, </a:t>
            </a:r>
            <a:r>
              <a:rPr lang="en-US" sz="3600" b="1" dirty="0" err="1">
                <a:latin typeface="+mj-lt"/>
              </a:rPr>
              <a:t>khổ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thơ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cuối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muốn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nói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điều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gì</a:t>
            </a:r>
            <a:r>
              <a:rPr lang="en-US" sz="3600" b="1" dirty="0">
                <a:latin typeface="+mj-lt"/>
              </a:rPr>
              <a:t>?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600" b="1" dirty="0" err="1">
                <a:latin typeface="+mj-lt"/>
              </a:rPr>
              <a:t>Bố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và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các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chú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bảo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vệ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vùng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biển</a:t>
            </a:r>
            <a:r>
              <a:rPr lang="en-US" sz="3600" b="1" dirty="0">
                <a:latin typeface="+mj-lt"/>
              </a:rPr>
              <a:t>, </a:t>
            </a:r>
            <a:r>
              <a:rPr lang="en-US" sz="3600" b="1" dirty="0" err="1">
                <a:latin typeface="+mj-lt"/>
              </a:rPr>
              <a:t>vùng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trời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quê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hương</a:t>
            </a:r>
            <a:r>
              <a:rPr lang="en-US" sz="3600" b="1" dirty="0">
                <a:latin typeface="+mj-lt"/>
              </a:rPr>
              <a:t>.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600" b="1" dirty="0" err="1">
                <a:latin typeface="+mj-lt"/>
              </a:rPr>
              <a:t>Bố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và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các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chú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xây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hàng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rào</a:t>
            </a:r>
            <a:r>
              <a:rPr lang="en-US" sz="3600" b="1" dirty="0">
                <a:latin typeface="+mj-lt"/>
              </a:rPr>
              <a:t> ở </a:t>
            </a:r>
            <a:r>
              <a:rPr lang="en-US" sz="3600" b="1" dirty="0" err="1">
                <a:latin typeface="+mj-lt"/>
              </a:rPr>
              <a:t>đảo</a:t>
            </a:r>
            <a:r>
              <a:rPr lang="en-US" sz="3600" b="1" dirty="0">
                <a:latin typeface="+mj-lt"/>
              </a:rPr>
              <a:t>.</a:t>
            </a:r>
          </a:p>
          <a:p>
            <a:pPr marL="457189" indent="-457189" algn="just">
              <a:lnSpc>
                <a:spcPct val="130000"/>
              </a:lnSpc>
              <a:buAutoNum type="alphaLcPeriod"/>
            </a:pPr>
            <a:r>
              <a:rPr lang="en-US" sz="3600" b="1" dirty="0" err="1">
                <a:latin typeface="+mj-lt"/>
              </a:rPr>
              <a:t>Bố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và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các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chú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là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hàng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rào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chắn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sóng</a:t>
            </a:r>
            <a:r>
              <a:rPr lang="en-US" sz="3600" b="1" dirty="0">
                <a:latin typeface="+mj-lt"/>
              </a:rPr>
              <a:t>, </a:t>
            </a:r>
            <a:r>
              <a:rPr lang="en-US" sz="3600" b="1" dirty="0" err="1">
                <a:latin typeface="+mj-lt"/>
              </a:rPr>
              <a:t>chắn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gió</a:t>
            </a:r>
            <a:r>
              <a:rPr lang="en-US" sz="3600" b="1" dirty="0">
                <a:latin typeface="+mj-lt"/>
              </a:rPr>
              <a:t>.</a:t>
            </a:r>
            <a:endParaRPr lang="vi-VN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671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ú bộ đội | Bài thơ Chú bộ đội">
            <a:extLst>
              <a:ext uri="{FF2B5EF4-FFF2-40B4-BE49-F238E27FC236}">
                <a16:creationId xmlns:a16="http://schemas.microsoft.com/office/drawing/2014/main" id="{C919ADD9-3A8E-E2C5-B8E6-711377DF7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0"/>
            <a:ext cx="56007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 yêu chú bộ đội | Bài thơ Em yêu chú bộ đội">
            <a:extLst>
              <a:ext uri="{FF2B5EF4-FFF2-40B4-BE49-F238E27FC236}">
                <a16:creationId xmlns:a16="http://schemas.microsoft.com/office/drawing/2014/main" id="{6D81BC2F-75D7-3B92-F35C-DA309A7D5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428999"/>
            <a:ext cx="560070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é tới thăm các chú bộ đội hải quân - Báo Người lao động">
            <a:extLst>
              <a:ext uri="{FF2B5EF4-FFF2-40B4-BE49-F238E27FC236}">
                <a16:creationId xmlns:a16="http://schemas.microsoft.com/office/drawing/2014/main" id="{68D9E9CA-8F85-2943-CE8D-D84F82C34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844"/>
            <a:ext cx="6591300" cy="505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35429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826020C7-FD13-FFB0-DE6C-818E0B0FAD15}"/>
              </a:ext>
            </a:extLst>
          </p:cNvPr>
          <p:cNvSpPr/>
          <p:nvPr/>
        </p:nvSpPr>
        <p:spPr>
          <a:xfrm>
            <a:off x="1399142" y="1685581"/>
            <a:ext cx="10135518" cy="2787267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9DB17-8233-BD75-05D2-4D50ABB373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98304"/>
            <a:ext cx="12192000" cy="7228122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43200" y="2514600"/>
            <a:ext cx="7696200" cy="137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ĐỌC LẠI</a:t>
            </a:r>
          </a:p>
        </p:txBody>
      </p:sp>
      <p:pic>
        <p:nvPicPr>
          <p:cNvPr id="3" name="图片 9" descr="e6a655ed09bc757151afabca7ab85c5c">
            <a:extLst>
              <a:ext uri="{FF2B5EF4-FFF2-40B4-BE49-F238E27FC236}">
                <a16:creationId xmlns:a16="http://schemas.microsoft.com/office/drawing/2014/main" id="{2F460AFC-9F4F-C6DF-6DEF-C4296F031376}"/>
              </a:ext>
            </a:extLst>
          </p:cNvPr>
          <p:cNvPicPr/>
          <p:nvPr/>
        </p:nvPicPr>
        <p:blipFill>
          <a:blip r:embed="rId3" cstate="screen"/>
          <a:stretch>
            <a:fillRect/>
          </a:stretch>
        </p:blipFill>
        <p:spPr>
          <a:xfrm rot="1426081">
            <a:off x="10920703" y="1766537"/>
            <a:ext cx="1145414" cy="1495043"/>
          </a:xfrm>
          <a:prstGeom prst="rect">
            <a:avLst/>
          </a:prstGeom>
        </p:spPr>
      </p:pic>
      <p:pic>
        <p:nvPicPr>
          <p:cNvPr id="5" name="图片 10" descr="d1ca708a87c9b39e9bdf39142e09b55e">
            <a:extLst>
              <a:ext uri="{FF2B5EF4-FFF2-40B4-BE49-F238E27FC236}">
                <a16:creationId xmlns:a16="http://schemas.microsoft.com/office/drawing/2014/main" id="{2DAFFB74-6963-9091-DD5F-B21795B6EB0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20112971">
            <a:off x="71464" y="-169270"/>
            <a:ext cx="2428243" cy="2328699"/>
          </a:xfrm>
          <a:prstGeom prst="rect">
            <a:avLst/>
          </a:prstGeom>
        </p:spPr>
      </p:pic>
      <p:pic>
        <p:nvPicPr>
          <p:cNvPr id="6" name="图片 9" descr="e6a655ed09bc757151afabca7ab85c5c">
            <a:extLst>
              <a:ext uri="{FF2B5EF4-FFF2-40B4-BE49-F238E27FC236}">
                <a16:creationId xmlns:a16="http://schemas.microsoft.com/office/drawing/2014/main" id="{2E1FC641-C82E-2596-1631-C97ABEA303B8}"/>
              </a:ext>
            </a:extLst>
          </p:cNvPr>
          <p:cNvPicPr/>
          <p:nvPr/>
        </p:nvPicPr>
        <p:blipFill>
          <a:blip r:embed="rId3" cstate="screen"/>
          <a:stretch>
            <a:fillRect/>
          </a:stretch>
        </p:blipFill>
        <p:spPr>
          <a:xfrm rot="1426081">
            <a:off x="10615903" y="281179"/>
            <a:ext cx="1145414" cy="149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98427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ơi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.</a:t>
            </a:r>
          </a:p>
          <a:p>
            <a:pPr lvl="4" algn="just"/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6695" y="56213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303536" y="92416"/>
            <a:ext cx="66738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61486" y="818855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err="1">
                <a:latin typeface="+mj-lt"/>
              </a:rPr>
              <a:t>giờ</a:t>
            </a:r>
            <a:r>
              <a:rPr lang="en-US" sz="3200">
                <a:latin typeface="+mj-lt"/>
              </a:rPr>
              <a:t> sắp </a:t>
            </a:r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rồi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(…)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Nhưng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to </a:t>
            </a:r>
            <a:r>
              <a:rPr lang="en-US" sz="3200" dirty="0" err="1">
                <a:latin typeface="+mj-lt"/>
              </a:rPr>
              <a:t>quá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héo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ra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Hẳn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lòng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9BA1F-9A34-9F92-AFCE-5AE6037F9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9" y="827788"/>
            <a:ext cx="547602" cy="590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C13F3B-363A-2039-7C19-83750493941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0" y="4644984"/>
            <a:ext cx="517471" cy="590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C17E9F-D936-23BF-5242-D0025C237F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32" y="1387478"/>
            <a:ext cx="517471" cy="5900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644FC5-EFDB-31F8-46CD-352F7651952F}"/>
              </a:ext>
            </a:extLst>
          </p:cNvPr>
          <p:cNvGrpSpPr/>
          <p:nvPr/>
        </p:nvGrpSpPr>
        <p:grpSpPr>
          <a:xfrm>
            <a:off x="6474946" y="3701666"/>
            <a:ext cx="570116" cy="779975"/>
            <a:chOff x="3434169" y="3069755"/>
            <a:chExt cx="290404" cy="33323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DCD0CF4-1D72-584A-5D85-186BC89A493E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4BC14D-7D08-F9E0-6054-68F6EBFF8F46}"/>
                </a:ext>
              </a:extLst>
            </p:cNvPr>
            <p:cNvSpPr/>
            <p:nvPr/>
          </p:nvSpPr>
          <p:spPr>
            <a:xfrm rot="21163024">
              <a:off x="3434169" y="3069755"/>
              <a:ext cx="219285" cy="333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5400" b="1" i="1" dirty="0">
                  <a:solidFill>
                    <a:schemeClr val="accent2"/>
                  </a:solidFill>
                  <a:latin typeface="+mj-lt"/>
                </a:rPr>
                <a:t>4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62F4A5-53BF-0AEE-22A2-DA1DF0D5E554}"/>
              </a:ext>
            </a:extLst>
          </p:cNvPr>
          <p:cNvCxnSpPr/>
          <p:nvPr/>
        </p:nvCxnSpPr>
        <p:spPr>
          <a:xfrm flipH="1">
            <a:off x="2533880" y="884956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50BE9A-E1CF-468F-98A8-EEAF975CE734}"/>
              </a:ext>
            </a:extLst>
          </p:cNvPr>
          <p:cNvCxnSpPr/>
          <p:nvPr/>
        </p:nvCxnSpPr>
        <p:spPr>
          <a:xfrm flipH="1">
            <a:off x="4638102" y="86652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092B05-915F-BC8B-7458-1150D8C33FAD}"/>
              </a:ext>
            </a:extLst>
          </p:cNvPr>
          <p:cNvCxnSpPr/>
          <p:nvPr/>
        </p:nvCxnSpPr>
        <p:spPr>
          <a:xfrm flipH="1">
            <a:off x="3367518" y="135487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C28940-1E37-E951-8D86-0F2A86231933}"/>
              </a:ext>
            </a:extLst>
          </p:cNvPr>
          <p:cNvCxnSpPr/>
          <p:nvPr/>
        </p:nvCxnSpPr>
        <p:spPr>
          <a:xfrm flipH="1">
            <a:off x="3628290" y="235760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E6010C-7E78-230B-C047-5B6EF1B57D43}"/>
              </a:ext>
            </a:extLst>
          </p:cNvPr>
          <p:cNvCxnSpPr/>
          <p:nvPr/>
        </p:nvCxnSpPr>
        <p:spPr>
          <a:xfrm flipH="1">
            <a:off x="4067323" y="277625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10758A-7014-4BF8-0E6D-9166FC0EBBCB}"/>
              </a:ext>
            </a:extLst>
          </p:cNvPr>
          <p:cNvCxnSpPr/>
          <p:nvPr/>
        </p:nvCxnSpPr>
        <p:spPr>
          <a:xfrm flipH="1">
            <a:off x="3428081" y="326990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A0D845-1424-EB70-D89D-E93BE5CF92E7}"/>
              </a:ext>
            </a:extLst>
          </p:cNvPr>
          <p:cNvCxnSpPr/>
          <p:nvPr/>
        </p:nvCxnSpPr>
        <p:spPr>
          <a:xfrm flipH="1">
            <a:off x="3364440" y="377431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BEB95A-819B-6966-F62B-057B18CF4714}"/>
              </a:ext>
            </a:extLst>
          </p:cNvPr>
          <p:cNvCxnSpPr/>
          <p:nvPr/>
        </p:nvCxnSpPr>
        <p:spPr>
          <a:xfrm flipH="1">
            <a:off x="2632444" y="473070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5B4D97-9943-6176-DC19-C9E55596E1D5}"/>
              </a:ext>
            </a:extLst>
          </p:cNvPr>
          <p:cNvCxnSpPr/>
          <p:nvPr/>
        </p:nvCxnSpPr>
        <p:spPr>
          <a:xfrm flipH="1">
            <a:off x="3693804" y="5217488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55A639-1F7B-199E-E802-E9955987CA98}"/>
              </a:ext>
            </a:extLst>
          </p:cNvPr>
          <p:cNvCxnSpPr/>
          <p:nvPr/>
        </p:nvCxnSpPr>
        <p:spPr>
          <a:xfrm flipH="1">
            <a:off x="3364440" y="5775116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23EDEC-F7EA-9DE8-AACB-4E28E1B88C5E}"/>
              </a:ext>
            </a:extLst>
          </p:cNvPr>
          <p:cNvCxnSpPr/>
          <p:nvPr/>
        </p:nvCxnSpPr>
        <p:spPr>
          <a:xfrm flipH="1">
            <a:off x="2475454" y="6196034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060D66-ECD1-87E1-103E-768598C8DB65}"/>
              </a:ext>
            </a:extLst>
          </p:cNvPr>
          <p:cNvCxnSpPr/>
          <p:nvPr/>
        </p:nvCxnSpPr>
        <p:spPr>
          <a:xfrm flipH="1">
            <a:off x="8810153" y="1440004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05AD40-32F4-81B3-CF56-AD346C9644A0}"/>
              </a:ext>
            </a:extLst>
          </p:cNvPr>
          <p:cNvCxnSpPr/>
          <p:nvPr/>
        </p:nvCxnSpPr>
        <p:spPr>
          <a:xfrm flipH="1">
            <a:off x="10989462" y="1938968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B5F159-1275-014A-661B-2607BF861373}"/>
              </a:ext>
            </a:extLst>
          </p:cNvPr>
          <p:cNvCxnSpPr/>
          <p:nvPr/>
        </p:nvCxnSpPr>
        <p:spPr>
          <a:xfrm flipH="1">
            <a:off x="8799273" y="237688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C0488A-9365-5DB4-064B-D5B754A9B2C0}"/>
              </a:ext>
            </a:extLst>
          </p:cNvPr>
          <p:cNvCxnSpPr/>
          <p:nvPr/>
        </p:nvCxnSpPr>
        <p:spPr>
          <a:xfrm flipH="1">
            <a:off x="11872979" y="239892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01F7D2-CFF6-74B5-B042-FBECF8D25BB5}"/>
              </a:ext>
            </a:extLst>
          </p:cNvPr>
          <p:cNvCxnSpPr/>
          <p:nvPr/>
        </p:nvCxnSpPr>
        <p:spPr>
          <a:xfrm flipH="1">
            <a:off x="9184864" y="285125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A2EDD1-B4E0-2C4C-97FE-DD4DC3053A0B}"/>
              </a:ext>
            </a:extLst>
          </p:cNvPr>
          <p:cNvCxnSpPr/>
          <p:nvPr/>
        </p:nvCxnSpPr>
        <p:spPr>
          <a:xfrm flipH="1">
            <a:off x="8578936" y="383960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DF24576-4DDC-20C8-310E-91882F8A1BF2}"/>
              </a:ext>
            </a:extLst>
          </p:cNvPr>
          <p:cNvCxnSpPr/>
          <p:nvPr/>
        </p:nvCxnSpPr>
        <p:spPr>
          <a:xfrm flipH="1">
            <a:off x="9063678" y="4345175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F6EE1D3-0FE0-C403-0F54-23BF08B9881E}"/>
              </a:ext>
            </a:extLst>
          </p:cNvPr>
          <p:cNvCxnSpPr/>
          <p:nvPr/>
        </p:nvCxnSpPr>
        <p:spPr>
          <a:xfrm flipH="1">
            <a:off x="9711721" y="481641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92D5904-70DA-2023-4C74-F65ED77D2215}"/>
              </a:ext>
            </a:extLst>
          </p:cNvPr>
          <p:cNvCxnSpPr/>
          <p:nvPr/>
        </p:nvCxnSpPr>
        <p:spPr>
          <a:xfrm flipH="1">
            <a:off x="8728016" y="533648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90E2EB4-614E-BAC3-128E-4503155D420C}"/>
              </a:ext>
            </a:extLst>
          </p:cNvPr>
          <p:cNvCxnSpPr/>
          <p:nvPr/>
        </p:nvCxnSpPr>
        <p:spPr>
          <a:xfrm flipH="1">
            <a:off x="11069921" y="4842773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94F4A1-C3B3-9505-4C26-4DC1AD9844F9}"/>
              </a:ext>
            </a:extLst>
          </p:cNvPr>
          <p:cNvCxnSpPr/>
          <p:nvPr/>
        </p:nvCxnSpPr>
        <p:spPr>
          <a:xfrm flipH="1">
            <a:off x="10264596" y="4345174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F335AF2-17A3-A0BE-6367-07B53617724E}"/>
              </a:ext>
            </a:extLst>
          </p:cNvPr>
          <p:cNvCxnSpPr/>
          <p:nvPr/>
        </p:nvCxnSpPr>
        <p:spPr>
          <a:xfrm flipH="1">
            <a:off x="11278147" y="388246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1C83B22-CB11-073F-3564-C34FDF6C0752}"/>
              </a:ext>
            </a:extLst>
          </p:cNvPr>
          <p:cNvCxnSpPr/>
          <p:nvPr/>
        </p:nvCxnSpPr>
        <p:spPr>
          <a:xfrm flipH="1">
            <a:off x="11597637" y="1473194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8BEFF72-3B17-0B84-E81A-E1B613394A57}"/>
              </a:ext>
            </a:extLst>
          </p:cNvPr>
          <p:cNvCxnSpPr/>
          <p:nvPr/>
        </p:nvCxnSpPr>
        <p:spPr>
          <a:xfrm flipH="1">
            <a:off x="5023165" y="2357608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BA83B1-1193-6057-315B-4E6DAF0CD26A}"/>
              </a:ext>
            </a:extLst>
          </p:cNvPr>
          <p:cNvCxnSpPr/>
          <p:nvPr/>
        </p:nvCxnSpPr>
        <p:spPr>
          <a:xfrm flipH="1">
            <a:off x="5535742" y="277624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6034A5-6303-9BF4-4C11-E4AC281E614E}"/>
              </a:ext>
            </a:extLst>
          </p:cNvPr>
          <p:cNvCxnSpPr/>
          <p:nvPr/>
        </p:nvCxnSpPr>
        <p:spPr>
          <a:xfrm flipH="1">
            <a:off x="5326422" y="326990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8D5EBE9-EDBD-A3E6-BE1C-75879310CD6F}"/>
              </a:ext>
            </a:extLst>
          </p:cNvPr>
          <p:cNvCxnSpPr/>
          <p:nvPr/>
        </p:nvCxnSpPr>
        <p:spPr>
          <a:xfrm flipH="1">
            <a:off x="4617843" y="472243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6775DBC-F42B-497B-CE55-07CEAD0DF79A}"/>
              </a:ext>
            </a:extLst>
          </p:cNvPr>
          <p:cNvCxnSpPr/>
          <p:nvPr/>
        </p:nvCxnSpPr>
        <p:spPr>
          <a:xfrm flipH="1">
            <a:off x="4938102" y="521748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A95ACE8-518A-31AD-B256-BFD9D7D6B2CB}"/>
              </a:ext>
            </a:extLst>
          </p:cNvPr>
          <p:cNvCxnSpPr/>
          <p:nvPr/>
        </p:nvCxnSpPr>
        <p:spPr>
          <a:xfrm flipH="1">
            <a:off x="4816916" y="5775115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907788F-74B9-C6FF-20A4-4E212CCEABA3}"/>
              </a:ext>
            </a:extLst>
          </p:cNvPr>
          <p:cNvGrpSpPr/>
          <p:nvPr/>
        </p:nvGrpSpPr>
        <p:grpSpPr>
          <a:xfrm>
            <a:off x="5052851" y="3797724"/>
            <a:ext cx="170762" cy="418642"/>
            <a:chOff x="6082423" y="5485903"/>
            <a:chExt cx="170762" cy="41864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6B8DED-560B-F6FD-AC1B-BC02CB0FB0B1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368C3F0-1A21-8889-451A-B5A27ADC93A5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3BE32DA-4F2E-5EBA-F7F8-1C1BC0447053}"/>
              </a:ext>
            </a:extLst>
          </p:cNvPr>
          <p:cNvGrpSpPr/>
          <p:nvPr/>
        </p:nvGrpSpPr>
        <p:grpSpPr>
          <a:xfrm>
            <a:off x="5486166" y="1387478"/>
            <a:ext cx="170762" cy="418642"/>
            <a:chOff x="6082423" y="5485903"/>
            <a:chExt cx="170762" cy="41864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33AE820-38AB-549D-332D-D9A1FEB33665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D2991E9-0BCF-6F86-DD57-1D39F050450C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BCED2EC-B7DE-EE75-C099-D71E3F5C2811}"/>
              </a:ext>
            </a:extLst>
          </p:cNvPr>
          <p:cNvGrpSpPr/>
          <p:nvPr/>
        </p:nvGrpSpPr>
        <p:grpSpPr>
          <a:xfrm>
            <a:off x="5265595" y="6196033"/>
            <a:ext cx="170762" cy="418642"/>
            <a:chOff x="6082423" y="5485903"/>
            <a:chExt cx="170762" cy="41864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1175333-20EA-B420-2DF1-00783311325F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337B5E1-8E16-64A8-6324-B301582CE778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AFA2CD-6800-6F0B-CE38-31071DDB1B5A}"/>
              </a:ext>
            </a:extLst>
          </p:cNvPr>
          <p:cNvGrpSpPr/>
          <p:nvPr/>
        </p:nvGrpSpPr>
        <p:grpSpPr>
          <a:xfrm>
            <a:off x="10818700" y="5336486"/>
            <a:ext cx="170762" cy="418642"/>
            <a:chOff x="6082423" y="5485903"/>
            <a:chExt cx="170762" cy="41864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4DA6373-D9C6-E746-97B6-8688C3A09DA7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E08BFF2-D629-799E-857C-2BA138A5AD07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3953710-CB75-68D0-B2A3-78BCE7A091EB}"/>
              </a:ext>
            </a:extLst>
          </p:cNvPr>
          <p:cNvGrpSpPr/>
          <p:nvPr/>
        </p:nvGrpSpPr>
        <p:grpSpPr>
          <a:xfrm>
            <a:off x="11313952" y="2912664"/>
            <a:ext cx="170762" cy="418642"/>
            <a:chOff x="6082423" y="5485903"/>
            <a:chExt cx="170762" cy="418642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8C38C45-4175-8F4E-1D67-8B140A008409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9FC30B5-B37F-EC0E-EA66-A6BAFCDAB527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DD021A-8AB3-57D2-F6E3-8AC898F137DC}"/>
              </a:ext>
            </a:extLst>
          </p:cNvPr>
          <p:cNvCxnSpPr>
            <a:cxnSpLocks/>
          </p:cNvCxnSpPr>
          <p:nvPr/>
        </p:nvCxnSpPr>
        <p:spPr>
          <a:xfrm flipH="1">
            <a:off x="3481611" y="1764171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0FB73B-8F34-9965-4D04-BA02BE101800}"/>
              </a:ext>
            </a:extLst>
          </p:cNvPr>
          <p:cNvCxnSpPr>
            <a:cxnSpLocks/>
          </p:cNvCxnSpPr>
          <p:nvPr/>
        </p:nvCxnSpPr>
        <p:spPr>
          <a:xfrm flipH="1">
            <a:off x="1926417" y="3207379"/>
            <a:ext cx="1888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7F62EF-1EBB-02C0-F2E5-EA2944852316}"/>
              </a:ext>
            </a:extLst>
          </p:cNvPr>
          <p:cNvCxnSpPr>
            <a:cxnSpLocks/>
          </p:cNvCxnSpPr>
          <p:nvPr/>
        </p:nvCxnSpPr>
        <p:spPr>
          <a:xfrm flipH="1">
            <a:off x="3398583" y="4264789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64431A-F7D7-5CE5-87BF-579511BAC2F0}"/>
              </a:ext>
            </a:extLst>
          </p:cNvPr>
          <p:cNvCxnSpPr>
            <a:cxnSpLocks/>
          </p:cNvCxnSpPr>
          <p:nvPr/>
        </p:nvCxnSpPr>
        <p:spPr>
          <a:xfrm flipH="1">
            <a:off x="3277397" y="5217487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A3F82DC-8713-BF24-CAC6-95EBE5616CD3}"/>
              </a:ext>
            </a:extLst>
          </p:cNvPr>
          <p:cNvCxnSpPr>
            <a:cxnSpLocks/>
          </p:cNvCxnSpPr>
          <p:nvPr/>
        </p:nvCxnSpPr>
        <p:spPr>
          <a:xfrm flipH="1">
            <a:off x="3682719" y="5728585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F853D99-F2A5-7409-13C5-DA3FF9212ACA}"/>
              </a:ext>
            </a:extLst>
          </p:cNvPr>
          <p:cNvCxnSpPr>
            <a:cxnSpLocks/>
          </p:cNvCxnSpPr>
          <p:nvPr/>
        </p:nvCxnSpPr>
        <p:spPr>
          <a:xfrm flipH="1">
            <a:off x="2651429" y="6720103"/>
            <a:ext cx="13404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DEF6EC9-C99B-B8CB-E672-8B7B48D56A23}"/>
              </a:ext>
            </a:extLst>
          </p:cNvPr>
          <p:cNvCxnSpPr>
            <a:cxnSpLocks/>
          </p:cNvCxnSpPr>
          <p:nvPr/>
        </p:nvCxnSpPr>
        <p:spPr>
          <a:xfrm flipH="1">
            <a:off x="9025040" y="1850000"/>
            <a:ext cx="1793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BCEF2C2-3913-23F9-4065-A7EDCE7C2635}"/>
              </a:ext>
            </a:extLst>
          </p:cNvPr>
          <p:cNvCxnSpPr>
            <a:cxnSpLocks/>
          </p:cNvCxnSpPr>
          <p:nvPr/>
        </p:nvCxnSpPr>
        <p:spPr>
          <a:xfrm flipH="1">
            <a:off x="8944797" y="2842351"/>
            <a:ext cx="1793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520B1A2-4A3A-46EE-C8C9-11DAF5DDAC6D}"/>
              </a:ext>
            </a:extLst>
          </p:cNvPr>
          <p:cNvCxnSpPr>
            <a:cxnSpLocks/>
          </p:cNvCxnSpPr>
          <p:nvPr/>
        </p:nvCxnSpPr>
        <p:spPr>
          <a:xfrm flipH="1">
            <a:off x="7231380" y="4774831"/>
            <a:ext cx="1793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D476A78-5843-A061-6CED-A1CE88D3FE01}"/>
              </a:ext>
            </a:extLst>
          </p:cNvPr>
          <p:cNvCxnSpPr>
            <a:cxnSpLocks/>
          </p:cNvCxnSpPr>
          <p:nvPr/>
        </p:nvCxnSpPr>
        <p:spPr>
          <a:xfrm flipH="1">
            <a:off x="7151137" y="5775115"/>
            <a:ext cx="14277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F056853-7657-9D68-7315-828C52679389}"/>
              </a:ext>
            </a:extLst>
          </p:cNvPr>
          <p:cNvCxnSpPr>
            <a:cxnSpLocks/>
          </p:cNvCxnSpPr>
          <p:nvPr/>
        </p:nvCxnSpPr>
        <p:spPr>
          <a:xfrm flipH="1">
            <a:off x="9263456" y="5775115"/>
            <a:ext cx="14277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F293496-8E4E-9C9C-FB01-6FF2A37507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896105"/>
              </p:ext>
            </p:extLst>
          </p:nvPr>
        </p:nvGraphicFramePr>
        <p:xfrm>
          <a:off x="98425" y="98425"/>
          <a:ext cx="62547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10" imgW="625680" imgH="478800" progId="Package">
                  <p:embed/>
                </p:oleObj>
              </mc:Choice>
              <mc:Fallback>
                <p:oleObj name="Packager Shell Object" showAsIcon="1" r:id="rId10" imgW="625680" imgH="478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625475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65">
            <a:extLst>
              <a:ext uri="{FF2B5EF4-FFF2-40B4-BE49-F238E27FC236}">
                <a16:creationId xmlns:a16="http://schemas.microsoft.com/office/drawing/2014/main" id="{9E9049F1-72C1-9FD9-6AF0-845007ED5A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466593"/>
              </p:ext>
            </p:extLst>
          </p:nvPr>
        </p:nvGraphicFramePr>
        <p:xfrm>
          <a:off x="98425" y="98425"/>
          <a:ext cx="62547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12" imgW="625680" imgH="478800" progId="Package">
                  <p:embed/>
                </p:oleObj>
              </mc:Choice>
              <mc:Fallback>
                <p:oleObj name="Packager Shell Object" showAsIcon="1" r:id="rId12" imgW="625680" imgH="478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625475" cy="47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460760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488984" y="-213279"/>
            <a:ext cx="5149624" cy="3791924"/>
            <a:chOff x="603226" y="582330"/>
            <a:chExt cx="3251765" cy="3251765"/>
          </a:xfrm>
        </p:grpSpPr>
        <p:pic>
          <p:nvPicPr>
            <p:cNvPr id="8" name="Picture 7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0594">
              <a:off x="603226" y="582330"/>
              <a:ext cx="3251765" cy="32517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hlinkClick r:id="rId5" action="ppaction://hlinksldjump"/>
            </p:cNvPr>
            <p:cNvSpPr txBox="1"/>
            <p:nvPr/>
          </p:nvSpPr>
          <p:spPr>
            <a:xfrm rot="20955871">
              <a:off x="2116503" y="2431650"/>
              <a:ext cx="571500" cy="65983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36493" y="2863765"/>
            <a:ext cx="4797963" cy="4081443"/>
            <a:chOff x="1365807" y="3804206"/>
            <a:chExt cx="2992024" cy="2992024"/>
          </a:xfrm>
        </p:grpSpPr>
        <p:pic>
          <p:nvPicPr>
            <p:cNvPr id="6" name="Picture 5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7485">
              <a:off x="1365807" y="3804206"/>
              <a:ext cx="2992024" cy="2992024"/>
            </a:xfrm>
            <a:prstGeom prst="rect">
              <a:avLst/>
            </a:prstGeom>
          </p:spPr>
        </p:pic>
        <p:sp>
          <p:nvSpPr>
            <p:cNvPr id="10" name="TextBox 9">
              <a:hlinkClick r:id="rId8" action="ppaction://hlinksldjump"/>
            </p:cNvPr>
            <p:cNvSpPr txBox="1"/>
            <p:nvPr/>
          </p:nvSpPr>
          <p:spPr>
            <a:xfrm rot="19598723">
              <a:off x="2917015" y="5628745"/>
              <a:ext cx="571500" cy="6091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13955" y="970244"/>
            <a:ext cx="4507957" cy="3122071"/>
            <a:chOff x="5732963" y="953914"/>
            <a:chExt cx="2588400" cy="2588400"/>
          </a:xfrm>
        </p:grpSpPr>
        <p:pic>
          <p:nvPicPr>
            <p:cNvPr id="7" name="Picture 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82878">
              <a:off x="5732963" y="953914"/>
              <a:ext cx="2588400" cy="2588400"/>
            </a:xfrm>
            <a:prstGeom prst="rect">
              <a:avLst/>
            </a:prstGeom>
          </p:spPr>
        </p:pic>
        <p:sp>
          <p:nvSpPr>
            <p:cNvPr id="11" name="TextBox 10">
              <a:hlinkClick r:id="rId12" action="ppaction://hlinksldjump"/>
            </p:cNvPr>
            <p:cNvSpPr txBox="1"/>
            <p:nvPr/>
          </p:nvSpPr>
          <p:spPr>
            <a:xfrm rot="2839820">
              <a:off x="6280836" y="2174818"/>
              <a:ext cx="632529" cy="44180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/>
                <a:t>3</a:t>
              </a:r>
              <a:endParaRPr lang="en-US" sz="44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685082" y="3473363"/>
            <a:ext cx="5875378" cy="3359658"/>
            <a:chOff x="5148530" y="3707588"/>
            <a:chExt cx="3013105" cy="3013105"/>
          </a:xfrm>
        </p:grpSpPr>
        <p:pic>
          <p:nvPicPr>
            <p:cNvPr id="5" name="Picture 4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92">
              <a:off x="5148530" y="3707588"/>
              <a:ext cx="3013105" cy="3013105"/>
            </a:xfrm>
            <a:prstGeom prst="rect">
              <a:avLst/>
            </a:prstGeom>
          </p:spPr>
        </p:pic>
        <p:sp>
          <p:nvSpPr>
            <p:cNvPr id="12" name="TextBox 11">
              <a:hlinkClick r:id="rId16" action="ppaction://hlinksldjump"/>
            </p:cNvPr>
            <p:cNvSpPr txBox="1"/>
            <p:nvPr/>
          </p:nvSpPr>
          <p:spPr>
            <a:xfrm rot="956009">
              <a:off x="6303597" y="5392339"/>
              <a:ext cx="571500" cy="8280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17" name="Rounded Rectangle 16"/>
          <p:cNvSpPr/>
          <p:nvPr/>
        </p:nvSpPr>
        <p:spPr bwMode="auto">
          <a:xfrm>
            <a:off x="4063318" y="207429"/>
            <a:ext cx="4343400" cy="782896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HỘP QUÀ MAY MẮN</a:t>
            </a:r>
          </a:p>
        </p:txBody>
      </p:sp>
    </p:spTree>
    <p:extLst>
      <p:ext uri="{BB962C8B-B14F-4D97-AF65-F5344CB8AC3E}">
        <p14:creationId xmlns:p14="http://schemas.microsoft.com/office/powerpoint/2010/main" val="343989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 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74630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10">
          <a:fgClr>
            <a:srgbClr val="E6CD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90351" y="216275"/>
            <a:ext cx="10386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+mj-lt"/>
              </a:rPr>
              <a:t>Em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thấy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những</a:t>
            </a:r>
            <a:r>
              <a:rPr lang="en-US" sz="4400" dirty="0">
                <a:latin typeface="+mj-lt"/>
              </a:rPr>
              <a:t> ai </a:t>
            </a: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2 </a:t>
            </a:r>
            <a:r>
              <a:rPr lang="en-US" sz="4400" dirty="0" err="1">
                <a:latin typeface="+mj-lt"/>
              </a:rPr>
              <a:t>bức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tranh</a:t>
            </a:r>
            <a:r>
              <a:rPr lang="en-US" sz="4400">
                <a:latin typeface="+mj-lt"/>
              </a:rPr>
              <a:t>? </a:t>
            </a:r>
          </a:p>
          <a:p>
            <a:pPr algn="just"/>
            <a:r>
              <a:rPr lang="en-US" sz="4400">
                <a:latin typeface="+mj-lt"/>
              </a:rPr>
              <a:t>Họ </a:t>
            </a:r>
            <a:r>
              <a:rPr lang="en-US" sz="4400" dirty="0" err="1">
                <a:latin typeface="+mj-lt"/>
              </a:rPr>
              <a:t>đang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làm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gì</a:t>
            </a:r>
            <a:r>
              <a:rPr lang="en-US" sz="4400" dirty="0">
                <a:latin typeface="+mj-lt"/>
              </a:rPr>
              <a:t>?</a:t>
            </a:r>
            <a:endParaRPr lang="vi-VN" sz="4400" dirty="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708" y="192003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086E4C-BFAD-4DAF-A2AF-FA5DE2D1E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0351" y="1777665"/>
            <a:ext cx="9841333" cy="5080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0346" y="321584"/>
            <a:ext cx="3603275" cy="1225879"/>
            <a:chOff x="549644" y="508591"/>
            <a:chExt cx="2702456" cy="919409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827116" y="508591"/>
              <a:ext cx="2424984" cy="554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FF0000"/>
                  </a:solidFill>
                  <a:latin typeface="+mj-lt"/>
                </a:rPr>
                <a:t>Luyện</a:t>
              </a:r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+mj-lt"/>
                </a:rPr>
                <a:t>tập</a:t>
              </a:r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43197" y="1185570"/>
            <a:ext cx="11126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3600" b="1" dirty="0" err="1">
                <a:latin typeface="+mj-lt"/>
              </a:rPr>
              <a:t>Từ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ngữ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nào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chỉ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hành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động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của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bố</a:t>
            </a:r>
            <a:r>
              <a:rPr lang="en-US" sz="3600" b="1" dirty="0">
                <a:latin typeface="+mj-lt"/>
              </a:rPr>
              <a:t>? </a:t>
            </a:r>
            <a:r>
              <a:rPr lang="en-US" sz="3600" b="1" dirty="0" err="1">
                <a:latin typeface="+mj-lt"/>
              </a:rPr>
              <a:t>Từ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ngữ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nào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chỉ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hành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động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của</a:t>
            </a:r>
            <a:r>
              <a:rPr lang="en-US" sz="3600" b="1" dirty="0">
                <a:latin typeface="+mj-lt"/>
              </a:rPr>
              <a:t> con?</a:t>
            </a:r>
            <a:endParaRPr lang="vi-VN" sz="3600" b="1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629883" y="4966210"/>
            <a:ext cx="11014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3600" b="1" dirty="0" err="1">
                <a:latin typeface="+mj-lt"/>
              </a:rPr>
              <a:t>Thay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lời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bạn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nhỏ</a:t>
            </a:r>
            <a:r>
              <a:rPr lang="en-US" sz="3600" b="1" dirty="0">
                <a:latin typeface="+mj-lt"/>
              </a:rPr>
              <a:t>, </a:t>
            </a:r>
            <a:r>
              <a:rPr lang="en-US" sz="3600" b="1" dirty="0" err="1">
                <a:latin typeface="+mj-lt"/>
              </a:rPr>
              <a:t>nói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một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câu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thể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hiện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tình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cảm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đối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với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bố</a:t>
            </a:r>
            <a:r>
              <a:rPr lang="en-US" sz="3600" b="1" dirty="0">
                <a:latin typeface="+mj-lt"/>
              </a:rPr>
              <a:t>.</a:t>
            </a:r>
            <a:endParaRPr lang="vi-VN" sz="3600" b="1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5DD3F4-27E8-4A06-8505-002996736AF1}"/>
              </a:ext>
            </a:extLst>
          </p:cNvPr>
          <p:cNvGrpSpPr/>
          <p:nvPr/>
        </p:nvGrpSpPr>
        <p:grpSpPr>
          <a:xfrm>
            <a:off x="2354411" y="2414932"/>
            <a:ext cx="7009925" cy="2168085"/>
            <a:chOff x="1282843" y="2048222"/>
            <a:chExt cx="4125706" cy="125565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DF010-8657-4BDB-9FA5-C49EFFC86EE5}"/>
                </a:ext>
              </a:extLst>
            </p:cNvPr>
            <p:cNvGrpSpPr/>
            <p:nvPr/>
          </p:nvGrpSpPr>
          <p:grpSpPr>
            <a:xfrm>
              <a:off x="2962973" y="2048222"/>
              <a:ext cx="770796" cy="422206"/>
              <a:chOff x="2422730" y="2381605"/>
              <a:chExt cx="770796" cy="42220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9CAF4EE-8531-46A6-91D6-B07A16050743}"/>
                  </a:ext>
                </a:extLst>
              </p:cNvPr>
              <p:cNvSpPr/>
              <p:nvPr/>
            </p:nvSpPr>
            <p:spPr>
              <a:xfrm>
                <a:off x="2422730" y="2381605"/>
                <a:ext cx="770796" cy="42220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latin typeface="+mj-lt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F5C474-8DD4-483C-BBCE-6F999D02A82D}"/>
                  </a:ext>
                </a:extLst>
              </p:cNvPr>
              <p:cNvSpPr txBox="1"/>
              <p:nvPr/>
            </p:nvSpPr>
            <p:spPr>
              <a:xfrm>
                <a:off x="2624532" y="2405768"/>
                <a:ext cx="367191" cy="303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 err="1">
                    <a:latin typeface="+mj-lt"/>
                  </a:rPr>
                  <a:t>bố</a:t>
                </a:r>
                <a:endParaRPr lang="en-US" sz="2800" b="1" dirty="0">
                  <a:latin typeface="+mj-lt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DD50BE8-1BB5-4FEE-8AF7-CCF10F6CD70C}"/>
                </a:ext>
              </a:extLst>
            </p:cNvPr>
            <p:cNvGrpSpPr/>
            <p:nvPr/>
          </p:nvGrpSpPr>
          <p:grpSpPr>
            <a:xfrm>
              <a:off x="2962973" y="2865310"/>
              <a:ext cx="770796" cy="422206"/>
              <a:chOff x="2422730" y="2381605"/>
              <a:chExt cx="770796" cy="42220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FD5B424-B5DF-46F6-8B42-6702B9006264}"/>
                  </a:ext>
                </a:extLst>
              </p:cNvPr>
              <p:cNvSpPr/>
              <p:nvPr/>
            </p:nvSpPr>
            <p:spPr>
              <a:xfrm>
                <a:off x="2422730" y="2381605"/>
                <a:ext cx="770796" cy="422206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latin typeface="+mj-lt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2F8F1D-7C94-4D04-AC80-A18FAF085365}"/>
                  </a:ext>
                </a:extLst>
              </p:cNvPr>
              <p:cNvSpPr txBox="1"/>
              <p:nvPr/>
            </p:nvSpPr>
            <p:spPr>
              <a:xfrm>
                <a:off x="2565567" y="2405768"/>
                <a:ext cx="485122" cy="303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+mj-lt"/>
                  </a:rPr>
                  <a:t>con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0EED38-6F07-4D69-984A-836DC3A93D84}"/>
                </a:ext>
              </a:extLst>
            </p:cNvPr>
            <p:cNvGrpSpPr/>
            <p:nvPr/>
          </p:nvGrpSpPr>
          <p:grpSpPr>
            <a:xfrm>
              <a:off x="1282843" y="2080114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9465F855-C7D7-4551-AC91-E12C66220512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>
                  <a:latin typeface="+mj-lt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25A9E0F-43E3-443E-9C0B-E30A9E841CC0}"/>
                  </a:ext>
                </a:extLst>
              </p:cNvPr>
              <p:cNvSpPr txBox="1"/>
              <p:nvPr/>
            </p:nvSpPr>
            <p:spPr>
              <a:xfrm>
                <a:off x="736794" y="2087781"/>
                <a:ext cx="884202" cy="3030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 err="1">
                    <a:latin typeface="+mj-lt"/>
                  </a:rPr>
                  <a:t>giữ</a:t>
                </a:r>
                <a:r>
                  <a:rPr lang="en-US" sz="2800" b="1" dirty="0">
                    <a:latin typeface="+mj-lt"/>
                  </a:rPr>
                  <a:t> </a:t>
                </a:r>
                <a:r>
                  <a:rPr lang="en-US" sz="2800" b="1" dirty="0" err="1">
                    <a:latin typeface="+mj-lt"/>
                  </a:rPr>
                  <a:t>đảo</a:t>
                </a:r>
                <a:endParaRPr lang="en-US" sz="2800" b="1" dirty="0">
                  <a:latin typeface="+mj-lt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A42CAE4-1D86-4BAB-9E2A-1DA3A968A980}"/>
                </a:ext>
              </a:extLst>
            </p:cNvPr>
            <p:cNvGrpSpPr/>
            <p:nvPr/>
          </p:nvGrpSpPr>
          <p:grpSpPr>
            <a:xfrm>
              <a:off x="1282843" y="2874901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5ACBE7A-3011-4E90-9D2B-4BB3E5DAA67F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>
                  <a:latin typeface="+mj-l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8F04C37-464F-4387-A3CA-EACB925AF556}"/>
                  </a:ext>
                </a:extLst>
              </p:cNvPr>
              <p:cNvSpPr txBox="1"/>
              <p:nvPr/>
            </p:nvSpPr>
            <p:spPr>
              <a:xfrm>
                <a:off x="736324" y="2087781"/>
                <a:ext cx="885145" cy="3030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 err="1">
                    <a:latin typeface="+mj-lt"/>
                  </a:rPr>
                  <a:t>viết</a:t>
                </a:r>
                <a:r>
                  <a:rPr lang="en-US" sz="2800" b="1" dirty="0">
                    <a:latin typeface="+mj-lt"/>
                  </a:rPr>
                  <a:t> </a:t>
                </a:r>
                <a:r>
                  <a:rPr lang="en-US" sz="2800" b="1" dirty="0" err="1">
                    <a:latin typeface="+mj-lt"/>
                  </a:rPr>
                  <a:t>thư</a:t>
                </a:r>
                <a:endParaRPr lang="en-US" sz="2800" b="1" dirty="0">
                  <a:latin typeface="+mj-lt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0FACCF-297F-43FA-AF1E-C26E744F62EC}"/>
                </a:ext>
              </a:extLst>
            </p:cNvPr>
            <p:cNvGrpSpPr/>
            <p:nvPr/>
          </p:nvGrpSpPr>
          <p:grpSpPr>
            <a:xfrm>
              <a:off x="4289718" y="2072385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800B365-23A5-4AB7-8CAF-69E1D1E3C24F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>
                  <a:latin typeface="+mj-lt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1CC06BE-02EB-405C-BE18-50EBA9EC7960}"/>
                  </a:ext>
                </a:extLst>
              </p:cNvPr>
              <p:cNvSpPr txBox="1"/>
              <p:nvPr/>
            </p:nvSpPr>
            <p:spPr>
              <a:xfrm>
                <a:off x="748590" y="2087781"/>
                <a:ext cx="860616" cy="3030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 err="1">
                    <a:latin typeface="+mj-lt"/>
                  </a:rPr>
                  <a:t>gửi</a:t>
                </a:r>
                <a:r>
                  <a:rPr lang="en-US" sz="2800" b="1" dirty="0">
                    <a:latin typeface="+mj-lt"/>
                  </a:rPr>
                  <a:t> </a:t>
                </a:r>
                <a:r>
                  <a:rPr lang="en-US" sz="2800" b="1" dirty="0" err="1">
                    <a:latin typeface="+mj-lt"/>
                  </a:rPr>
                  <a:t>thư</a:t>
                </a:r>
                <a:endParaRPr lang="en-US" sz="2800" b="1" dirty="0">
                  <a:latin typeface="+mj-lt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A0DFFAA-81ED-40F9-BFBE-896AF6076451}"/>
                </a:ext>
              </a:extLst>
            </p:cNvPr>
            <p:cNvGrpSpPr/>
            <p:nvPr/>
          </p:nvGrpSpPr>
          <p:grpSpPr>
            <a:xfrm>
              <a:off x="4289716" y="2873117"/>
              <a:ext cx="1118831" cy="428978"/>
              <a:chOff x="619482" y="2057958"/>
              <a:chExt cx="1118831" cy="428978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41A40A9B-3947-4AF2-B0F2-9189218F1641}"/>
                  </a:ext>
                </a:extLst>
              </p:cNvPr>
              <p:cNvSpPr/>
              <p:nvPr/>
            </p:nvSpPr>
            <p:spPr>
              <a:xfrm>
                <a:off x="619482" y="2057958"/>
                <a:ext cx="1118831" cy="42897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>
                  <a:latin typeface="+mj-lt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74C3A19-6CEA-403B-BE7D-CF43448EDAB2}"/>
                  </a:ext>
                </a:extLst>
              </p:cNvPr>
              <p:cNvSpPr txBox="1"/>
              <p:nvPr/>
            </p:nvSpPr>
            <p:spPr>
              <a:xfrm>
                <a:off x="744344" y="2087781"/>
                <a:ext cx="869107" cy="3030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b="1" dirty="0" err="1">
                    <a:latin typeface="+mj-lt"/>
                  </a:rPr>
                  <a:t>giữ</a:t>
                </a:r>
                <a:r>
                  <a:rPr lang="en-US" sz="2800" b="1" dirty="0">
                    <a:latin typeface="+mj-lt"/>
                  </a:rPr>
                  <a:t> </a:t>
                </a:r>
                <a:r>
                  <a:rPr lang="en-US" sz="2800" b="1" dirty="0" err="1">
                    <a:latin typeface="+mj-lt"/>
                  </a:rPr>
                  <a:t>trời</a:t>
                </a:r>
                <a:endParaRPr lang="en-US" sz="2800" b="1" dirty="0">
                  <a:latin typeface="+mj-lt"/>
                </a:endParaRPr>
              </a:p>
            </p:txBody>
          </p:sp>
        </p:grp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7ECEA62-4995-4B89-B86A-44B65B4BCD86}"/>
              </a:ext>
            </a:extLst>
          </p:cNvPr>
          <p:cNvCxnSpPr>
            <a:stCxn id="30" idx="2"/>
            <a:endCxn id="36" idx="3"/>
          </p:cNvCxnSpPr>
          <p:nvPr/>
        </p:nvCxnSpPr>
        <p:spPr>
          <a:xfrm flipH="1">
            <a:off x="4255400" y="2779434"/>
            <a:ext cx="953695" cy="609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411F87F-FF29-49D5-8AA9-E493E6C4D377}"/>
              </a:ext>
            </a:extLst>
          </p:cNvPr>
          <p:cNvCxnSpPr>
            <a:cxnSpLocks/>
            <a:stCxn id="30" idx="6"/>
            <a:endCxn id="56" idx="1"/>
          </p:cNvCxnSpPr>
          <p:nvPr/>
        </p:nvCxnSpPr>
        <p:spPr>
          <a:xfrm>
            <a:off x="6518743" y="2779434"/>
            <a:ext cx="944601" cy="14301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20E1D30-1B0A-47DA-96F8-8C0D725F9E53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4152838" y="4190262"/>
            <a:ext cx="1056257" cy="392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890DD03-2E4B-4F32-B626-7A538A421A12}"/>
              </a:ext>
            </a:extLst>
          </p:cNvPr>
          <p:cNvCxnSpPr>
            <a:cxnSpLocks/>
            <a:stCxn id="34" idx="6"/>
            <a:endCxn id="43" idx="1"/>
          </p:cNvCxnSpPr>
          <p:nvPr/>
        </p:nvCxnSpPr>
        <p:spPr>
          <a:xfrm flipV="1">
            <a:off x="6518743" y="2827002"/>
            <a:ext cx="944604" cy="13632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807EC8-B40B-8CD7-3D88-3DA2F8CB482F}"/>
              </a:ext>
            </a:extLst>
          </p:cNvPr>
          <p:cNvCxnSpPr>
            <a:cxnSpLocks/>
          </p:cNvCxnSpPr>
          <p:nvPr/>
        </p:nvCxnSpPr>
        <p:spPr>
          <a:xfrm>
            <a:off x="1232495" y="1773716"/>
            <a:ext cx="15988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35FAFA-787F-993D-5FFF-5D20DBD7D332}"/>
              </a:ext>
            </a:extLst>
          </p:cNvPr>
          <p:cNvCxnSpPr>
            <a:cxnSpLocks/>
          </p:cNvCxnSpPr>
          <p:nvPr/>
        </p:nvCxnSpPr>
        <p:spPr>
          <a:xfrm>
            <a:off x="4728984" y="1795750"/>
            <a:ext cx="38641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693D84-4AD4-2966-0E1D-C63457184749}"/>
              </a:ext>
            </a:extLst>
          </p:cNvPr>
          <p:cNvCxnSpPr>
            <a:cxnSpLocks/>
          </p:cNvCxnSpPr>
          <p:nvPr/>
        </p:nvCxnSpPr>
        <p:spPr>
          <a:xfrm>
            <a:off x="1631850" y="2302525"/>
            <a:ext cx="38641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" y="4162282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794" y="2641690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75" y="-822400"/>
            <a:ext cx="10499073" cy="54075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4193" y="1368045"/>
            <a:ext cx="5703614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</a:t>
            </a:r>
            <a:r>
              <a:rPr lang="en-US" sz="4267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em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7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những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7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 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dung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7" b="1" dirty="0">
              <a:solidFill>
                <a:srgbClr val="002060"/>
              </a:solidFill>
              <a:latin typeface="DFPOP1-W9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672" y="3838145"/>
            <a:ext cx="2007034" cy="29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1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966" y="2713373"/>
            <a:ext cx="964697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516" y="3947008"/>
            <a:ext cx="2952253" cy="2812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480039" y="-311978"/>
            <a:ext cx="6748969" cy="1521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88" y="1031467"/>
            <a:ext cx="10587653" cy="20053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235567" y="1525166"/>
            <a:ext cx="7008845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200" b="1">
                <a:solidFill>
                  <a:srgbClr val="002060"/>
                </a:solidFill>
              </a:rPr>
              <a:t>Đọc đúng, rõ ràng </a:t>
            </a:r>
            <a:r>
              <a:rPr lang="en-US" sz="3200" b="1">
                <a:solidFill>
                  <a:srgbClr val="002060"/>
                </a:solidFill>
              </a:rPr>
              <a:t>; </a:t>
            </a:r>
            <a:r>
              <a:rPr lang="vi-VN" sz="3200" b="1">
                <a:solidFill>
                  <a:srgbClr val="002060"/>
                </a:solidFill>
              </a:rPr>
              <a:t>biết ngắt hơi ở chỗ có đấu câu</a:t>
            </a:r>
            <a:endParaRPr lang="zh-CN" alt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062" y="3429000"/>
            <a:ext cx="6937968" cy="2999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1486" y="159432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337" y="2867225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8743" y="4640808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310150" y="3047156"/>
            <a:ext cx="657537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335863" y="4194235"/>
            <a:ext cx="455743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được:</a:t>
            </a:r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</a:rPr>
              <a:t>Tình cảm của bạn nhỏ đối với bố ở ngoài đảo xa.</a:t>
            </a:r>
          </a:p>
        </p:txBody>
      </p:sp>
    </p:spTree>
    <p:extLst>
      <p:ext uri="{BB962C8B-B14F-4D97-AF65-F5344CB8AC3E}">
        <p14:creationId xmlns:p14="http://schemas.microsoft.com/office/powerpoint/2010/main" val="151688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err="1">
                <a:latin typeface="+mj-lt"/>
              </a:rPr>
              <a:t>chắc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Đảo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err="1">
                <a:latin typeface="+mj-lt"/>
              </a:rPr>
              <a:t>ấy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Bố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>
                <a:latin typeface="+mj-lt"/>
              </a:rPr>
              <a:t>: </a:t>
            </a:r>
          </a:p>
          <a:p>
            <a:pPr algn="just"/>
            <a:r>
              <a:rPr lang="en-US" sz="3200">
                <a:latin typeface="+mj-lt"/>
              </a:rPr>
              <a:t>Là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>
                <a:latin typeface="+mj-lt"/>
              </a:rPr>
              <a:t>, </a:t>
            </a:r>
          </a:p>
          <a:p>
            <a:pPr algn="just"/>
            <a:r>
              <a:rPr lang="en-US" sz="3200">
                <a:latin typeface="+mj-lt"/>
              </a:rPr>
              <a:t>Cùng </a:t>
            </a:r>
            <a:r>
              <a:rPr lang="en-US" sz="3200" err="1">
                <a:latin typeface="+mj-lt"/>
              </a:rPr>
              <a:t>các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Giữ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err="1">
                <a:latin typeface="+mj-lt"/>
              </a:rPr>
              <a:t>và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                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6695" y="56213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303536" y="92416"/>
            <a:ext cx="66738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52708" y="787854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err="1">
                <a:latin typeface="+mj-lt"/>
              </a:rPr>
              <a:t>giờ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Con </a:t>
            </a:r>
            <a:r>
              <a:rPr lang="en-US" sz="3200" err="1">
                <a:latin typeface="+mj-lt"/>
              </a:rPr>
              <a:t>viết</a:t>
            </a:r>
            <a:r>
              <a:rPr lang="en-US" sz="3200">
                <a:latin typeface="+mj-lt"/>
              </a:rPr>
              <a:t> thư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err="1">
                <a:latin typeface="+mj-lt"/>
              </a:rPr>
              <a:t>muốn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Cái </a:t>
            </a:r>
            <a:r>
              <a:rPr lang="en-US" sz="3200" dirty="0">
                <a:latin typeface="+mj-lt"/>
              </a:rPr>
              <a:t>bánh </a:t>
            </a:r>
            <a:r>
              <a:rPr lang="en-US" sz="3200" err="1">
                <a:latin typeface="+mj-lt"/>
              </a:rPr>
              <a:t>chưng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Nhưng bánh </a:t>
            </a:r>
          </a:p>
          <a:p>
            <a:pPr algn="just"/>
            <a:r>
              <a:rPr lang="en-US" sz="3200">
                <a:latin typeface="+mj-lt"/>
              </a:rPr>
              <a:t>Mà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err="1">
                <a:latin typeface="+mj-lt"/>
              </a:rPr>
              <a:t>hoa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Đường </a:t>
            </a:r>
            <a:r>
              <a:rPr lang="en-US" sz="3200" dirty="0">
                <a:latin typeface="+mj-lt"/>
              </a:rPr>
              <a:t>ra </a:t>
            </a:r>
            <a:r>
              <a:rPr lang="en-US" sz="3200" err="1">
                <a:latin typeface="+mj-lt"/>
              </a:rPr>
              <a:t>đảo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err="1">
                <a:latin typeface="+mj-lt"/>
              </a:rPr>
              <a:t>Hẳn</a:t>
            </a:r>
            <a:r>
              <a:rPr lang="en-US" sz="3200">
                <a:latin typeface="+mj-lt"/>
              </a:rPr>
              <a:t> bố</a:t>
            </a:r>
            <a:endParaRPr lang="vi-VN" sz="3200" dirty="0">
              <a:latin typeface="+mj-lt"/>
            </a:endParaRPr>
          </a:p>
        </p:txBody>
      </p:sp>
      <p:sp>
        <p:nvSpPr>
          <p:cNvPr id="12" name="Sun 11">
            <a:hlinkClick r:id="rId6" action="ppaction://hlinksldjump"/>
            <a:extLst>
              <a:ext uri="{FF2B5EF4-FFF2-40B4-BE49-F238E27FC236}">
                <a16:creationId xmlns:a16="http://schemas.microsoft.com/office/drawing/2014/main" id="{986A7753-AA5B-A33E-4352-F01FD8A03B3E}"/>
              </a:ext>
            </a:extLst>
          </p:cNvPr>
          <p:cNvSpPr/>
          <p:nvPr/>
        </p:nvSpPr>
        <p:spPr>
          <a:xfrm>
            <a:off x="10586785" y="56213"/>
            <a:ext cx="1251825" cy="115375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4586252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err="1">
                <a:latin typeface="+mj-lt"/>
              </a:rPr>
              <a:t>Ngoài</a:t>
            </a:r>
            <a:r>
              <a:rPr lang="en-US" sz="3200">
                <a:latin typeface="+mj-lt"/>
              </a:rPr>
              <a:t> ấy</a:t>
            </a:r>
          </a:p>
          <a:p>
            <a:pPr algn="just"/>
            <a:r>
              <a:rPr lang="en-US" sz="3200">
                <a:latin typeface="+mj-lt"/>
              </a:rPr>
              <a:t>Đảo </a:t>
            </a:r>
          </a:p>
          <a:p>
            <a:pPr algn="just"/>
            <a:r>
              <a:rPr lang="en-US" sz="3200">
                <a:latin typeface="+mj-lt"/>
              </a:rPr>
              <a:t>Ngoài </a:t>
            </a:r>
            <a:r>
              <a:rPr lang="en-US" sz="3200" err="1">
                <a:latin typeface="+mj-lt"/>
              </a:rPr>
              <a:t>ấy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Bố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err="1">
                <a:latin typeface="+mj-lt"/>
              </a:rPr>
              <a:t>Bà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Là</a:t>
            </a:r>
          </a:p>
          <a:p>
            <a:pPr algn="just"/>
            <a:r>
              <a:rPr lang="en-US" sz="3200">
                <a:latin typeface="+mj-lt"/>
              </a:rPr>
              <a:t>Cùng </a:t>
            </a:r>
          </a:p>
          <a:p>
            <a:pPr algn="just"/>
            <a:r>
              <a:rPr lang="en-US" sz="3200">
                <a:latin typeface="+mj-lt"/>
              </a:rPr>
              <a:t>Giữ </a:t>
            </a:r>
          </a:p>
          <a:p>
            <a:pPr algn="just"/>
            <a:r>
              <a:rPr lang="en-US" sz="3200">
                <a:latin typeface="+mj-lt"/>
              </a:rPr>
              <a:t>            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6695" y="56213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303536" y="92416"/>
            <a:ext cx="66738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52708" y="787854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err="1">
                <a:latin typeface="+mj-lt"/>
              </a:rPr>
              <a:t>giờ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Con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err="1">
                <a:latin typeface="+mj-lt"/>
              </a:rPr>
              <a:t>Tết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Cái </a:t>
            </a:r>
          </a:p>
          <a:p>
            <a:pPr algn="just"/>
            <a:r>
              <a:rPr lang="en-US" sz="3200">
                <a:latin typeface="+mj-lt"/>
              </a:rPr>
              <a:t>Nhưng</a:t>
            </a:r>
          </a:p>
          <a:p>
            <a:pPr algn="just"/>
            <a:r>
              <a:rPr lang="en-US" sz="3200">
                <a:latin typeface="+mj-lt"/>
              </a:rPr>
              <a:t>Mà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err="1">
                <a:latin typeface="+mj-lt"/>
              </a:rPr>
              <a:t>Gửi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Đường</a:t>
            </a:r>
          </a:p>
          <a:p>
            <a:pPr algn="just"/>
            <a:r>
              <a:rPr lang="en-US" sz="3200">
                <a:latin typeface="+mj-lt"/>
              </a:rPr>
              <a:t>Con </a:t>
            </a:r>
          </a:p>
          <a:p>
            <a:pPr algn="just"/>
            <a:r>
              <a:rPr lang="en-US" sz="3200">
                <a:latin typeface="+mj-lt"/>
              </a:rPr>
              <a:t>Hẳn </a:t>
            </a:r>
          </a:p>
        </p:txBody>
      </p:sp>
      <p:sp>
        <p:nvSpPr>
          <p:cNvPr id="2" name="Sun 1">
            <a:hlinkClick r:id="rId6" action="ppaction://hlinksldjump"/>
            <a:extLst>
              <a:ext uri="{FF2B5EF4-FFF2-40B4-BE49-F238E27FC236}">
                <a16:creationId xmlns:a16="http://schemas.microsoft.com/office/drawing/2014/main" id="{52536571-6926-AD0D-CB80-B4B31FA64491}"/>
              </a:ext>
            </a:extLst>
          </p:cNvPr>
          <p:cNvSpPr/>
          <p:nvPr/>
        </p:nvSpPr>
        <p:spPr>
          <a:xfrm>
            <a:off x="10586785" y="56213"/>
            <a:ext cx="1251825" cy="115375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412739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err="1">
                <a:latin typeface="+mj-lt"/>
              </a:rPr>
              <a:t>Ngoài</a:t>
            </a:r>
            <a:r>
              <a:rPr lang="en-US" sz="3200">
                <a:latin typeface="+mj-lt"/>
              </a:rPr>
              <a:t> ấy</a:t>
            </a:r>
          </a:p>
          <a:p>
            <a:pPr algn="just"/>
            <a:endParaRPr lang="en-US" sz="3200">
              <a:latin typeface="+mj-lt"/>
            </a:endParaRPr>
          </a:p>
          <a:p>
            <a:pPr algn="just"/>
            <a:endParaRPr lang="en-US" sz="3200">
              <a:latin typeface="+mj-lt"/>
            </a:endParaRPr>
          </a:p>
          <a:p>
            <a:pPr algn="just"/>
            <a:endParaRPr lang="en-US" sz="3200">
              <a:latin typeface="+mj-lt"/>
            </a:endParaRP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err="1">
                <a:latin typeface="+mj-lt"/>
              </a:rPr>
              <a:t>Bà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r>
              <a:rPr lang="en-US" sz="3200">
                <a:latin typeface="+mj-lt"/>
              </a:rPr>
              <a:t>  </a:t>
            </a:r>
          </a:p>
          <a:p>
            <a:pPr algn="just"/>
            <a:endParaRPr lang="en-US" sz="3200">
              <a:latin typeface="+mj-lt"/>
            </a:endParaRPr>
          </a:p>
          <a:p>
            <a:pPr algn="just"/>
            <a:endParaRPr lang="en-US" sz="3200">
              <a:latin typeface="+mj-lt"/>
            </a:endParaRPr>
          </a:p>
          <a:p>
            <a:pPr algn="just"/>
            <a:r>
              <a:rPr lang="en-US" sz="3200">
                <a:latin typeface="+mj-lt"/>
              </a:rPr>
              <a:t>            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6695" y="56213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303536" y="92416"/>
            <a:ext cx="66738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52708" y="1127869"/>
            <a:ext cx="499765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err="1">
                <a:latin typeface="+mj-lt"/>
              </a:rPr>
              <a:t>giờ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err="1">
                <a:latin typeface="+mj-lt"/>
              </a:rPr>
              <a:t>Tết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endParaRPr lang="en-US" sz="3200">
              <a:latin typeface="+mj-lt"/>
            </a:endParaRPr>
          </a:p>
          <a:p>
            <a:pPr algn="just"/>
            <a:endParaRPr lang="en-US" sz="3200">
              <a:latin typeface="+mj-lt"/>
            </a:endParaRPr>
          </a:p>
          <a:p>
            <a:pPr algn="just"/>
            <a:endParaRPr lang="en-US" sz="3200">
              <a:latin typeface="+mj-lt"/>
            </a:endParaRP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err="1">
                <a:latin typeface="+mj-lt"/>
              </a:rPr>
              <a:t>Gửi</a:t>
            </a:r>
            <a:r>
              <a:rPr lang="en-US" sz="3200">
                <a:latin typeface="+mj-lt"/>
              </a:rPr>
              <a:t> </a:t>
            </a:r>
          </a:p>
          <a:p>
            <a:pPr algn="just"/>
            <a:endParaRPr lang="en-US" sz="3200">
              <a:latin typeface="+mj-lt"/>
            </a:endParaRPr>
          </a:p>
          <a:p>
            <a:pPr algn="just"/>
            <a:endParaRPr lang="en-US" sz="3200">
              <a:latin typeface="+mj-lt"/>
            </a:endParaRPr>
          </a:p>
          <a:p>
            <a:pPr algn="just"/>
            <a:endParaRPr lang="en-US" sz="3200">
              <a:latin typeface="+mj-lt"/>
            </a:endParaRPr>
          </a:p>
        </p:txBody>
      </p:sp>
      <p:sp>
        <p:nvSpPr>
          <p:cNvPr id="2" name="Sun 1">
            <a:hlinkClick r:id="rId6" action="ppaction://hlinksldjump"/>
            <a:extLst>
              <a:ext uri="{FF2B5EF4-FFF2-40B4-BE49-F238E27FC236}">
                <a16:creationId xmlns:a16="http://schemas.microsoft.com/office/drawing/2014/main" id="{8B739BA0-25C9-7C47-3054-2728AF225595}"/>
              </a:ext>
            </a:extLst>
          </p:cNvPr>
          <p:cNvSpPr/>
          <p:nvPr/>
        </p:nvSpPr>
        <p:spPr>
          <a:xfrm>
            <a:off x="10586785" y="56213"/>
            <a:ext cx="1251825" cy="115375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1186291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5562600" cy="5562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86400" y="2133600"/>
            <a:ext cx="62484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BẠN </a:t>
            </a:r>
            <a:r>
              <a:rPr lang="en-US" sz="44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</a:p>
          <a:p>
            <a:pPr algn="ctr"/>
            <a:r>
              <a:rPr lang="en-US" sz="44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NHẬN ĐƯỢC 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HỘP QUÀ MAY MẮN</a:t>
            </a:r>
          </a:p>
        </p:txBody>
      </p:sp>
      <p:sp>
        <p:nvSpPr>
          <p:cNvPr id="3" name="Sun 2">
            <a:hlinkClick r:id="rId4" action="ppaction://hlinksldjump"/>
            <a:extLst>
              <a:ext uri="{FF2B5EF4-FFF2-40B4-BE49-F238E27FC236}">
                <a16:creationId xmlns:a16="http://schemas.microsoft.com/office/drawing/2014/main" id="{37F0CC9D-3E36-C591-998B-7707E44A04D2}"/>
              </a:ext>
            </a:extLst>
          </p:cNvPr>
          <p:cNvSpPr/>
          <p:nvPr/>
        </p:nvSpPr>
        <p:spPr>
          <a:xfrm>
            <a:off x="10586785" y="56213"/>
            <a:ext cx="1251825" cy="115375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9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1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966" y="2713373"/>
            <a:ext cx="964697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516" y="3947008"/>
            <a:ext cx="2952253" cy="2812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480039" y="-311978"/>
            <a:ext cx="6748969" cy="15216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88" y="1031467"/>
            <a:ext cx="10587653" cy="20053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235567" y="1525166"/>
            <a:ext cx="7008845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vi-VN" sz="3200" b="1">
                <a:solidFill>
                  <a:srgbClr val="002060"/>
                </a:solidFill>
              </a:rPr>
              <a:t>Đọc đúng, rõ ràng </a:t>
            </a:r>
            <a:r>
              <a:rPr lang="en-US" sz="3200" b="1">
                <a:solidFill>
                  <a:srgbClr val="002060"/>
                </a:solidFill>
              </a:rPr>
              <a:t>; </a:t>
            </a:r>
            <a:r>
              <a:rPr lang="vi-VN" sz="3200" b="1">
                <a:solidFill>
                  <a:srgbClr val="002060"/>
                </a:solidFill>
              </a:rPr>
              <a:t>biết ngắt hơi ở chỗ có đấu câu</a:t>
            </a:r>
            <a:endParaRPr lang="zh-CN" alt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062" y="3429000"/>
            <a:ext cx="6937968" cy="2999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1486" y="159432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337" y="2867225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8743" y="4640808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310150" y="3047156"/>
            <a:ext cx="657537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zh-CN" alt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335863" y="4194235"/>
            <a:ext cx="455743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được:</a:t>
            </a:r>
            <a:r>
              <a:rPr lang="vi-V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</a:rPr>
              <a:t>Tình cảm của bạn nhỏ đối với bố ở ngoài đảo xa.</a:t>
            </a:r>
          </a:p>
        </p:txBody>
      </p:sp>
    </p:spTree>
    <p:extLst>
      <p:ext uri="{BB962C8B-B14F-4D97-AF65-F5344CB8AC3E}">
        <p14:creationId xmlns:p14="http://schemas.microsoft.com/office/powerpoint/2010/main" val="394296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ơi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.</a:t>
            </a:r>
          </a:p>
          <a:p>
            <a:pPr lvl="4" algn="just"/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6695" y="56213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303536" y="92416"/>
            <a:ext cx="66738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61486" y="818855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giờ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rồi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(…)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Nhưng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to </a:t>
            </a:r>
            <a:r>
              <a:rPr lang="en-US" sz="3200" dirty="0" err="1">
                <a:latin typeface="+mj-lt"/>
              </a:rPr>
              <a:t>quá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héo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ra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Hẳn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lòng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77495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ơi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.</a:t>
            </a:r>
          </a:p>
          <a:p>
            <a:pPr lvl="4" algn="just"/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6695" y="56213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303536" y="92416"/>
            <a:ext cx="66738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61486" y="818855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giờ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rồi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(…)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Nhưng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to </a:t>
            </a:r>
            <a:r>
              <a:rPr lang="en-US" sz="3200" dirty="0" err="1">
                <a:latin typeface="+mj-lt"/>
              </a:rPr>
              <a:t>quá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héo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ra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Hẳn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lòng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9BA1F-9A34-9F92-AFCE-5AE6037F9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9" y="827788"/>
            <a:ext cx="547602" cy="590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C13F3B-363A-2039-7C19-83750493941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0" y="4644984"/>
            <a:ext cx="517471" cy="590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C17E9F-D936-23BF-5242-D0025C237F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32" y="1387478"/>
            <a:ext cx="517471" cy="5900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644FC5-EFDB-31F8-46CD-352F7651952F}"/>
              </a:ext>
            </a:extLst>
          </p:cNvPr>
          <p:cNvGrpSpPr/>
          <p:nvPr/>
        </p:nvGrpSpPr>
        <p:grpSpPr>
          <a:xfrm>
            <a:off x="6474946" y="3701666"/>
            <a:ext cx="570116" cy="779975"/>
            <a:chOff x="3434169" y="3069755"/>
            <a:chExt cx="290404" cy="33323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DCD0CF4-1D72-584A-5D85-186BC89A493E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4BC14D-7D08-F9E0-6054-68F6EBFF8F46}"/>
                </a:ext>
              </a:extLst>
            </p:cNvPr>
            <p:cNvSpPr/>
            <p:nvPr/>
          </p:nvSpPr>
          <p:spPr>
            <a:xfrm rot="21163024">
              <a:off x="3434169" y="3069755"/>
              <a:ext cx="219285" cy="333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5400" b="1" i="1" dirty="0">
                  <a:solidFill>
                    <a:schemeClr val="accent2"/>
                  </a:solidFill>
                  <a:latin typeface="+mj-lt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16649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98427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ơi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.</a:t>
            </a:r>
          </a:p>
          <a:p>
            <a:pPr lvl="4" algn="just"/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6695" y="56213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303536" y="92416"/>
            <a:ext cx="66738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61486" y="818855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err="1">
                <a:latin typeface="+mj-lt"/>
              </a:rPr>
              <a:t>giờ</a:t>
            </a:r>
            <a:r>
              <a:rPr lang="en-US" sz="3200">
                <a:latin typeface="+mj-lt"/>
              </a:rPr>
              <a:t> sắp </a:t>
            </a:r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rồi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(…)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Nhưng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to </a:t>
            </a:r>
            <a:r>
              <a:rPr lang="en-US" sz="3200" dirty="0" err="1">
                <a:latin typeface="+mj-lt"/>
              </a:rPr>
              <a:t>quá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héo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ra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Hẳn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lòng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9BA1F-9A34-9F92-AFCE-5AE6037F9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9" y="827788"/>
            <a:ext cx="547602" cy="590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C13F3B-363A-2039-7C19-83750493941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0" y="4644984"/>
            <a:ext cx="517471" cy="590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C17E9F-D936-23BF-5242-D0025C237F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32" y="1387478"/>
            <a:ext cx="517471" cy="5900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644FC5-EFDB-31F8-46CD-352F7651952F}"/>
              </a:ext>
            </a:extLst>
          </p:cNvPr>
          <p:cNvGrpSpPr/>
          <p:nvPr/>
        </p:nvGrpSpPr>
        <p:grpSpPr>
          <a:xfrm>
            <a:off x="6474946" y="3701666"/>
            <a:ext cx="570116" cy="779975"/>
            <a:chOff x="3434169" y="3069755"/>
            <a:chExt cx="290404" cy="33323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DCD0CF4-1D72-584A-5D85-186BC89A493E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4BC14D-7D08-F9E0-6054-68F6EBFF8F46}"/>
                </a:ext>
              </a:extLst>
            </p:cNvPr>
            <p:cNvSpPr/>
            <p:nvPr/>
          </p:nvSpPr>
          <p:spPr>
            <a:xfrm rot="21163024">
              <a:off x="3434169" y="3069755"/>
              <a:ext cx="219285" cy="333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5400" b="1" i="1" dirty="0">
                  <a:solidFill>
                    <a:schemeClr val="accent2"/>
                  </a:solidFill>
                  <a:latin typeface="+mj-lt"/>
                </a:rPr>
                <a:t>4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62F4A5-53BF-0AEE-22A2-DA1DF0D5E554}"/>
              </a:ext>
            </a:extLst>
          </p:cNvPr>
          <p:cNvCxnSpPr/>
          <p:nvPr/>
        </p:nvCxnSpPr>
        <p:spPr>
          <a:xfrm flipH="1">
            <a:off x="2533880" y="884956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50BE9A-E1CF-468F-98A8-EEAF975CE734}"/>
              </a:ext>
            </a:extLst>
          </p:cNvPr>
          <p:cNvCxnSpPr/>
          <p:nvPr/>
        </p:nvCxnSpPr>
        <p:spPr>
          <a:xfrm flipH="1">
            <a:off x="4638102" y="86652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092B05-915F-BC8B-7458-1150D8C33FAD}"/>
              </a:ext>
            </a:extLst>
          </p:cNvPr>
          <p:cNvCxnSpPr/>
          <p:nvPr/>
        </p:nvCxnSpPr>
        <p:spPr>
          <a:xfrm flipH="1">
            <a:off x="3367518" y="135487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C28940-1E37-E951-8D86-0F2A86231933}"/>
              </a:ext>
            </a:extLst>
          </p:cNvPr>
          <p:cNvCxnSpPr/>
          <p:nvPr/>
        </p:nvCxnSpPr>
        <p:spPr>
          <a:xfrm flipH="1">
            <a:off x="3628290" y="235760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E6010C-7E78-230B-C047-5B6EF1B57D43}"/>
              </a:ext>
            </a:extLst>
          </p:cNvPr>
          <p:cNvCxnSpPr/>
          <p:nvPr/>
        </p:nvCxnSpPr>
        <p:spPr>
          <a:xfrm flipH="1">
            <a:off x="4067323" y="277625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10758A-7014-4BF8-0E6D-9166FC0EBBCB}"/>
              </a:ext>
            </a:extLst>
          </p:cNvPr>
          <p:cNvCxnSpPr/>
          <p:nvPr/>
        </p:nvCxnSpPr>
        <p:spPr>
          <a:xfrm flipH="1">
            <a:off x="3428081" y="326990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A0D845-1424-EB70-D89D-E93BE5CF92E7}"/>
              </a:ext>
            </a:extLst>
          </p:cNvPr>
          <p:cNvCxnSpPr/>
          <p:nvPr/>
        </p:nvCxnSpPr>
        <p:spPr>
          <a:xfrm flipH="1">
            <a:off x="3364440" y="377431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BEB95A-819B-6966-F62B-057B18CF4714}"/>
              </a:ext>
            </a:extLst>
          </p:cNvPr>
          <p:cNvCxnSpPr/>
          <p:nvPr/>
        </p:nvCxnSpPr>
        <p:spPr>
          <a:xfrm flipH="1">
            <a:off x="2632444" y="473070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5B4D97-9943-6176-DC19-C9E55596E1D5}"/>
              </a:ext>
            </a:extLst>
          </p:cNvPr>
          <p:cNvCxnSpPr/>
          <p:nvPr/>
        </p:nvCxnSpPr>
        <p:spPr>
          <a:xfrm flipH="1">
            <a:off x="3693804" y="5217488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55A639-1F7B-199E-E802-E9955987CA98}"/>
              </a:ext>
            </a:extLst>
          </p:cNvPr>
          <p:cNvCxnSpPr/>
          <p:nvPr/>
        </p:nvCxnSpPr>
        <p:spPr>
          <a:xfrm flipH="1">
            <a:off x="3364440" y="5775116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23EDEC-F7EA-9DE8-AACB-4E28E1B88C5E}"/>
              </a:ext>
            </a:extLst>
          </p:cNvPr>
          <p:cNvCxnSpPr/>
          <p:nvPr/>
        </p:nvCxnSpPr>
        <p:spPr>
          <a:xfrm flipH="1">
            <a:off x="2475454" y="6196034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060D66-ECD1-87E1-103E-768598C8DB65}"/>
              </a:ext>
            </a:extLst>
          </p:cNvPr>
          <p:cNvCxnSpPr/>
          <p:nvPr/>
        </p:nvCxnSpPr>
        <p:spPr>
          <a:xfrm flipH="1">
            <a:off x="8810153" y="1440004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05AD40-32F4-81B3-CF56-AD346C9644A0}"/>
              </a:ext>
            </a:extLst>
          </p:cNvPr>
          <p:cNvCxnSpPr/>
          <p:nvPr/>
        </p:nvCxnSpPr>
        <p:spPr>
          <a:xfrm flipH="1">
            <a:off x="10989462" y="1938968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B5F159-1275-014A-661B-2607BF861373}"/>
              </a:ext>
            </a:extLst>
          </p:cNvPr>
          <p:cNvCxnSpPr/>
          <p:nvPr/>
        </p:nvCxnSpPr>
        <p:spPr>
          <a:xfrm flipH="1">
            <a:off x="8799273" y="237688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C0488A-9365-5DB4-064B-D5B754A9B2C0}"/>
              </a:ext>
            </a:extLst>
          </p:cNvPr>
          <p:cNvCxnSpPr/>
          <p:nvPr/>
        </p:nvCxnSpPr>
        <p:spPr>
          <a:xfrm flipH="1">
            <a:off x="11872979" y="239892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01F7D2-CFF6-74B5-B042-FBECF8D25BB5}"/>
              </a:ext>
            </a:extLst>
          </p:cNvPr>
          <p:cNvCxnSpPr/>
          <p:nvPr/>
        </p:nvCxnSpPr>
        <p:spPr>
          <a:xfrm flipH="1">
            <a:off x="9184864" y="285125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A2EDD1-B4E0-2C4C-97FE-DD4DC3053A0B}"/>
              </a:ext>
            </a:extLst>
          </p:cNvPr>
          <p:cNvCxnSpPr/>
          <p:nvPr/>
        </p:nvCxnSpPr>
        <p:spPr>
          <a:xfrm flipH="1">
            <a:off x="8578936" y="383960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DF24576-4DDC-20C8-310E-91882F8A1BF2}"/>
              </a:ext>
            </a:extLst>
          </p:cNvPr>
          <p:cNvCxnSpPr/>
          <p:nvPr/>
        </p:nvCxnSpPr>
        <p:spPr>
          <a:xfrm flipH="1">
            <a:off x="9063678" y="4345175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F6EE1D3-0FE0-C403-0F54-23BF08B9881E}"/>
              </a:ext>
            </a:extLst>
          </p:cNvPr>
          <p:cNvCxnSpPr/>
          <p:nvPr/>
        </p:nvCxnSpPr>
        <p:spPr>
          <a:xfrm flipH="1">
            <a:off x="9711721" y="481641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92D5904-70DA-2023-4C74-F65ED77D2215}"/>
              </a:ext>
            </a:extLst>
          </p:cNvPr>
          <p:cNvCxnSpPr/>
          <p:nvPr/>
        </p:nvCxnSpPr>
        <p:spPr>
          <a:xfrm flipH="1">
            <a:off x="8728016" y="533648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90E2EB4-614E-BAC3-128E-4503155D420C}"/>
              </a:ext>
            </a:extLst>
          </p:cNvPr>
          <p:cNvCxnSpPr/>
          <p:nvPr/>
        </p:nvCxnSpPr>
        <p:spPr>
          <a:xfrm flipH="1">
            <a:off x="11069921" y="4842773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94F4A1-C3B3-9505-4C26-4DC1AD9844F9}"/>
              </a:ext>
            </a:extLst>
          </p:cNvPr>
          <p:cNvCxnSpPr/>
          <p:nvPr/>
        </p:nvCxnSpPr>
        <p:spPr>
          <a:xfrm flipH="1">
            <a:off x="10264596" y="4345174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F335AF2-17A3-A0BE-6367-07B53617724E}"/>
              </a:ext>
            </a:extLst>
          </p:cNvPr>
          <p:cNvCxnSpPr/>
          <p:nvPr/>
        </p:nvCxnSpPr>
        <p:spPr>
          <a:xfrm flipH="1">
            <a:off x="11278147" y="388246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1C83B22-CB11-073F-3564-C34FDF6C0752}"/>
              </a:ext>
            </a:extLst>
          </p:cNvPr>
          <p:cNvCxnSpPr/>
          <p:nvPr/>
        </p:nvCxnSpPr>
        <p:spPr>
          <a:xfrm flipH="1">
            <a:off x="11597637" y="1473194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8BEFF72-3B17-0B84-E81A-E1B613394A57}"/>
              </a:ext>
            </a:extLst>
          </p:cNvPr>
          <p:cNvCxnSpPr/>
          <p:nvPr/>
        </p:nvCxnSpPr>
        <p:spPr>
          <a:xfrm flipH="1">
            <a:off x="5023165" y="2357608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BA83B1-1193-6057-315B-4E6DAF0CD26A}"/>
              </a:ext>
            </a:extLst>
          </p:cNvPr>
          <p:cNvCxnSpPr/>
          <p:nvPr/>
        </p:nvCxnSpPr>
        <p:spPr>
          <a:xfrm flipH="1">
            <a:off x="5535742" y="277624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6034A5-6303-9BF4-4C11-E4AC281E614E}"/>
              </a:ext>
            </a:extLst>
          </p:cNvPr>
          <p:cNvCxnSpPr/>
          <p:nvPr/>
        </p:nvCxnSpPr>
        <p:spPr>
          <a:xfrm flipH="1">
            <a:off x="5326422" y="326990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8D5EBE9-EDBD-A3E6-BE1C-75879310CD6F}"/>
              </a:ext>
            </a:extLst>
          </p:cNvPr>
          <p:cNvCxnSpPr/>
          <p:nvPr/>
        </p:nvCxnSpPr>
        <p:spPr>
          <a:xfrm flipH="1">
            <a:off x="4617843" y="472243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6775DBC-F42B-497B-CE55-07CEAD0DF79A}"/>
              </a:ext>
            </a:extLst>
          </p:cNvPr>
          <p:cNvCxnSpPr/>
          <p:nvPr/>
        </p:nvCxnSpPr>
        <p:spPr>
          <a:xfrm flipH="1">
            <a:off x="4938102" y="521748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A95ACE8-518A-31AD-B256-BFD9D7D6B2CB}"/>
              </a:ext>
            </a:extLst>
          </p:cNvPr>
          <p:cNvCxnSpPr/>
          <p:nvPr/>
        </p:nvCxnSpPr>
        <p:spPr>
          <a:xfrm flipH="1">
            <a:off x="4816916" y="5775115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907788F-74B9-C6FF-20A4-4E212CCEABA3}"/>
              </a:ext>
            </a:extLst>
          </p:cNvPr>
          <p:cNvGrpSpPr/>
          <p:nvPr/>
        </p:nvGrpSpPr>
        <p:grpSpPr>
          <a:xfrm>
            <a:off x="5052851" y="3797724"/>
            <a:ext cx="170762" cy="418642"/>
            <a:chOff x="6082423" y="5485903"/>
            <a:chExt cx="170762" cy="41864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6B8DED-560B-F6FD-AC1B-BC02CB0FB0B1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368C3F0-1A21-8889-451A-B5A27ADC93A5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3BE32DA-4F2E-5EBA-F7F8-1C1BC0447053}"/>
              </a:ext>
            </a:extLst>
          </p:cNvPr>
          <p:cNvGrpSpPr/>
          <p:nvPr/>
        </p:nvGrpSpPr>
        <p:grpSpPr>
          <a:xfrm>
            <a:off x="5486166" y="1387478"/>
            <a:ext cx="170762" cy="418642"/>
            <a:chOff x="6082423" y="5485903"/>
            <a:chExt cx="170762" cy="41864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33AE820-38AB-549D-332D-D9A1FEB33665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D2991E9-0BCF-6F86-DD57-1D39F050450C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BCED2EC-B7DE-EE75-C099-D71E3F5C2811}"/>
              </a:ext>
            </a:extLst>
          </p:cNvPr>
          <p:cNvGrpSpPr/>
          <p:nvPr/>
        </p:nvGrpSpPr>
        <p:grpSpPr>
          <a:xfrm>
            <a:off x="5265595" y="6196033"/>
            <a:ext cx="170762" cy="418642"/>
            <a:chOff x="6082423" y="5485903"/>
            <a:chExt cx="170762" cy="41864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1175333-20EA-B420-2DF1-00783311325F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337B5E1-8E16-64A8-6324-B301582CE778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AFA2CD-6800-6F0B-CE38-31071DDB1B5A}"/>
              </a:ext>
            </a:extLst>
          </p:cNvPr>
          <p:cNvGrpSpPr/>
          <p:nvPr/>
        </p:nvGrpSpPr>
        <p:grpSpPr>
          <a:xfrm>
            <a:off x="10818700" y="5336486"/>
            <a:ext cx="170762" cy="418642"/>
            <a:chOff x="6082423" y="5485903"/>
            <a:chExt cx="170762" cy="41864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4DA6373-D9C6-E746-97B6-8688C3A09DA7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E08BFF2-D629-799E-857C-2BA138A5AD07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3953710-CB75-68D0-B2A3-78BCE7A091EB}"/>
              </a:ext>
            </a:extLst>
          </p:cNvPr>
          <p:cNvGrpSpPr/>
          <p:nvPr/>
        </p:nvGrpSpPr>
        <p:grpSpPr>
          <a:xfrm>
            <a:off x="11313952" y="2912664"/>
            <a:ext cx="170762" cy="418642"/>
            <a:chOff x="6082423" y="5485903"/>
            <a:chExt cx="170762" cy="418642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8C38C45-4175-8F4E-1D67-8B140A008409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9FC30B5-B37F-EC0E-EA66-A6BAFCDAB527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473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0236B-5571-4172-A74B-9F0791061290}"/>
              </a:ext>
            </a:extLst>
          </p:cNvPr>
          <p:cNvSpPr txBox="1"/>
          <p:nvPr/>
        </p:nvSpPr>
        <p:spPr>
          <a:xfrm>
            <a:off x="1615669" y="243043"/>
            <a:ext cx="274854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17479D"/>
                </a:solidFill>
                <a:latin typeface="+mj-lt"/>
              </a:rPr>
              <a:t>GIẢI NGHĨA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954195" y="273014"/>
            <a:ext cx="776411" cy="7002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4147311" y="945875"/>
            <a:ext cx="3292033" cy="729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endParaRPr lang="vi-VN" sz="32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4313127" y="131065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6232319" y="949017"/>
            <a:ext cx="4787264" cy="72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bỏ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thư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2052" name="Picture 4" descr="Khu đô thị, dân cư phải lắp thùng thư công cộng | Đô thị | PLO">
            <a:extLst>
              <a:ext uri="{FF2B5EF4-FFF2-40B4-BE49-F238E27FC236}">
                <a16:creationId xmlns:a16="http://schemas.microsoft.com/office/drawing/2014/main" id="{6B483350-BE28-4173-BEB6-9DCAC527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127" y="1949325"/>
            <a:ext cx="6844263" cy="4908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ửi thư tại Nhật Bản – GAKUMON NO SUSUME">
            <a:extLst>
              <a:ext uri="{FF2B5EF4-FFF2-40B4-BE49-F238E27FC236}">
                <a16:creationId xmlns:a16="http://schemas.microsoft.com/office/drawing/2014/main" id="{42D6C2EC-D52F-4568-90E6-190321EB0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25" y="1949325"/>
            <a:ext cx="5798975" cy="5206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0AC12-806A-42C5-B024-E3A192836B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984270"/>
            <a:ext cx="12192000" cy="6045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138872" y="1374090"/>
            <a:ext cx="5266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che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chắc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sóng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lúc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nghe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Bà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bảo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biển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ơi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Cùng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chú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.</a:t>
            </a:r>
          </a:p>
          <a:p>
            <a:pPr lvl="4" algn="just"/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Xuân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Quỳnh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6695" y="56213"/>
            <a:ext cx="752026" cy="731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303536" y="92416"/>
            <a:ext cx="667382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THƯ GỬI BỐ NGOÀI ĐẢO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61486" y="818855"/>
            <a:ext cx="49976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Bây</a:t>
            </a:r>
            <a:r>
              <a:rPr lang="en-US" sz="3200" dirty="0">
                <a:latin typeface="+mj-lt"/>
              </a:rPr>
              <a:t> </a:t>
            </a:r>
            <a:r>
              <a:rPr lang="en-US" sz="3200" err="1">
                <a:latin typeface="+mj-lt"/>
              </a:rPr>
              <a:t>giờ</a:t>
            </a:r>
            <a:r>
              <a:rPr lang="en-US" sz="3200">
                <a:latin typeface="+mj-lt"/>
              </a:rPr>
              <a:t> sắp </a:t>
            </a:r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rồi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(…)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Tết</a:t>
            </a:r>
            <a:r>
              <a:rPr lang="en-US" sz="3200" dirty="0">
                <a:latin typeface="+mj-lt"/>
              </a:rPr>
              <a:t> con </a:t>
            </a:r>
            <a:r>
              <a:rPr lang="en-US" sz="3200" dirty="0" err="1">
                <a:latin typeface="+mj-lt"/>
              </a:rPr>
              <a:t>muốn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Cái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chưng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Nhưng</a:t>
            </a:r>
            <a:r>
              <a:rPr lang="en-US" sz="3200" dirty="0">
                <a:latin typeface="+mj-lt"/>
              </a:rPr>
              <a:t> bánh </a:t>
            </a:r>
            <a:r>
              <a:rPr lang="en-US" sz="3200" dirty="0" err="1">
                <a:latin typeface="+mj-lt"/>
              </a:rPr>
              <a:t>thì</a:t>
            </a:r>
            <a:r>
              <a:rPr lang="en-US" sz="3200" dirty="0">
                <a:latin typeface="+mj-lt"/>
              </a:rPr>
              <a:t> to </a:t>
            </a:r>
            <a:r>
              <a:rPr lang="en-US" sz="3200" dirty="0" err="1">
                <a:latin typeface="+mj-lt"/>
              </a:rPr>
              <a:t>quá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hòm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sợ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héo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Đường</a:t>
            </a:r>
            <a:r>
              <a:rPr lang="en-US" sz="3200" dirty="0">
                <a:latin typeface="+mj-lt"/>
              </a:rPr>
              <a:t> ra </a:t>
            </a:r>
            <a:r>
              <a:rPr lang="en-US" sz="3200" dirty="0" err="1">
                <a:latin typeface="+mj-lt"/>
              </a:rPr>
              <a:t>đảo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xôi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>
                <a:latin typeface="+mj-lt"/>
              </a:rPr>
              <a:t>Con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gửi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vậy</a:t>
            </a:r>
            <a:endParaRPr lang="en-US" sz="3200" dirty="0">
              <a:latin typeface="+mj-lt"/>
            </a:endParaRPr>
          </a:p>
          <a:p>
            <a:pPr algn="just"/>
            <a:r>
              <a:rPr lang="en-US" sz="3200" dirty="0" err="1">
                <a:latin typeface="+mj-lt"/>
              </a:rPr>
              <a:t>Hẳn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lòng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thôi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9BA1F-9A34-9F92-AFCE-5AE6037F9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99" y="827788"/>
            <a:ext cx="547602" cy="590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C13F3B-363A-2039-7C19-83750493941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0" y="4644984"/>
            <a:ext cx="517471" cy="590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C17E9F-D936-23BF-5242-D0025C237F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32" y="1387478"/>
            <a:ext cx="517471" cy="5900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644FC5-EFDB-31F8-46CD-352F7651952F}"/>
              </a:ext>
            </a:extLst>
          </p:cNvPr>
          <p:cNvGrpSpPr/>
          <p:nvPr/>
        </p:nvGrpSpPr>
        <p:grpSpPr>
          <a:xfrm>
            <a:off x="6474946" y="3701666"/>
            <a:ext cx="570116" cy="779975"/>
            <a:chOff x="3434169" y="3069755"/>
            <a:chExt cx="290404" cy="33323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DCD0CF4-1D72-584A-5D85-186BC89A493E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6600" i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4BC14D-7D08-F9E0-6054-68F6EBFF8F46}"/>
                </a:ext>
              </a:extLst>
            </p:cNvPr>
            <p:cNvSpPr/>
            <p:nvPr/>
          </p:nvSpPr>
          <p:spPr>
            <a:xfrm rot="21163024">
              <a:off x="3434169" y="3069755"/>
              <a:ext cx="219285" cy="333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5400" b="1" i="1" dirty="0">
                  <a:solidFill>
                    <a:schemeClr val="accent2"/>
                  </a:solidFill>
                  <a:latin typeface="+mj-lt"/>
                </a:rPr>
                <a:t>4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62F4A5-53BF-0AEE-22A2-DA1DF0D5E554}"/>
              </a:ext>
            </a:extLst>
          </p:cNvPr>
          <p:cNvCxnSpPr/>
          <p:nvPr/>
        </p:nvCxnSpPr>
        <p:spPr>
          <a:xfrm flipH="1">
            <a:off x="2533880" y="884956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50BE9A-E1CF-468F-98A8-EEAF975CE734}"/>
              </a:ext>
            </a:extLst>
          </p:cNvPr>
          <p:cNvCxnSpPr/>
          <p:nvPr/>
        </p:nvCxnSpPr>
        <p:spPr>
          <a:xfrm flipH="1">
            <a:off x="4638102" y="86652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092B05-915F-BC8B-7458-1150D8C33FAD}"/>
              </a:ext>
            </a:extLst>
          </p:cNvPr>
          <p:cNvCxnSpPr/>
          <p:nvPr/>
        </p:nvCxnSpPr>
        <p:spPr>
          <a:xfrm flipH="1">
            <a:off x="3367518" y="135487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C28940-1E37-E951-8D86-0F2A86231933}"/>
              </a:ext>
            </a:extLst>
          </p:cNvPr>
          <p:cNvCxnSpPr/>
          <p:nvPr/>
        </p:nvCxnSpPr>
        <p:spPr>
          <a:xfrm flipH="1">
            <a:off x="3628290" y="235760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E6010C-7E78-230B-C047-5B6EF1B57D43}"/>
              </a:ext>
            </a:extLst>
          </p:cNvPr>
          <p:cNvCxnSpPr/>
          <p:nvPr/>
        </p:nvCxnSpPr>
        <p:spPr>
          <a:xfrm flipH="1">
            <a:off x="4067323" y="277625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10758A-7014-4BF8-0E6D-9166FC0EBBCB}"/>
              </a:ext>
            </a:extLst>
          </p:cNvPr>
          <p:cNvCxnSpPr/>
          <p:nvPr/>
        </p:nvCxnSpPr>
        <p:spPr>
          <a:xfrm flipH="1">
            <a:off x="3428081" y="326990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A0D845-1424-EB70-D89D-E93BE5CF92E7}"/>
              </a:ext>
            </a:extLst>
          </p:cNvPr>
          <p:cNvCxnSpPr/>
          <p:nvPr/>
        </p:nvCxnSpPr>
        <p:spPr>
          <a:xfrm flipH="1">
            <a:off x="3364440" y="377431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BEB95A-819B-6966-F62B-057B18CF4714}"/>
              </a:ext>
            </a:extLst>
          </p:cNvPr>
          <p:cNvCxnSpPr/>
          <p:nvPr/>
        </p:nvCxnSpPr>
        <p:spPr>
          <a:xfrm flipH="1">
            <a:off x="2632444" y="473070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5B4D97-9943-6176-DC19-C9E55596E1D5}"/>
              </a:ext>
            </a:extLst>
          </p:cNvPr>
          <p:cNvCxnSpPr/>
          <p:nvPr/>
        </p:nvCxnSpPr>
        <p:spPr>
          <a:xfrm flipH="1">
            <a:off x="3693804" y="5217488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955A639-1F7B-199E-E802-E9955987CA98}"/>
              </a:ext>
            </a:extLst>
          </p:cNvPr>
          <p:cNvCxnSpPr/>
          <p:nvPr/>
        </p:nvCxnSpPr>
        <p:spPr>
          <a:xfrm flipH="1">
            <a:off x="3364440" y="5775116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23EDEC-F7EA-9DE8-AACB-4E28E1B88C5E}"/>
              </a:ext>
            </a:extLst>
          </p:cNvPr>
          <p:cNvCxnSpPr/>
          <p:nvPr/>
        </p:nvCxnSpPr>
        <p:spPr>
          <a:xfrm flipH="1">
            <a:off x="2475454" y="6196034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060D66-ECD1-87E1-103E-768598C8DB65}"/>
              </a:ext>
            </a:extLst>
          </p:cNvPr>
          <p:cNvCxnSpPr/>
          <p:nvPr/>
        </p:nvCxnSpPr>
        <p:spPr>
          <a:xfrm flipH="1">
            <a:off x="8810153" y="1440004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05AD40-32F4-81B3-CF56-AD346C9644A0}"/>
              </a:ext>
            </a:extLst>
          </p:cNvPr>
          <p:cNvCxnSpPr/>
          <p:nvPr/>
        </p:nvCxnSpPr>
        <p:spPr>
          <a:xfrm flipH="1">
            <a:off x="10989462" y="1938968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B5F159-1275-014A-661B-2607BF861373}"/>
              </a:ext>
            </a:extLst>
          </p:cNvPr>
          <p:cNvCxnSpPr/>
          <p:nvPr/>
        </p:nvCxnSpPr>
        <p:spPr>
          <a:xfrm flipH="1">
            <a:off x="8799273" y="237688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C0488A-9365-5DB4-064B-D5B754A9B2C0}"/>
              </a:ext>
            </a:extLst>
          </p:cNvPr>
          <p:cNvCxnSpPr/>
          <p:nvPr/>
        </p:nvCxnSpPr>
        <p:spPr>
          <a:xfrm flipH="1">
            <a:off x="11872979" y="239892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01F7D2-CFF6-74B5-B042-FBECF8D25BB5}"/>
              </a:ext>
            </a:extLst>
          </p:cNvPr>
          <p:cNvCxnSpPr/>
          <p:nvPr/>
        </p:nvCxnSpPr>
        <p:spPr>
          <a:xfrm flipH="1">
            <a:off x="9184864" y="285125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A2EDD1-B4E0-2C4C-97FE-DD4DC3053A0B}"/>
              </a:ext>
            </a:extLst>
          </p:cNvPr>
          <p:cNvCxnSpPr/>
          <p:nvPr/>
        </p:nvCxnSpPr>
        <p:spPr>
          <a:xfrm flipH="1">
            <a:off x="8578936" y="383960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DF24576-4DDC-20C8-310E-91882F8A1BF2}"/>
              </a:ext>
            </a:extLst>
          </p:cNvPr>
          <p:cNvCxnSpPr/>
          <p:nvPr/>
        </p:nvCxnSpPr>
        <p:spPr>
          <a:xfrm flipH="1">
            <a:off x="9063678" y="4345175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F6EE1D3-0FE0-C403-0F54-23BF08B9881E}"/>
              </a:ext>
            </a:extLst>
          </p:cNvPr>
          <p:cNvCxnSpPr/>
          <p:nvPr/>
        </p:nvCxnSpPr>
        <p:spPr>
          <a:xfrm flipH="1">
            <a:off x="9711721" y="481641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92D5904-70DA-2023-4C74-F65ED77D2215}"/>
              </a:ext>
            </a:extLst>
          </p:cNvPr>
          <p:cNvCxnSpPr/>
          <p:nvPr/>
        </p:nvCxnSpPr>
        <p:spPr>
          <a:xfrm flipH="1">
            <a:off x="8728016" y="533648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90E2EB4-614E-BAC3-128E-4503155D420C}"/>
              </a:ext>
            </a:extLst>
          </p:cNvPr>
          <p:cNvCxnSpPr/>
          <p:nvPr/>
        </p:nvCxnSpPr>
        <p:spPr>
          <a:xfrm flipH="1">
            <a:off x="11069921" y="4842773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94F4A1-C3B3-9505-4C26-4DC1AD9844F9}"/>
              </a:ext>
            </a:extLst>
          </p:cNvPr>
          <p:cNvCxnSpPr/>
          <p:nvPr/>
        </p:nvCxnSpPr>
        <p:spPr>
          <a:xfrm flipH="1">
            <a:off x="10264596" y="4345174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F335AF2-17A3-A0BE-6367-07B53617724E}"/>
              </a:ext>
            </a:extLst>
          </p:cNvPr>
          <p:cNvCxnSpPr/>
          <p:nvPr/>
        </p:nvCxnSpPr>
        <p:spPr>
          <a:xfrm flipH="1">
            <a:off x="11278147" y="388246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1C83B22-CB11-073F-3564-C34FDF6C0752}"/>
              </a:ext>
            </a:extLst>
          </p:cNvPr>
          <p:cNvCxnSpPr/>
          <p:nvPr/>
        </p:nvCxnSpPr>
        <p:spPr>
          <a:xfrm flipH="1">
            <a:off x="11597637" y="1473194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8BEFF72-3B17-0B84-E81A-E1B613394A57}"/>
              </a:ext>
            </a:extLst>
          </p:cNvPr>
          <p:cNvCxnSpPr/>
          <p:nvPr/>
        </p:nvCxnSpPr>
        <p:spPr>
          <a:xfrm flipH="1">
            <a:off x="5023165" y="2357608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BA83B1-1193-6057-315B-4E6DAF0CD26A}"/>
              </a:ext>
            </a:extLst>
          </p:cNvPr>
          <p:cNvCxnSpPr/>
          <p:nvPr/>
        </p:nvCxnSpPr>
        <p:spPr>
          <a:xfrm flipH="1">
            <a:off x="5535742" y="2776249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6034A5-6303-9BF4-4C11-E4AC281E614E}"/>
              </a:ext>
            </a:extLst>
          </p:cNvPr>
          <p:cNvCxnSpPr/>
          <p:nvPr/>
        </p:nvCxnSpPr>
        <p:spPr>
          <a:xfrm flipH="1">
            <a:off x="5326422" y="3269900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8D5EBE9-EDBD-A3E6-BE1C-75879310CD6F}"/>
              </a:ext>
            </a:extLst>
          </p:cNvPr>
          <p:cNvCxnSpPr/>
          <p:nvPr/>
        </p:nvCxnSpPr>
        <p:spPr>
          <a:xfrm flipH="1">
            <a:off x="4617843" y="472243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6775DBC-F42B-497B-CE55-07CEAD0DF79A}"/>
              </a:ext>
            </a:extLst>
          </p:cNvPr>
          <p:cNvCxnSpPr/>
          <p:nvPr/>
        </p:nvCxnSpPr>
        <p:spPr>
          <a:xfrm flipH="1">
            <a:off x="4938102" y="5217487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A95ACE8-518A-31AD-B256-BFD9D7D6B2CB}"/>
              </a:ext>
            </a:extLst>
          </p:cNvPr>
          <p:cNvCxnSpPr/>
          <p:nvPr/>
        </p:nvCxnSpPr>
        <p:spPr>
          <a:xfrm flipH="1">
            <a:off x="4816916" y="5775115"/>
            <a:ext cx="121186" cy="4186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907788F-74B9-C6FF-20A4-4E212CCEABA3}"/>
              </a:ext>
            </a:extLst>
          </p:cNvPr>
          <p:cNvGrpSpPr/>
          <p:nvPr/>
        </p:nvGrpSpPr>
        <p:grpSpPr>
          <a:xfrm>
            <a:off x="5052851" y="3797724"/>
            <a:ext cx="170762" cy="418642"/>
            <a:chOff x="6082423" y="5485903"/>
            <a:chExt cx="170762" cy="41864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6B8DED-560B-F6FD-AC1B-BC02CB0FB0B1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368C3F0-1A21-8889-451A-B5A27ADC93A5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3BE32DA-4F2E-5EBA-F7F8-1C1BC0447053}"/>
              </a:ext>
            </a:extLst>
          </p:cNvPr>
          <p:cNvGrpSpPr/>
          <p:nvPr/>
        </p:nvGrpSpPr>
        <p:grpSpPr>
          <a:xfrm>
            <a:off x="5486166" y="1387478"/>
            <a:ext cx="170762" cy="418642"/>
            <a:chOff x="6082423" y="5485903"/>
            <a:chExt cx="170762" cy="41864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33AE820-38AB-549D-332D-D9A1FEB33665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D2991E9-0BCF-6F86-DD57-1D39F050450C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BCED2EC-B7DE-EE75-C099-D71E3F5C2811}"/>
              </a:ext>
            </a:extLst>
          </p:cNvPr>
          <p:cNvGrpSpPr/>
          <p:nvPr/>
        </p:nvGrpSpPr>
        <p:grpSpPr>
          <a:xfrm>
            <a:off x="5265595" y="6196033"/>
            <a:ext cx="170762" cy="418642"/>
            <a:chOff x="6082423" y="5485903"/>
            <a:chExt cx="170762" cy="41864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1175333-20EA-B420-2DF1-00783311325F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337B5E1-8E16-64A8-6324-B301582CE778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AFA2CD-6800-6F0B-CE38-31071DDB1B5A}"/>
              </a:ext>
            </a:extLst>
          </p:cNvPr>
          <p:cNvGrpSpPr/>
          <p:nvPr/>
        </p:nvGrpSpPr>
        <p:grpSpPr>
          <a:xfrm>
            <a:off x="10818700" y="5336486"/>
            <a:ext cx="170762" cy="418642"/>
            <a:chOff x="6082423" y="5485903"/>
            <a:chExt cx="170762" cy="41864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4DA6373-D9C6-E746-97B6-8688C3A09DA7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E08BFF2-D629-799E-857C-2BA138A5AD07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3953710-CB75-68D0-B2A3-78BCE7A091EB}"/>
              </a:ext>
            </a:extLst>
          </p:cNvPr>
          <p:cNvGrpSpPr/>
          <p:nvPr/>
        </p:nvGrpSpPr>
        <p:grpSpPr>
          <a:xfrm>
            <a:off x="11313952" y="2912664"/>
            <a:ext cx="170762" cy="418642"/>
            <a:chOff x="6082423" y="5485903"/>
            <a:chExt cx="170762" cy="418642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8C38C45-4175-8F4E-1D67-8B140A008409}"/>
                </a:ext>
              </a:extLst>
            </p:cNvPr>
            <p:cNvCxnSpPr/>
            <p:nvPr/>
          </p:nvCxnSpPr>
          <p:spPr>
            <a:xfrm flipH="1">
              <a:off x="6082423" y="5485904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9FC30B5-B37F-EC0E-EA66-A6BAFCDAB527}"/>
                </a:ext>
              </a:extLst>
            </p:cNvPr>
            <p:cNvCxnSpPr/>
            <p:nvPr/>
          </p:nvCxnSpPr>
          <p:spPr>
            <a:xfrm flipH="1">
              <a:off x="6131999" y="5485903"/>
              <a:ext cx="121186" cy="4186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42715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FEC6EB-03FD-4705-917A-559FFD26257A}:348"/>
  <p:tag name="ISPRING_SLIDE_INDENT_LEVEL" val="0"/>
  <p:tag name="ISPRING_CUSTOM_TIMING_USED" val="1"/>
  <p:tag name="ISPRING_PLAYER_LAYOUT_TYPE" val="Full"/>
  <p:tag name="GENSWF_ADVANCE_TIME" val="20.000"/>
  <p:tag name="GENSWF_SLIDE_TITLE" val="Thông tin/ Information"/>
  <p:tag name="ISPRING_SLIDE_ID_2" val="{A3789BBC-416E-42D5-A5C9-D794D0BFA0E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1013</Words>
  <Application>Microsoft Office PowerPoint</Application>
  <PresentationFormat>Widescreen</PresentationFormat>
  <Paragraphs>249</Paragraphs>
  <Slides>27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Arial-Rounded</vt:lpstr>
      <vt:lpstr>Calibri</vt:lpstr>
      <vt:lpstr>DFPOP1-W9</vt:lpstr>
      <vt:lpstr>SVN-Gretoon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 Phuong</cp:lastModifiedBy>
  <cp:revision>30</cp:revision>
  <dcterms:created xsi:type="dcterms:W3CDTF">2021-07-20T01:55:21Z</dcterms:created>
  <dcterms:modified xsi:type="dcterms:W3CDTF">2024-04-07T12:24:39Z</dcterms:modified>
</cp:coreProperties>
</file>