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emf" ContentType="image/x-em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3402" r:id="rId4"/>
    <p:sldId id="267" r:id="rId5"/>
    <p:sldId id="3404" r:id="rId7"/>
    <p:sldId id="515" r:id="rId8"/>
    <p:sldId id="2920" r:id="rId9"/>
    <p:sldId id="3405" r:id="rId10"/>
    <p:sldId id="496" r:id="rId11"/>
    <p:sldId id="340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1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31172-B25C-4F56-AEF2-B7987784E169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774F5-5041-429E-9B15-62641F263CD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0A29D3-94C6-46A3-A2EA-D97D8328D4D7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0A29D3-94C6-46A3-A2EA-D97D8328D4D7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0A29D3-94C6-46A3-A2EA-D97D8328D4D7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D6938-ADC5-474C-86FE-D2AF48B5421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95A90-DBDC-4F3F-BE80-147D3E6CE0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D6938-ADC5-474C-86FE-D2AF48B5421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95A90-DBDC-4F3F-BE80-147D3E6CE0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D6938-ADC5-474C-86FE-D2AF48B5421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95A90-DBDC-4F3F-BE80-147D3E6CE0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</a:fld>
            <a:endParaRPr lang="en-US"/>
          </a:p>
        </p:txBody>
      </p:sp>
      <p:pic>
        <p:nvPicPr>
          <p:cNvPr id="6" name="图片 9"/>
          <p:cNvPicPr>
            <a:picLocks noChangeAspect="1"/>
          </p:cNvPicPr>
          <p:nvPr userDrawn="1"/>
        </p:nvPicPr>
        <p:blipFill>
          <a:blip r:embed="rId2" cstate="screen"/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12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487479" y="1331058"/>
            <a:ext cx="5507665" cy="1549970"/>
          </a:xfrm>
          <a:prstGeom prst="rect">
            <a:avLst/>
          </a:prstGeom>
        </p:spPr>
      </p:pic>
      <p:pic>
        <p:nvPicPr>
          <p:cNvPr id="8" name="图片 1"/>
          <p:cNvPicPr>
            <a:picLocks noChangeAspect="1"/>
          </p:cNvPicPr>
          <p:nvPr userDrawn="1"/>
        </p:nvPicPr>
        <p:blipFill rotWithShape="1">
          <a:blip r:embed="rId4" cstate="screen"/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9" name="图片 20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11" name="矩形 8"/>
          <p:cNvSpPr/>
          <p:nvPr userDrawn="1"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D6938-ADC5-474C-86FE-D2AF48B5421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95A90-DBDC-4F3F-BE80-147D3E6CE0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D6938-ADC5-474C-86FE-D2AF48B5421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95A90-DBDC-4F3F-BE80-147D3E6CE0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D6938-ADC5-474C-86FE-D2AF48B5421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95A90-DBDC-4F3F-BE80-147D3E6CE0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D6938-ADC5-474C-86FE-D2AF48B54211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95A90-DBDC-4F3F-BE80-147D3E6CE0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D6938-ADC5-474C-86FE-D2AF48B54211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95A90-DBDC-4F3F-BE80-147D3E6CE0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D6938-ADC5-474C-86FE-D2AF48B54211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95A90-DBDC-4F3F-BE80-147D3E6CE0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D6938-ADC5-474C-86FE-D2AF48B5421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95A90-DBDC-4F3F-BE80-147D3E6CE0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D6938-ADC5-474C-86FE-D2AF48B5421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95A90-DBDC-4F3F-BE80-147D3E6CE0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6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D6938-ADC5-474C-86FE-D2AF48B5421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95A90-DBDC-4F3F-BE80-147D3E6CE07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microsoft.com/office/2007/relationships/hdphoto" Target="../media/image8.wdp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microsoft.com/office/2007/relationships/hdphoto" Target="../media/image14.wdp"/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1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3.xml"/><Relationship Id="rId2" Type="http://schemas.microsoft.com/office/2007/relationships/hdphoto" Target="../media/image21.wdp"/><Relationship Id="rId1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0413" cy="6857107"/>
          </a:xfrm>
          <a:prstGeom prst="rect">
            <a:avLst/>
          </a:prstGeom>
        </p:spPr>
      </p:pic>
      <p:sp>
        <p:nvSpPr>
          <p:cNvPr id="5" name="矩形 16"/>
          <p:cNvSpPr/>
          <p:nvPr/>
        </p:nvSpPr>
        <p:spPr>
          <a:xfrm>
            <a:off x="354012" y="342900"/>
            <a:ext cx="11482388" cy="6173786"/>
          </a:xfrm>
          <a:prstGeom prst="rect">
            <a:avLst/>
          </a:prstGeom>
          <a:noFill/>
          <a:ln>
            <a:solidFill>
              <a:srgbClr val="49B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0000500000000000000" pitchFamily="2" charset="-122"/>
              <a:ea typeface="字魂36号-正文宋楷" panose="00000500000000000000" pitchFamily="2" charset="-122"/>
              <a:sym typeface="字魂36号-正文宋楷" panose="00000500000000000000" pitchFamily="2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0658" y="958645"/>
            <a:ext cx="10751574" cy="4778478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92332" y="481591"/>
            <a:ext cx="44887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 GD &amp;ĐT LONG BIÊN</a:t>
            </a:r>
            <a:endParaRPr lang="en-US" sz="2800" b="1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2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  <a:endParaRPr lang="en-US" sz="2800" b="1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46" y="492841"/>
            <a:ext cx="1256072" cy="12560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32273" y="1970583"/>
            <a:ext cx="1078204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r>
              <a:rPr lang="en-US" sz="5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TIẾNG VIỆT</a:t>
            </a:r>
            <a:endParaRPr lang="en-US" sz="5400" b="1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 defTabSz="914400">
              <a:defRPr/>
            </a:pPr>
            <a:r>
              <a:rPr lang="en-US" sz="5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5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 defTabSz="914400">
              <a:defRPr/>
            </a:pPr>
            <a:r>
              <a:rPr lang="en-US" sz="4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20: ĐỌC MỞ RỘNG</a:t>
            </a:r>
            <a:endParaRPr lang="en-US" sz="4800" b="1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 defTabSz="914400">
              <a:defRPr/>
            </a:pPr>
            <a:r>
              <a:rPr lang="en-US" sz="4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 6</a:t>
            </a:r>
            <a:endParaRPr lang="vi-VN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"/>
            <a:ext cx="12192000" cy="689946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13779" y="2321328"/>
            <a:ext cx="68048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KHỞI ĐỘNG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046" y="204604"/>
            <a:ext cx="11261908" cy="1283002"/>
          </a:xfrm>
          <a:prstGeom prst="rect">
            <a:avLst/>
          </a:prstGeom>
        </p:spPr>
      </p:pic>
      <p:sp>
        <p:nvSpPr>
          <p:cNvPr id="214" name="Freeform 30"/>
          <p:cNvSpPr>
            <a:spLocks noEditPoints="1"/>
          </p:cNvSpPr>
          <p:nvPr/>
        </p:nvSpPr>
        <p:spPr bwMode="auto">
          <a:xfrm>
            <a:off x="10427910" y="200802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rgbClr val="6FCEC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17" name="Freeform 30"/>
          <p:cNvSpPr>
            <a:spLocks noEditPoints="1"/>
          </p:cNvSpPr>
          <p:nvPr/>
        </p:nvSpPr>
        <p:spPr bwMode="auto">
          <a:xfrm>
            <a:off x="11077432" y="419966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rgbClr val="6FCEC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pic>
        <p:nvPicPr>
          <p:cNvPr id="218" name="图片 2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448184">
            <a:off x="10767740" y="3489837"/>
            <a:ext cx="715386" cy="1012339"/>
          </a:xfrm>
          <a:prstGeom prst="rect">
            <a:avLst/>
          </a:prstGeom>
        </p:spPr>
      </p:pic>
      <p:sp>
        <p:nvSpPr>
          <p:cNvPr id="117" name="TextBox 116"/>
          <p:cNvSpPr txBox="1"/>
          <p:nvPr/>
        </p:nvSpPr>
        <p:spPr>
          <a:xfrm>
            <a:off x="1602341" y="1052469"/>
            <a:ext cx="9455930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35"/>
              </a:spcBef>
              <a:spcAft>
                <a:spcPts val="135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1.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Tìm đọc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pic>
        <p:nvPicPr>
          <p:cNvPr id="119" name="Picture 11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63733" y="2014467"/>
            <a:ext cx="8264533" cy="42653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49" y="441063"/>
            <a:ext cx="7250349" cy="59758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919" y="0"/>
            <a:ext cx="456108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"/>
            <a:ext cx="12192000" cy="68994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89314" y="2336076"/>
            <a:ext cx="68048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đọc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trước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lớp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1935476" y="947185"/>
            <a:ext cx="8934086" cy="2092877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 cho các bạn nghe điều thú vị em đọc được</a:t>
            </a:r>
            <a:endParaRPr kumimoji="0" lang="en-US" altLang="en-US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 spd="slow">
    <p:wip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636267" y="660994"/>
            <a:ext cx="5100408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Viết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vào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phiếu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đọc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sách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DC5D3D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70918" y="1384300"/>
            <a:ext cx="10645753" cy="2343150"/>
            <a:chOff x="1021" y="1992"/>
            <a:chExt cx="17377" cy="4228"/>
          </a:xfrm>
        </p:grpSpPr>
        <p:pic>
          <p:nvPicPr>
            <p:cNvPr id="3" name="图片 2" descr="999ba5066198f2db59d550c4dbd2090b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1021" y="1992"/>
              <a:ext cx="17377" cy="4228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2112" y="3404"/>
              <a:ext cx="4367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Tên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bài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thơ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966" y="3420"/>
              <a:ext cx="3888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Tên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tác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3697" y="3334"/>
              <a:ext cx="3888" cy="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Câu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thơ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em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thích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pic>
        <p:nvPicPr>
          <p:cNvPr id="8" name="图片 7" descr="8691fc963511599ce3dc24771297d54e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336927" y="3727450"/>
            <a:ext cx="5260340" cy="270383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 flipV="1">
            <a:off x="2205" y="1040782"/>
            <a:ext cx="12187592" cy="45708"/>
          </a:xfrm>
          <a:prstGeom prst="rect">
            <a:avLst/>
          </a:prstGeom>
          <a:solidFill>
            <a:srgbClr val="75B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字魂35号-经典雅黑" panose="00000500000000000000" pitchFamily="2" charset="-122"/>
              <a:cs typeface="+mn-cs"/>
            </a:endParaRPr>
          </a:p>
        </p:txBody>
      </p:sp>
      <p:cxnSp>
        <p:nvCxnSpPr>
          <p:cNvPr id="20" name="30"/>
          <p:cNvCxnSpPr/>
          <p:nvPr/>
        </p:nvCxnSpPr>
        <p:spPr>
          <a:xfrm>
            <a:off x="1530206" y="2971960"/>
            <a:ext cx="3887451" cy="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31"/>
          <p:cNvCxnSpPr/>
          <p:nvPr/>
        </p:nvCxnSpPr>
        <p:spPr>
          <a:xfrm>
            <a:off x="1530206" y="4692022"/>
            <a:ext cx="3887451" cy="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2513001" y="2365830"/>
            <a:ext cx="6240804" cy="3917332"/>
            <a:chOff x="1119306" y="1061884"/>
            <a:chExt cx="4246423" cy="3133892"/>
          </a:xfrm>
        </p:grpSpPr>
        <p:pic>
          <p:nvPicPr>
            <p:cNvPr id="15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contrast="2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599" t="77645" r="17003" b="3774"/>
            <a:stretch>
              <a:fillRect/>
            </a:stretch>
          </p:blipFill>
          <p:spPr bwMode="auto">
            <a:xfrm>
              <a:off x="1196395" y="1364086"/>
              <a:ext cx="4169334" cy="28316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3195484" y="1061884"/>
              <a:ext cx="2170245" cy="50144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119306" y="1364086"/>
              <a:ext cx="717756" cy="50144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751212" y="1115928"/>
            <a:ext cx="99719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Đọc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bảng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tin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của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nhà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trường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4572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Chia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sẻ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với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bạn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những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thông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tin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mà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em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quan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tâm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079085" y="2268536"/>
            <a:ext cx="4171399" cy="1665772"/>
            <a:chOff x="748309" y="1557849"/>
            <a:chExt cx="1671483" cy="1210644"/>
          </a:xfrm>
        </p:grpSpPr>
        <p:sp>
          <p:nvSpPr>
            <p:cNvPr id="22" name="Rounded Rectangular Callout 7"/>
            <p:cNvSpPr/>
            <p:nvPr/>
          </p:nvSpPr>
          <p:spPr>
            <a:xfrm>
              <a:off x="748309" y="1557849"/>
              <a:ext cx="1671483" cy="816078"/>
            </a:xfrm>
            <a:prstGeom prst="wedgeRoundRectCallout">
              <a:avLst>
                <a:gd name="adj1" fmla="val -36260"/>
                <a:gd name="adj2" fmla="val 75693"/>
                <a:gd name="adj3" fmla="val 16667"/>
              </a:avLst>
            </a:prstGeom>
            <a:solidFill>
              <a:srgbClr val="4472C4">
                <a:lumMod val="40000"/>
                <a:lumOff val="60000"/>
              </a:srgbClr>
            </a:solidFill>
            <a:ln w="12700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80514" y="1626443"/>
              <a:ext cx="1638415" cy="1142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ts val="266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Thứ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Năm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tuần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này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,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khối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 2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được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đi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tham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quan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đấy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.</a:t>
              </a:r>
              <a:endPara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751174" y="341816"/>
            <a:ext cx="60977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ĐỌC MỞ RỘNG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"/>
            <a:ext cx="12192000" cy="68994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92785" y="3054021"/>
            <a:ext cx="68048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TIẾT HỌC KẾT THÚC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428</Words>
  <Application>WPS Presentation</Application>
  <PresentationFormat>Widescreen</PresentationFormat>
  <Paragraphs>33</Paragraphs>
  <Slides>9</Slides>
  <Notes>6</Notes>
  <HiddenSlides>0</HiddenSlides>
  <MMClips>1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7" baseType="lpstr">
      <vt:lpstr>Arial</vt:lpstr>
      <vt:lpstr>SimSun</vt:lpstr>
      <vt:lpstr>Wingdings</vt:lpstr>
      <vt:lpstr>Arial</vt:lpstr>
      <vt:lpstr>字魂36号-正文宋楷</vt:lpstr>
      <vt:lpstr>Arial-Rounded</vt:lpstr>
      <vt:lpstr>Yellowtail</vt:lpstr>
      <vt:lpstr>Arial-Rounded</vt:lpstr>
      <vt:lpstr>#9Slide03 NettoOTLight</vt:lpstr>
      <vt:lpstr>Calibri</vt:lpstr>
      <vt:lpstr>Calibri</vt:lpstr>
      <vt:lpstr>字魂35号-经典雅黑</vt:lpstr>
      <vt:lpstr>等线</vt:lpstr>
      <vt:lpstr>等线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Quyen</dc:creator>
  <cp:lastModifiedBy>Admin</cp:lastModifiedBy>
  <cp:revision>3</cp:revision>
  <dcterms:created xsi:type="dcterms:W3CDTF">2022-04-17T13:10:00Z</dcterms:created>
  <dcterms:modified xsi:type="dcterms:W3CDTF">2023-04-10T01:49:18Z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2E5B62D10F1B48E08245D9B31283C9D2</vt:lpwstr>
  </property>
  <property fmtid="{D5CDD505-2E9C-101B-9397-08002B2CF9AE}" pid="3" name="KSOProductBuildVer">
    <vt:lpwstr>1033-11.2.0.11516</vt:lpwstr>
  </property>
</Properties>
</file>