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7" r:id="rId5"/>
    <p:sldId id="288" r:id="rId6"/>
    <p:sldId id="289" r:id="rId7"/>
    <p:sldId id="290" r:id="rId8"/>
    <p:sldId id="291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48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19" grpId="0" bldLvl="0" animBg="1"/>
      <p:bldP spid="220" grpId="0" bldLvl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6.xml"/><Relationship Id="rId11" Type="http://schemas.openxmlformats.org/officeDocument/2006/relationships/image" Target="../media/image12.png"/><Relationship Id="rId10" Type="http://schemas.microsoft.com/office/2007/relationships/media" Target="../media/media1.mp3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1.xml"/><Relationship Id="rId4" Type="http://schemas.openxmlformats.org/officeDocument/2006/relationships/image" Target="../media/image16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.xml"/><Relationship Id="rId3" Type="http://schemas.openxmlformats.org/officeDocument/2006/relationships/tags" Target="../tags/tag3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4.xml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tags" Target="../tags/tag5.xml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microsoft.com/office/2007/relationships/media" Target="../media/media2.m4a"/><Relationship Id="rId2" Type="http://schemas.openxmlformats.org/officeDocument/2006/relationships/audio" Target="../media/media2.m4a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29" y="4064191"/>
            <a:ext cx="2923192" cy="2342943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749"/>
            <a:ext cx="2601610" cy="31157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9" y="268474"/>
            <a:ext cx="8711808" cy="1785066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49" y="5267135"/>
            <a:ext cx="4809553" cy="1653023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2936489" y="104683"/>
            <a:ext cx="645074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980460" y="506614"/>
            <a:ext cx="627505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3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3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03100" y="1929105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</a:t>
            </a:r>
            <a:r>
              <a:rPr kumimoji="0" lang="vi-VN" alt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kumimoji="0" lang="vi-VN" alt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1364509" y="3805603"/>
            <a:ext cx="9594898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PHÉP CỘNG, PHÉP TRỪ 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100 (TIẾT 1)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r="60977"/>
            <a:stretch>
              <a:fillRect/>
            </a:stretch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1963" r="60977"/>
            <a:stretch>
              <a:fillRect/>
            </a:stretch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8935" t="-570" r="26601" b="4226"/>
            <a:stretch>
              <a:fillRect/>
            </a:stretch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2407" r="9929" b="6931"/>
            <a:stretch>
              <a:fillRect/>
            </a:stretch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67930" t="2450" r="-2394" b="1207"/>
            <a:stretch>
              <a:fillRect/>
            </a:stretch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86573" t="44418" r="-2394" b="1207"/>
            <a:stretch>
              <a:fillRect/>
            </a:stretch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/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28" name="Straight Connector 127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  <a:endParaRPr lang="vi-VN" sz="28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  <a:endParaRPr lang="vi-VN" sz="2800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/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/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  <a:endParaRPr lang="vi-VN" sz="2800" dirty="0"/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270" t="19048" r="1246" b="2594"/>
          <a:stretch>
            <a:fillRect/>
          </a:stretch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12" grpId="0" bldLvl="0" animBg="1"/>
      <p:bldP spid="14" grpId="0"/>
      <p:bldP spid="15" grpId="0"/>
      <p:bldP spid="16" grpId="0"/>
      <p:bldP spid="17" grpId="0"/>
      <p:bldP spid="18" grpId="0"/>
      <p:bldP spid="19" grpId="0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>
            <a:fillRect/>
          </a:stretch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/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/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683"/>
          <a:stretch>
            <a:fillRect/>
          </a:stretch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/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  <a:endParaRPr lang="en-US" sz="320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  <a:endParaRPr lang="en-US" sz="3200" dirty="0"/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/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56940" y="2586355"/>
            <a:ext cx="5092065" cy="134048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4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  <a:endParaRPr lang="vi-VN" altLang="en-US" sz="6000" b="1" dirty="0">
              <a:solidFill>
                <a:srgbClr val="4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1000">
        <p15:prstTrans prst="origami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Presentation</Application>
  <PresentationFormat>Widescreen</PresentationFormat>
  <Paragraphs>140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字魂36号-正文宋楷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5</cp:revision>
  <dcterms:created xsi:type="dcterms:W3CDTF">2023-04-23T12:09:00Z</dcterms:created>
  <dcterms:modified xsi:type="dcterms:W3CDTF">2023-04-24T03:29:09Z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76EC94F9F76E4DC6AD3A6F1162D7707A</vt:lpwstr>
  </property>
  <property fmtid="{D5CDD505-2E9C-101B-9397-08002B2CF9AE}" pid="3" name="KSOProductBuildVer">
    <vt:lpwstr>1033-11.2.0.11536</vt:lpwstr>
  </property>
</Properties>
</file>