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3" r:id="rId5"/>
    <p:sldId id="284" r:id="rId6"/>
    <p:sldId id="285" r:id="rId7"/>
    <p:sldId id="286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19" grpId="0" bldLvl="0" animBg="1"/>
      <p:bldP spid="220" grpId="0" bldLvl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</a:t>
            </a:r>
            <a:r>
              <a:rPr kumimoji="0" lang="vi-VN" alt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vi-VN" alt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TRONG PHẠM VI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1000 (TIẾT 2)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44" grpId="0" bldLvl="0" animBg="1"/>
      <p:bldP spid="44" grpId="1" bldLvl="0" animBg="1"/>
      <p:bldP spid="46" grpId="0"/>
      <p:bldP spid="46" grpId="1"/>
      <p:bldP spid="51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/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  <a:endParaRPr lang="en-US" sz="28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80" r="658" b="2041"/>
          <a:stretch>
            <a:fillRect/>
          </a:stretch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/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/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  <a:endParaRPr lang="en-US" sz="2800" dirty="0"/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4" grpId="0" bldLvl="0" animBg="1"/>
      <p:bldP spid="16" grpId="0" bldLvl="0" animBg="1"/>
      <p:bldP spid="17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Presentation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字魂36号-正文宋楷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2023-04-23T12:09:00Z</dcterms:created>
  <dcterms:modified xsi:type="dcterms:W3CDTF">2023-04-24T03:27:12Z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4F942097C1C84EBB8579E3A7C9C7D0E2</vt:lpwstr>
  </property>
  <property fmtid="{D5CDD505-2E9C-101B-9397-08002B2CF9AE}" pid="3" name="KSOProductBuildVer">
    <vt:lpwstr>1033-11.2.0.11536</vt:lpwstr>
  </property>
</Properties>
</file>