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1" r:id="rId5"/>
    <p:sldId id="272" r:id="rId6"/>
    <p:sldId id="273" r:id="rId7"/>
    <p:sldId id="274" r:id="rId8"/>
    <p:sldId id="275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microsoft.com/office/2007/relationships/hdphoto" Target="../media/image27.wdp"/><Relationship Id="rId5" Type="http://schemas.openxmlformats.org/officeDocument/2006/relationships/image" Target="../media/image2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kumimoji="0" lang="vi-VN" alt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vi-VN" alt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CHẮC CHẮN, CÓ THỂ, KHÔNG THỂ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  <a:endParaRPr lang="en-US" sz="5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>
              <a:fillRect/>
            </a:stretch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>
              <a:fillRect/>
            </a:stretch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>
              <a:fillRect/>
            </a:stretch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>
            <a:fillRect/>
          </a:stretch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ldLvl="0" animBg="1"/>
      <p:bldP spid="40" grpId="0" bldLvl="0" animBg="1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WPS Presentation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字魂36号-正文宋楷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2023-04-23T12:09:00Z</dcterms:created>
  <dcterms:modified xsi:type="dcterms:W3CDTF">2023-04-24T03:19:08Z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6450E22A5A2346B7A765E11F58984EF7</vt:lpwstr>
  </property>
  <property fmtid="{D5CDD505-2E9C-101B-9397-08002B2CF9AE}" pid="3" name="KSOProductBuildVer">
    <vt:lpwstr>1033-11.2.0.11536</vt:lpwstr>
  </property>
</Properties>
</file>