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dp" ContentType="image/vnd.ms-photo"/>
  <Default Extension="wmf" ContentType="image/x-wmf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4" r:id="rId3"/>
    <p:sldId id="280" r:id="rId5"/>
    <p:sldId id="281" r:id="rId6"/>
    <p:sldId id="282" r:id="rId7"/>
    <p:sldId id="283" r:id="rId8"/>
    <p:sldId id="28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0.png"/><Relationship Id="rId10" Type="http://schemas.microsoft.com/office/2007/relationships/media" Target="../media/media1.mp3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hdphoto" Target="../media/image15.wdp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0.wmf"/><Relationship Id="rId6" Type="http://schemas.openxmlformats.org/officeDocument/2006/relationships/control" Target="../activeX/activeX1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22734" y="2878036"/>
            <a:ext cx="853440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MÔN :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  <a:sym typeface="+mn-ea"/>
              </a:rPr>
              <a:t>TRÊN CÁC MIỀN ĐẤT NƯỚC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4891" y="655064"/>
            <a:ext cx="60268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NGHE - VIẾT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3909" y="2560689"/>
            <a:ext cx="719328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vi-VN" sz="3735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MIỀN ĐẤT NƯỚC</a:t>
            </a:r>
            <a:endParaRPr kumimoji="0" lang="vi-VN" sz="3735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855" y="3479929"/>
            <a:ext cx="8437308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665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Nghe - viết</a:t>
            </a:r>
            <a:r>
              <a:rPr kumimoji="0" 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2665" b="1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665" b="1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miền đất nước”</a:t>
            </a:r>
            <a:endParaRPr kumimoji="0" lang="vi-VN" sz="2665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53" y="3686017"/>
            <a:ext cx="406360" cy="38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13" y="4580488"/>
            <a:ext cx="384000" cy="38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6855" y="4368212"/>
            <a:ext cx="8437308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665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Bài tập</a:t>
            </a:r>
            <a:r>
              <a:rPr kumimoji="0" 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665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tự</a:t>
            </a:r>
            <a:r>
              <a:rPr kumimoji="0" 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665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</a:t>
            </a:r>
            <a:endParaRPr kumimoji="0" lang="vi-VN" sz="2665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48" r="17336"/>
          <a:stretch>
            <a:fillRect/>
          </a:stretch>
        </p:blipFill>
        <p:spPr>
          <a:xfrm>
            <a:off x="902965" y="484003"/>
            <a:ext cx="1703743" cy="169489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627" y="577072"/>
            <a:ext cx="2371545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665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Nghe - viết</a:t>
            </a:r>
            <a:r>
              <a:rPr kumimoji="0" lang="en-US" sz="2665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kumimoji="0" lang="vi-VN" sz="2665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5" y="783160"/>
            <a:ext cx="406360" cy="38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7429" y="1234603"/>
            <a:ext cx="39433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miền đất nước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9548" y="1647741"/>
            <a:ext cx="5904865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Dù ai đi ngược về xuôi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ngày Giỗ Tổ mùng Mười tháng Ba.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vô xứ Nghệ quanh quanh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xanh nước biếc như tranh họa đồ.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Đồng Tháp Mười cò bay thẳng cánh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Nước Tháp Mười lóng lánh cá tôm.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0" y="253446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8777" y="1846961"/>
            <a:ext cx="7154436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2135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 sinh viết bài vào vở ô li</a:t>
            </a:r>
            <a:endParaRPr kumimoji="0" lang="vi-VN" sz="2135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4891" y="655064"/>
            <a:ext cx="60268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VIẾT BÀI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748" r="17336"/>
          <a:stretch>
            <a:fillRect/>
          </a:stretch>
        </p:blipFill>
        <p:spPr>
          <a:xfrm>
            <a:off x="912490" y="438918"/>
            <a:ext cx="1703743" cy="1694897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52" y="727028"/>
            <a:ext cx="469457" cy="4694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75428" y="647377"/>
            <a:ext cx="7021715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5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tên 2 – 3 tỉnh hoặc thành phố mà em biết. </a:t>
            </a:r>
            <a:endParaRPr lang="vi-VN" sz="2135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080" y="1287651"/>
            <a:ext cx="1391285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21" y="2465481"/>
            <a:ext cx="484479" cy="4844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45228" y="2417889"/>
            <a:ext cx="7021715" cy="58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5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b.</a:t>
            </a:r>
            <a:endParaRPr lang="vi-VN" sz="2135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8472" y="2918943"/>
            <a:ext cx="5866343" cy="58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1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5111" y="3279611"/>
            <a:ext cx="3388417" cy="2773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15434" y="3261271"/>
            <a:ext cx="4893310" cy="3054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còng đi  </a:t>
            </a:r>
            <a:r>
              <a:rPr lang="vi-VN" sz="21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    </a:t>
            </a:r>
            <a:r>
              <a:rPr lang="vi-VN" sz="21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ời mưa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tôm cái tép đi đưa bà còng.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bà đến quãng đường cong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bà vào tận ngõ    </a:t>
            </a:r>
            <a:r>
              <a:rPr lang="vi-VN" sz="21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nhà bà.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13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 dao)</a:t>
            </a:r>
            <a:endParaRPr lang="vi-VN" sz="2135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16397" y="3453103"/>
            <a:ext cx="480000" cy="480000"/>
            <a:chOff x="7507111" y="2996098"/>
            <a:chExt cx="417689" cy="417689"/>
          </a:xfrm>
        </p:grpSpPr>
        <p:sp>
          <p:nvSpPr>
            <p:cNvPr id="25" name="Rectangle 24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966371" y="3453103"/>
            <a:ext cx="480000" cy="480000"/>
            <a:chOff x="7507111" y="2996098"/>
            <a:chExt cx="417689" cy="417689"/>
          </a:xfrm>
        </p:grpSpPr>
        <p:sp>
          <p:nvSpPr>
            <p:cNvPr id="18" name="Rectangle 17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Connector 22"/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879261" y="5281903"/>
            <a:ext cx="480000" cy="480000"/>
            <a:chOff x="7507111" y="2996098"/>
            <a:chExt cx="417689" cy="417689"/>
          </a:xfrm>
        </p:grpSpPr>
        <p:sp>
          <p:nvSpPr>
            <p:cNvPr id="32" name="Rectangle 31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spid="1027" name="" r:id="rId6" imgW="7416800" imgH="554566"/>
        </mc:Choice>
        <mc:Fallback>
          <p:control name="" r:id="rId6" imgW="7416800" imgH="554566">
            <p:pic>
              <p:nvPicPr>
                <p:cNvPr id="0" name="TextBox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1251" y="1739900"/>
                  <a:ext cx="7416800" cy="5545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2643" y="587724"/>
            <a:ext cx="7061696" cy="58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tiếng chứa </a:t>
            </a:r>
            <a:r>
              <a:rPr lang="vi-VN" sz="21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</a:t>
            </a: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21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iêu </a:t>
            </a:r>
            <a:r>
              <a:rPr lang="vi-VN" sz="2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cho ô vuông.</a:t>
            </a:r>
            <a:endParaRPr lang="vi-VN" sz="21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4224"/>
          <a:stretch>
            <a:fillRect/>
          </a:stretch>
        </p:blipFill>
        <p:spPr>
          <a:xfrm>
            <a:off x="2249867" y="1647191"/>
            <a:ext cx="3433624" cy="1587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>
            <a:fillRect/>
          </a:stretch>
        </p:blipFill>
        <p:spPr>
          <a:xfrm>
            <a:off x="6349005" y="1199067"/>
            <a:ext cx="3593128" cy="190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>
            <a:fillRect/>
          </a:stretch>
        </p:blipFill>
        <p:spPr>
          <a:xfrm>
            <a:off x="4232711" y="3622852"/>
            <a:ext cx="3726579" cy="19756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8624" y="3296236"/>
            <a:ext cx="1398905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cái </a:t>
            </a:r>
            <a:r>
              <a:rPr lang="vi-V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3103" y="3296236"/>
            <a:ext cx="1651635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hạt </a:t>
            </a:r>
            <a:r>
              <a:rPr lang="vi-V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4316" y="5598511"/>
            <a:ext cx="1729740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hạt </a:t>
            </a:r>
            <a:r>
              <a:rPr lang="vi-V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endParaRPr lang="vi-VN" sz="26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48897" y="3302575"/>
            <a:ext cx="717369" cy="533480"/>
            <a:chOff x="7507111" y="2996098"/>
            <a:chExt cx="417689" cy="417689"/>
          </a:xfrm>
        </p:grpSpPr>
        <p:sp>
          <p:nvSpPr>
            <p:cNvPr id="11" name="Rectangle 10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496969" y="3302575"/>
            <a:ext cx="717369" cy="533480"/>
            <a:chOff x="7507111" y="2996098"/>
            <a:chExt cx="417689" cy="417689"/>
          </a:xfrm>
        </p:grpSpPr>
        <p:sp>
          <p:nvSpPr>
            <p:cNvPr id="16" name="Rectangle 15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27251" y="5603956"/>
            <a:ext cx="717369" cy="533480"/>
            <a:chOff x="7507111" y="2996098"/>
            <a:chExt cx="417689" cy="417689"/>
          </a:xfrm>
        </p:grpSpPr>
        <p:sp>
          <p:nvSpPr>
            <p:cNvPr id="21" name="Rectangle 20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Connector 21"/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WPS Presentation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Segoe Print</vt:lpstr>
      <vt:lpstr>UTM Cookies</vt:lpstr>
      <vt:lpstr>HP001</vt:lpstr>
      <vt:lpstr>HP001 4 hàng</vt:lpstr>
      <vt:lpstr>Times New Roman</vt:lpstr>
      <vt:lpstr>字魂36号-正文宋楷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2023-04-23T12:15:36Z</dcterms:created>
  <dcterms:modified xsi:type="dcterms:W3CDTF">2023-04-23T12:28:56Z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4300D0B304B54776B789AE4037E6F45A</vt:lpwstr>
  </property>
  <property fmtid="{D5CDD505-2E9C-101B-9397-08002B2CF9AE}" pid="3" name="KSOProductBuildVer">
    <vt:lpwstr>1033-11.2.0.11536</vt:lpwstr>
  </property>
</Properties>
</file>