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p4" ContentType="video/mp4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16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CHỮ HOA V (KIỂU 2)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74891" y="655064"/>
            <a:ext cx="759166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5865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en-US" sz="4265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</a:t>
            </a:r>
            <a:r>
              <a:rPr lang="vi-VN" sz="4265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kiểu 2)</a:t>
            </a:r>
            <a:endParaRPr lang="vi-VN" sz="4265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0501" y="1766963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vi-VN" sz="2665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(kiểu 2)</a:t>
            </a:r>
            <a:endParaRPr lang="en-US" sz="2665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1987085" y="442399"/>
            <a:ext cx="1758776" cy="1738991"/>
          </a:xfrm>
          <a:prstGeom prst="ellipse">
            <a:avLst/>
          </a:prstGeom>
        </p:spPr>
      </p:pic>
      <p:pic>
        <p:nvPicPr>
          <p:cNvPr id="3" name="Picture 2" descr="A picture containing athletic game, spor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52377"/>
          <a:stretch>
            <a:fillRect/>
          </a:stretch>
        </p:blipFill>
        <p:spPr>
          <a:xfrm>
            <a:off x="2553631" y="2699276"/>
            <a:ext cx="3542369" cy="3503660"/>
          </a:xfrm>
          <a:prstGeom prst="rect">
            <a:avLst/>
          </a:prstGeom>
        </p:spPr>
      </p:pic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2634" t="20989" r="11585" b="22962"/>
          <a:stretch>
            <a:fillRect/>
          </a:stretch>
        </p:blipFill>
        <p:spPr>
          <a:xfrm>
            <a:off x="6624128" y="3273469"/>
            <a:ext cx="2800415" cy="292946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284" y="540889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4265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vừa)</a:t>
            </a:r>
            <a:endParaRPr lang="en-US" sz="24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 kiểu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14630" t="6850" r="21758"/>
          <a:stretch>
            <a:fillRect/>
          </a:stretch>
        </p:blipFill>
        <p:spPr>
          <a:xfrm>
            <a:off x="3352800" y="1510160"/>
            <a:ext cx="5816703" cy="480695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 kiểu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21008" y="1544115"/>
            <a:ext cx="6549983" cy="477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6400" y="1544115"/>
            <a:ext cx="3318933" cy="724952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" name="Rectangle 5"/>
          <p:cNvSpPr/>
          <p:nvPr/>
        </p:nvSpPr>
        <p:spPr>
          <a:xfrm>
            <a:off x="6455776" y="5655732"/>
            <a:ext cx="2485024" cy="661379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1"/>
          <p:cNvSpPr txBox="1"/>
          <p:nvPr/>
        </p:nvSpPr>
        <p:spPr>
          <a:xfrm>
            <a:off x="2526284" y="540889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4265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nhỏ)</a:t>
            </a:r>
            <a:endParaRPr lang="en-US" sz="24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4"/>
            <a:ext cx="75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496" y="2409420"/>
            <a:ext cx="8822344" cy="1101752"/>
            <a:chOff x="328872" y="2049957"/>
            <a:chExt cx="6616758" cy="82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l="1" r="16630" b="84500"/>
            <a:stretch>
              <a:fillRect/>
            </a:stretch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3715" y="2332771"/>
              <a:ext cx="6181915" cy="437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Ƚ</a:t>
              </a:r>
              <a:r>
                <a:rPr lang="vi-VN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iệt Nam có nhiều danh lam thắng cảnh.</a:t>
              </a:r>
              <a:endParaRPr lang="en-US" sz="32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76613" y="3511172"/>
            <a:ext cx="8159768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613" y="4907013"/>
            <a:ext cx="81597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6613" y="4049900"/>
            <a:ext cx="17811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613" y="5765175"/>
            <a:ext cx="81597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Ƚ, h, l, 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1987085" y="442399"/>
            <a:ext cx="1758776" cy="1738991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4"/>
            <a:ext cx="75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VỞ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8777" y="2130496"/>
            <a:ext cx="7154436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13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vào vở </a:t>
            </a:r>
            <a:r>
              <a:rPr lang="vi-VN" sz="213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2 tập hai</a:t>
            </a:r>
            <a:endParaRPr lang="en-US" sz="213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1987085" y="442399"/>
            <a:ext cx="1758776" cy="1738991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Presentation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Segoe Print</vt:lpstr>
      <vt:lpstr>UTM Cookies</vt:lpstr>
      <vt:lpstr>HP001</vt:lpstr>
      <vt:lpstr>HP001 4 hàng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2023-04-23T12:15:36Z</dcterms:created>
  <dcterms:modified xsi:type="dcterms:W3CDTF">2023-04-23T12:15:36Z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53A1194CA9CA45798BE8EF307E085B07</vt:lpwstr>
  </property>
  <property fmtid="{D5CDD505-2E9C-101B-9397-08002B2CF9AE}" pid="3" name="KSOProductBuildVer">
    <vt:lpwstr>1033-11.2.0.11536</vt:lpwstr>
  </property>
</Properties>
</file>