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4" r:id="rId3"/>
    <p:sldId id="288" r:id="rId5"/>
    <p:sldId id="289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0.png"/><Relationship Id="rId10" Type="http://schemas.microsoft.com/office/2007/relationships/media" Target="../media/media1.mp3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29" y="4064191"/>
            <a:ext cx="2923192" cy="2342943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749"/>
            <a:ext cx="2601610" cy="31157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9" y="5267135"/>
            <a:ext cx="4809553" cy="1653023"/>
          </a:xfrm>
          <a:prstGeom prst="rect">
            <a:avLst/>
          </a:prstGeom>
        </p:spPr>
      </p:pic>
      <p:sp>
        <p:nvSpPr>
          <p:cNvPr id="343" name="文本框 342"/>
          <p:cNvSpPr txBox="1"/>
          <p:nvPr/>
        </p:nvSpPr>
        <p:spPr>
          <a:xfrm>
            <a:off x="2936489" y="104683"/>
            <a:ext cx="64507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2980460" y="506614"/>
            <a:ext cx="62750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32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42154.6484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03100" y="1929105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22734" y="2878036"/>
            <a:ext cx="853440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PHÂN MÔN :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LUYỆN TẬP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364509" y="3805603"/>
            <a:ext cx="959489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giới thiệu đồ vật làm từ tre hoặc gỗ.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2569" y="1262203"/>
            <a:ext cx="5964631" cy="52232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2643" y="587724"/>
            <a:ext cx="8039736" cy="74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1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tên các đồ vật được làm từ tre hoặc gỗ và công dụng của chúng.</a:t>
            </a:r>
            <a:endParaRPr lang="vi-VN" sz="213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4375" y="1641948"/>
            <a:ext cx="1389357" cy="460375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 tre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2643" y="2197893"/>
            <a:ext cx="147109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gắp thức ăn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5468" y="2567225"/>
            <a:ext cx="3553889" cy="460375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 đựng cốc chén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9053" y="5408501"/>
            <a:ext cx="1676337" cy="829945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ghế bằng tre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0069" y="5365845"/>
            <a:ext cx="355388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ngồi ăn, nghỉ ngơi, làm việc,...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/>
      <p:bldP spid="6" grpId="0" bldLvl="0" animBg="1"/>
      <p:bldP spid="8" grpId="0" bldLvl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108" y="1625600"/>
            <a:ext cx="8205271" cy="38815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2643" y="587724"/>
            <a:ext cx="8039736" cy="42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1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4 – 5 câu giới thiệu một đồ vật được làm từ tre hoặc gỗ.</a:t>
            </a:r>
            <a:endParaRPr lang="vi-VN" sz="213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56940" y="2586355"/>
            <a:ext cx="5092065" cy="134048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4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  <a:endParaRPr lang="vi-VN" altLang="en-US" sz="6000" b="1" dirty="0">
              <a:solidFill>
                <a:srgbClr val="4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800" y="-9874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1000">
        <p15:prstTrans prst="origami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WPS Presentation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UTM Avo</vt:lpstr>
      <vt:lpstr>Segoe Print</vt:lpstr>
      <vt:lpstr>UTM Cookies</vt:lpstr>
      <vt:lpstr>HP001</vt:lpstr>
      <vt:lpstr>HP001 4 hàng</vt:lpstr>
      <vt:lpstr>Times New Roman</vt:lpstr>
      <vt:lpstr>字魂36号-正文宋楷</vt:lpstr>
      <vt:lpstr>Arial</vt:lpstr>
      <vt:lpstr>#9Slide07 SVNZiclets</vt:lpstr>
      <vt:lpstr>#9Slide07 TALUHLA</vt:lpstr>
      <vt:lpstr>#9Slide07 SVNZero</vt:lpstr>
      <vt:lpstr>#9Slide07 White wood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6</cp:revision>
  <dcterms:created xsi:type="dcterms:W3CDTF">2023-04-23T12:15:36Z</dcterms:created>
  <dcterms:modified xsi:type="dcterms:W3CDTF">2023-04-23T12:33:29Z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59AD3861B9304DBDB788FF85C8D2515A</vt:lpwstr>
  </property>
  <property fmtid="{D5CDD505-2E9C-101B-9397-08002B2CF9AE}" pid="3" name="KSOProductBuildVer">
    <vt:lpwstr>1033-11.2.0.11536</vt:lpwstr>
  </property>
</Properties>
</file>