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4" r:id="rId3"/>
    <p:sldId id="285" r:id="rId5"/>
    <p:sldId id="286" r:id="rId6"/>
    <p:sldId id="287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NULL" TargetMode="Externa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6.xml"/><Relationship Id="rId11" Type="http://schemas.openxmlformats.org/officeDocument/2006/relationships/image" Target="../media/image10.png"/><Relationship Id="rId10" Type="http://schemas.microsoft.com/office/2007/relationships/media" Target="../media/media1.mp3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microsoft.com/office/2007/relationships/media" Target="../media/media2.m4a"/><Relationship Id="rId2" Type="http://schemas.openxmlformats.org/officeDocument/2006/relationships/audio" Target="../media/media2.m4a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229" y="4064191"/>
            <a:ext cx="2923192" cy="2342943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0749"/>
            <a:ext cx="2601610" cy="3115700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9" y="268474"/>
            <a:ext cx="8711808" cy="1785066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49" y="5267135"/>
            <a:ext cx="4809553" cy="1653023"/>
          </a:xfrm>
          <a:prstGeom prst="rect">
            <a:avLst/>
          </a:prstGeom>
        </p:spPr>
      </p:pic>
      <p:sp>
        <p:nvSpPr>
          <p:cNvPr id="343" name="文本框 342"/>
          <p:cNvSpPr txBox="1"/>
          <p:nvPr/>
        </p:nvSpPr>
        <p:spPr>
          <a:xfrm>
            <a:off x="2936489" y="104683"/>
            <a:ext cx="645074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2980460" y="506614"/>
            <a:ext cx="627505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32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32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end="42154.64843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1948" y="-587130"/>
            <a:ext cx="812800" cy="812800"/>
          </a:xfrm>
          <a:prstGeom prst="rect">
            <a:avLst/>
          </a:prstGeom>
        </p:spPr>
      </p:pic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03100" y="1929105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22734" y="2878036"/>
            <a:ext cx="8534400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PHÂN MÔN :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LUYỆN TẬP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1364509" y="3805603"/>
            <a:ext cx="9594898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Mở rộng vốn từ về sản phẩm truyền thống của đất nước.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âu giới thiệu.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1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7835" y="588010"/>
            <a:ext cx="7194550" cy="749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1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từ ngữ chỉ sự vật tương ứng với mỗi lời giải thích dưới đây: </a:t>
            </a:r>
            <a:endParaRPr lang="vi-VN" sz="213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1783" y="1594754"/>
            <a:ext cx="8039736" cy="2065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eriod"/>
            </a:pPr>
            <a:r>
              <a:rPr lang="vi-VN" sz="2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Món ăn gồm bánh phở và thịt, chan nước dùng.</a:t>
            </a:r>
            <a:endParaRPr lang="vi-VN" sz="21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LcPeriod"/>
            </a:pPr>
            <a:r>
              <a:rPr lang="vi-VN" sz="2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Vật dùng để đội đầu, che mưa nắng, thường làm bằng lá có hình chóp.</a:t>
            </a:r>
            <a:endParaRPr lang="vi-VN" sz="21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LcPeriod"/>
            </a:pPr>
            <a:r>
              <a:rPr lang="vi-VN" sz="2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phục truyền thống của người Việt Nam.</a:t>
            </a:r>
            <a:endParaRPr lang="vi-VN" sz="21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LcPeriod"/>
            </a:pPr>
            <a:r>
              <a:rPr lang="vi-VN" sz="2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chơi dân gian được nặn bằng bột màu hấp chín, thường có hình con vật.</a:t>
            </a:r>
            <a:endParaRPr lang="vi-VN" sz="21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4035" y="3659485"/>
            <a:ext cx="7743929" cy="1694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75130"/>
          <a:stretch>
            <a:fillRect/>
          </a:stretch>
        </p:blipFill>
        <p:spPr>
          <a:xfrm>
            <a:off x="2932443" y="1286896"/>
            <a:ext cx="2435052" cy="21421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00978" y="572484"/>
            <a:ext cx="8039736" cy="420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13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từ ngữ chỉ sự vật tương ứng với mỗi lời giải thích dưới đây: </a:t>
            </a:r>
            <a:endParaRPr lang="vi-VN" sz="2135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315" r="49815"/>
          <a:stretch>
            <a:fillRect/>
          </a:stretch>
        </p:blipFill>
        <p:spPr>
          <a:xfrm>
            <a:off x="6824505" y="1286896"/>
            <a:ext cx="2435052" cy="2142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000" r="25130"/>
          <a:stretch>
            <a:fillRect/>
          </a:stretch>
        </p:blipFill>
        <p:spPr>
          <a:xfrm>
            <a:off x="2892251" y="3821313"/>
            <a:ext cx="2435052" cy="2142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5130"/>
          <a:stretch>
            <a:fillRect/>
          </a:stretch>
        </p:blipFill>
        <p:spPr>
          <a:xfrm>
            <a:off x="6770916" y="3821313"/>
            <a:ext cx="2435052" cy="21421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0413" y="3036687"/>
            <a:ext cx="3381271" cy="1568450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Vật dùng để đội đầu, che mưa nắng, thường làm bằng lá có hình chóp.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51395" y="3180316"/>
            <a:ext cx="3381271" cy="1198880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Trang phục truyền thống của người Việt Nam.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3065" y="5470973"/>
            <a:ext cx="3733805" cy="1568450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Đồ chơi dân gian được nặn bằng bột màu hấp chín, thường có hình con vật.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2473" y="5571104"/>
            <a:ext cx="3330192" cy="1198880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Món ăn gồm bánh phở và thịt, chan nước dùng.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7646" y="1463391"/>
            <a:ext cx="1064260" cy="460375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 lá</a:t>
            </a:r>
            <a:endParaRPr lang="vi-V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4885" y="1463391"/>
            <a:ext cx="1047115" cy="460375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dài</a:t>
            </a:r>
            <a:endParaRPr lang="vi-V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2696" y="4021572"/>
            <a:ext cx="962025" cy="460375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 he</a:t>
            </a:r>
            <a:endParaRPr lang="vi-V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48696" y="4020527"/>
            <a:ext cx="1179195" cy="460375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Phở bò</a:t>
            </a:r>
            <a:endParaRPr lang="vi-V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54755" y="4296224"/>
            <a:ext cx="8039736" cy="420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135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Đặt một câu giới thiệu về quê em hoặc nơi em ở.</a:t>
            </a:r>
            <a:endParaRPr lang="vi-VN" sz="2135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6132" y="1367424"/>
            <a:ext cx="8039736" cy="28287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52643" y="587724"/>
            <a:ext cx="8039736" cy="749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135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Kết hợp từ ngữ ở cột A với từ ngữ ở cột B để tạo câu giới thiệu.</a:t>
            </a:r>
            <a:endParaRPr lang="vi-VN" sz="2135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702007" y="2314652"/>
            <a:ext cx="1470504" cy="9410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02007" y="3094352"/>
            <a:ext cx="1393993" cy="7776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702007" y="2393015"/>
            <a:ext cx="1393993" cy="1481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ồ Ba Bể: Điểm đến hấp dẫn trên cung đường Đông Bắ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01" y="669000"/>
            <a:ext cx="7461443" cy="551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our thám hiểm hang sơn Đoòng 6 ngày 5 đêm hấp dẫn Du lịch mạo hiể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01" y="685117"/>
            <a:ext cx="7461443" cy="559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Đà Lạt - Thành Phố Ngàn Hoa Hút Hồn Du Khá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488" y="1074420"/>
            <a:ext cx="7992127" cy="481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56940" y="2586355"/>
            <a:ext cx="5092065" cy="134048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altLang="en-US" sz="6000" b="1" dirty="0">
                <a:solidFill>
                  <a:srgbClr val="4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  <a:endParaRPr lang="vi-VN" altLang="en-US" sz="6000" b="1" dirty="0">
              <a:solidFill>
                <a:srgbClr val="401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欢快卡通背景音乐伴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04800" y="-9874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1000">
        <p15:prstTrans prst="origami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919</Words>
  <Application>WPS Presentation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4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UTM Avo</vt:lpstr>
      <vt:lpstr>Segoe Print</vt:lpstr>
      <vt:lpstr>UTM Cookies</vt:lpstr>
      <vt:lpstr>HP001</vt:lpstr>
      <vt:lpstr>HP001 4 hàng</vt:lpstr>
      <vt:lpstr>Times New Roman</vt:lpstr>
      <vt:lpstr>字魂36号-正文宋楷</vt:lpstr>
      <vt:lpstr>Arial</vt:lpstr>
      <vt:lpstr>#9Slide07 SVNZiclets</vt:lpstr>
      <vt:lpstr>#9Slide07 TALUHLA</vt:lpstr>
      <vt:lpstr>#9Slide07 SVNZero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5</cp:revision>
  <dcterms:created xsi:type="dcterms:W3CDTF">2023-04-23T12:15:36Z</dcterms:created>
  <dcterms:modified xsi:type="dcterms:W3CDTF">2023-04-23T12:32:06Z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0015671C2B6D4153BCD7E6148B7CE231</vt:lpwstr>
  </property>
  <property fmtid="{D5CDD505-2E9C-101B-9397-08002B2CF9AE}" pid="3" name="KSOProductBuildVer">
    <vt:lpwstr>1033-11.2.0.11536</vt:lpwstr>
  </property>
</Properties>
</file>