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4" r:id="rId3"/>
    <p:sldId id="269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0.png"/><Relationship Id="rId10" Type="http://schemas.microsoft.com/office/2007/relationships/media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6.xml"/><Relationship Id="rId5" Type="http://schemas.microsoft.com/office/2007/relationships/hdphoto" Target="../media/image36.wdp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7.xml"/><Relationship Id="rId12" Type="http://schemas.microsoft.com/office/2007/relationships/hdphoto" Target="../media/image25.wdp"/><Relationship Id="rId11" Type="http://schemas.openxmlformats.org/officeDocument/2006/relationships/image" Target="../media/image24.png"/><Relationship Id="rId10" Type="http://schemas.microsoft.com/office/2007/relationships/hdphoto" Target="../media/image23.wdp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.xml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2.xml"/><Relationship Id="rId12" Type="http://schemas.microsoft.com/office/2007/relationships/hdphoto" Target="../media/image25.wdp"/><Relationship Id="rId11" Type="http://schemas.openxmlformats.org/officeDocument/2006/relationships/image" Target="../media/image24.png"/><Relationship Id="rId10" Type="http://schemas.microsoft.com/office/2007/relationships/hdphoto" Target="../media/image23.wdp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3.xml"/><Relationship Id="rId12" Type="http://schemas.microsoft.com/office/2007/relationships/hdphoto" Target="../media/image25.wdp"/><Relationship Id="rId11" Type="http://schemas.openxmlformats.org/officeDocument/2006/relationships/image" Target="../media/image24.png"/><Relationship Id="rId10" Type="http://schemas.microsoft.com/office/2007/relationships/hdphoto" Target="../media/image23.wdp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5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ĐỌC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364509" y="3805603"/>
            <a:ext cx="959489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TRÊN CÁC MIỀN ĐẤT NƯỚC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281513" y="426176"/>
            <a:ext cx="2952447" cy="799385"/>
            <a:chOff x="568135" y="421233"/>
            <a:chExt cx="2214335" cy="59953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1000"/>
                      </a14:imgEffect>
                      <a14:imgEffect>
                        <a14:sharpenSoften amoun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18102" y="460493"/>
              <a:ext cx="1564368" cy="48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LUYỆN TẬP</a:t>
              </a:r>
              <a:endParaRPr lang="vi-VN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099532" y="1049864"/>
            <a:ext cx="78109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tên riêng được nhắc đến trong bài.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809" y="1645268"/>
            <a:ext cx="6057296" cy="4608764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20" name="Straight Connector 19"/>
          <p:cNvCxnSpPr/>
          <p:nvPr/>
        </p:nvCxnSpPr>
        <p:spPr>
          <a:xfrm>
            <a:off x="5203480" y="2430780"/>
            <a:ext cx="736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95203" y="2816860"/>
            <a:ext cx="6696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48284" y="2816860"/>
            <a:ext cx="415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6000" y="3040380"/>
            <a:ext cx="736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95492" y="4127500"/>
            <a:ext cx="5031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94865" y="4737100"/>
            <a:ext cx="6087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25040" y="4930140"/>
            <a:ext cx="8102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225040" y="5133340"/>
            <a:ext cx="8102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757720" y="5600700"/>
            <a:ext cx="1409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85928" y="1707420"/>
            <a:ext cx="150241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endParaRPr lang="vi-VN" sz="213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28790" y="2093336"/>
            <a:ext cx="1204595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Thọ</a:t>
            </a:r>
            <a:endParaRPr lang="vi-VN" sz="213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11702" y="2439089"/>
            <a:ext cx="650875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vi-VN" sz="213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40527" y="2825005"/>
            <a:ext cx="1381125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Hùng</a:t>
            </a:r>
            <a:endParaRPr lang="vi-VN" sz="213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43954" y="3170759"/>
            <a:ext cx="832485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vi-VN" sz="213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71850" y="3556675"/>
            <a:ext cx="116459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Bộ</a:t>
            </a:r>
            <a:endParaRPr lang="vi-VN" sz="213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91514" y="3965413"/>
            <a:ext cx="152527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Mười</a:t>
            </a:r>
            <a:endParaRPr lang="vi-VN" sz="213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28245" y="4357699"/>
            <a:ext cx="88265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vi-VN" sz="213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91109" y="4753911"/>
            <a:ext cx="75692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13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vi-VN" sz="213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3860" y="1600324"/>
            <a:ext cx="8104276" cy="74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Việt Nam, Phú Thọ, Bắc, Vua Hùng, Nghệ, Nam Bộ, Tháp Mười, Trung, Nam</a:t>
            </a:r>
            <a:endParaRPr lang="vi-VN" sz="213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99532" y="2265292"/>
            <a:ext cx="78109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câu ở cột A thuộc kiểu câu nào ở cột B? 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263" y="3114013"/>
            <a:ext cx="7277100" cy="205002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899245" y="3949649"/>
            <a:ext cx="474432" cy="467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948455" y="4414603"/>
            <a:ext cx="474432" cy="467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997664" y="3948541"/>
            <a:ext cx="376013" cy="9310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2" fill="hold">
                          <p:stCondLst>
                            <p:cond delay="indefinite"/>
                          </p:stCondLst>
                          <p:childTnLst>
                            <p:par>
                              <p:cTn id="1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7" fill="hold">
                          <p:stCondLst>
                            <p:cond delay="indefinite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2" fill="hold">
                          <p:stCondLst>
                            <p:cond delay="indefinite"/>
                          </p:stCondLst>
                          <p:childTnLst>
                            <p:par>
                              <p:cTn id="1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  <p:bldP spid="4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3547" y="1093201"/>
            <a:ext cx="8003885" cy="196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Việt Nam thật tươi đẹp. Hãy cùng nhau đi thăm các miền đất nước qua những câu ca dao.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 tiên, chúng ta sẽ đến Phú Thọ, miền Bắc 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ta, nơi có đền thờ Vua Hùng, nơi được gọi 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“quê cha đất tổ”: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ai đi ngược về xuôi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ngày Giỗ Tổ mùng Mười tháng Ba.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71725" y="369381"/>
            <a:ext cx="3299175" cy="802524"/>
            <a:chOff x="635794" y="-62436"/>
            <a:chExt cx="2474381" cy="601893"/>
          </a:xfrm>
        </p:grpSpPr>
        <p:sp>
          <p:nvSpPr>
            <p:cNvPr id="4" name="TextBox 3"/>
            <p:cNvSpPr txBox="1"/>
            <p:nvPr/>
          </p:nvSpPr>
          <p:spPr>
            <a:xfrm>
              <a:off x="990291" y="-62436"/>
              <a:ext cx="2119884" cy="438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135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ĐỌC LẠI</a:t>
              </a:r>
              <a:endParaRPr lang="vi-VN" sz="2135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151048" y="724356"/>
            <a:ext cx="4151107" cy="107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13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CÁC MIỀN ĐẤT NƯỚC</a:t>
            </a:r>
            <a:endParaRPr lang="vi-VN" sz="2135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0752" y="3038295"/>
            <a:ext cx="5000736" cy="116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đến, chúng ta cùng vào miền Trung: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ctr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vô xứ Nghệ quanh quanh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ctr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xanh nước biếc như tranh họa đồ.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0069" y="3870940"/>
            <a:ext cx="4902100" cy="116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chúng ta cùng khám phá miền đất Nam Bộ: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Tháp Mười cò bay thẳng cánh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Tháp Mười lóng lánh cá tôm.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1" y="1116409"/>
            <a:ext cx="406360" cy="38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59" y="1690768"/>
            <a:ext cx="384000" cy="38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15" y="4995097"/>
            <a:ext cx="384000" cy="38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2915" y="1447153"/>
            <a:ext cx="2259757" cy="1634331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2176" y="3124468"/>
            <a:ext cx="2694441" cy="1766847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7860" y="5061785"/>
            <a:ext cx="3744812" cy="12072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12899" y="4993609"/>
            <a:ext cx="3883101" cy="1428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là chúng ta đã đi qua ba miền Bắc, Trung, Nam của đất nước. Nơi nào cũng để lại biết bao tình cảm mến thương.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r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(Thùy Dương </a:t>
            </a:r>
            <a:r>
              <a:rPr lang="vi-VN" sz="173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</a:t>
            </a:r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173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vi-VN" altLang="en-US" sz="6000" b="1" dirty="0">
              <a:solidFill>
                <a:srgbClr val="4010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1000">
        <p15:prstTrans prst="origami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066" y="757817"/>
            <a:ext cx="2166044" cy="1615845"/>
            <a:chOff x="358457" y="617893"/>
            <a:chExt cx="1624533" cy="1211884"/>
          </a:xfrm>
        </p:grpSpPr>
        <p:sp>
          <p:nvSpPr>
            <p:cNvPr id="3" name="TextBox 2"/>
            <p:cNvSpPr txBox="1"/>
            <p:nvPr/>
          </p:nvSpPr>
          <p:spPr>
            <a:xfrm>
              <a:off x="369343" y="617893"/>
              <a:ext cx="1613647" cy="62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26</a:t>
              </a:r>
              <a:endParaRPr lang="en-US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8457" y="653439"/>
              <a:ext cx="1613647" cy="1176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26</a:t>
              </a:r>
              <a:endParaRPr lang="en-US" sz="4800" dirty="0">
                <a:solidFill>
                  <a:srgbClr val="FC7D7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57880" y="578485"/>
            <a:ext cx="7855585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CÁC MIỀN ĐẤT NƯỚC</a:t>
            </a:r>
            <a:endParaRPr lang="vi-VN" sz="426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1423" y="1902065"/>
            <a:ext cx="715443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từng đến thăm những vùng miền nào của đất nước mình?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3671" y="1879597"/>
            <a:ext cx="927752" cy="488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828" y="2921672"/>
            <a:ext cx="7968343" cy="21062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11828" y="4861252"/>
            <a:ext cx="251822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 bậc thang ở Sa Pa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36884" y="4861252"/>
            <a:ext cx="251822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 Hạ Long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Quảng Ninh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58527" y="4861251"/>
            <a:ext cx="2518229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Húc,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Ngọc Sơn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Hà Nội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3547" y="1093201"/>
            <a:ext cx="8003885" cy="196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Việt Nam thật tươi đẹp. Hãy cùng nhau đi thăm các miền đất nước qua những câu ca dao.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 tiên, chúng ta sẽ đến Phú Thọ, miền Bắc 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ta, nơi có đền thờ Vua Hùng, nơi được gọi 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“quê cha đất tổ”: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ai đi ngược về xuôi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ngày Giỗ Tổ mùng Mười tháng Ba.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71725" y="471676"/>
            <a:ext cx="1740776" cy="700229"/>
            <a:chOff x="635794" y="14285"/>
            <a:chExt cx="1305582" cy="525172"/>
          </a:xfrm>
        </p:grpSpPr>
        <p:sp>
          <p:nvSpPr>
            <p:cNvPr id="4" name="TextBox 3"/>
            <p:cNvSpPr txBox="1"/>
            <p:nvPr/>
          </p:nvSpPr>
          <p:spPr>
            <a:xfrm>
              <a:off x="1127791" y="49917"/>
              <a:ext cx="813585" cy="48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vi-VN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57644" y="564805"/>
            <a:ext cx="4151107" cy="107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135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CÁC MIỀN ĐẤT NƯỚC</a:t>
            </a:r>
            <a:endParaRPr lang="vi-VN" sz="2135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0752" y="3038295"/>
            <a:ext cx="5000736" cy="116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đến, chúng ta cùng vào miền Trung: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ctr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vô xứ Nghệ quanh quanh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ctr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xanh nước biếc như tranh họa đồ.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0069" y="3870940"/>
            <a:ext cx="4902100" cy="116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chúng ta cùng khám phá miền đất Nam Bộ: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Tháp Mười cò bay thẳng cánh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Tháp Mười lóng lánh cá tôm.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21" y="1093549"/>
            <a:ext cx="406360" cy="38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64" y="1643143"/>
            <a:ext cx="384000" cy="38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15" y="5031927"/>
            <a:ext cx="384000" cy="38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2915" y="1447153"/>
            <a:ext cx="2259757" cy="1634331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2176" y="3124468"/>
            <a:ext cx="2694441" cy="1766847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7860" y="5061785"/>
            <a:ext cx="3744812" cy="12072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1725" y="4959350"/>
            <a:ext cx="3594735" cy="1428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là chúng ta đã đi qua ba miền Bắc, Trung, Nam của đất nước. Nơi nào cũng để lại biết bao tình cảm mến thương.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r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(Thùy Dương </a:t>
            </a:r>
            <a:r>
              <a:rPr lang="vi-VN" sz="173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</a:t>
            </a:r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173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3547" y="1093201"/>
            <a:ext cx="8003885" cy="196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Việt Nam thật tươi đẹp. Hãy cùng nhau đi thăm các miền đất nước qua những câu ca dao.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 tiên, chúng ta sẽ đến Phú Thọ, miền Bắc 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ta, nơi có đền thờ Vua Hùng, nơi được gọi 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“quê cha đất tổ”: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ai </a:t>
            </a:r>
            <a:r>
              <a:rPr lang="vi-VN" sz="1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ngược về xuôi</a:t>
            </a:r>
            <a:endParaRPr lang="vi-VN" sz="1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ngày Giỗ Tổ mùng Mười tháng Ba.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71725" y="471676"/>
            <a:ext cx="1740776" cy="700229"/>
            <a:chOff x="635794" y="14285"/>
            <a:chExt cx="1305582" cy="525172"/>
          </a:xfrm>
        </p:grpSpPr>
        <p:sp>
          <p:nvSpPr>
            <p:cNvPr id="4" name="TextBox 3"/>
            <p:cNvSpPr txBox="1"/>
            <p:nvPr/>
          </p:nvSpPr>
          <p:spPr>
            <a:xfrm>
              <a:off x="1127791" y="49917"/>
              <a:ext cx="813585" cy="48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vi-VN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57644" y="564805"/>
            <a:ext cx="4151107" cy="107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135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CÁC MIỀN ĐẤT NƯỚC</a:t>
            </a:r>
            <a:endParaRPr lang="vi-VN" sz="2135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0752" y="3038295"/>
            <a:ext cx="5000736" cy="116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đến, chúng ta cùng vào miền Trung: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ctr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sz="1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xứ Nghệ </a:t>
            </a:r>
            <a:r>
              <a:rPr lang="vi-VN" sz="1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quanh</a:t>
            </a:r>
            <a:endParaRPr lang="vi-VN" sz="1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ctr"/>
            <a:r>
              <a:rPr lang="vi-VN" sz="1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xanh nước biếc </a:t>
            </a:r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tranh họa đồ.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0069" y="3870940"/>
            <a:ext cx="4902100" cy="116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chúng ta cùng khám phá miền đất Nam Bộ: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Tháp Mười cò bay thẳng cánh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Tháp Mười </a:t>
            </a:r>
            <a:r>
              <a:rPr lang="vi-VN" sz="1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lóng lánh </a:t>
            </a:r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tôm.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76" y="1093549"/>
            <a:ext cx="406360" cy="38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04" y="1643143"/>
            <a:ext cx="384000" cy="38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45" y="4993827"/>
            <a:ext cx="384000" cy="38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2915" y="1447153"/>
            <a:ext cx="2259757" cy="1634331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2176" y="3124468"/>
            <a:ext cx="2694441" cy="1766847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7860" y="5061785"/>
            <a:ext cx="3744812" cy="12072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12899" y="4993609"/>
            <a:ext cx="3883101" cy="1428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 algn="just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là chúng ta đã đi qua ba miền Bắc, Trung, Nam của đất nước. Nơi nào cũng để lại biết bao tình cảm </a:t>
            </a:r>
            <a:r>
              <a:rPr lang="vi-VN" sz="1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 thương</a:t>
            </a:r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1450" algn="r"/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(Thùy Dương </a:t>
            </a:r>
            <a:r>
              <a:rPr lang="vi-VN" sz="173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</a:t>
            </a:r>
            <a:r>
              <a:rPr lang="vi-VN" sz="1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173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>
            <a:fillRect/>
          </a:stretch>
        </p:blipFill>
        <p:spPr bwMode="auto">
          <a:xfrm>
            <a:off x="4095712" y="4553913"/>
            <a:ext cx="4000576" cy="186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8136" y="613991"/>
            <a:ext cx="1084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4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371725" y="654051"/>
            <a:ext cx="776411" cy="700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8779" y="870523"/>
            <a:ext cx="715443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632" y="1368960"/>
            <a:ext cx="7995683" cy="58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Ca dao</a:t>
            </a:r>
            <a:endParaRPr lang="vi-VN" sz="21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58140" y="1552199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2031" y="1368960"/>
            <a:ext cx="6621792" cy="107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35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thơ do nhân dân sáng tác, được truyền miệng.</a:t>
            </a:r>
            <a:endParaRPr lang="vi-VN" sz="2135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7632" y="1868091"/>
            <a:ext cx="7995683" cy="58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Tranh họa đồ</a:t>
            </a:r>
            <a:endParaRPr lang="vi-VN" sz="21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58140" y="2051329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86135" y="4075619"/>
            <a:ext cx="7995683" cy="58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Đồng Tháp Mười</a:t>
            </a:r>
            <a:endParaRPr lang="vi-VN" sz="21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135672" y="4258857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6825" y="1870240"/>
            <a:ext cx="4868551" cy="58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35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tranh vẽ cảnh vật, sông núi.</a:t>
            </a:r>
            <a:endParaRPr lang="vi-VN" sz="2135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anh phong cảnh là gì ? 5 giá trị, 6 chủ đề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61" y="2443240"/>
            <a:ext cx="2400295" cy="163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45" y="2443241"/>
            <a:ext cx="3120383" cy="163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539545" y="4082887"/>
            <a:ext cx="5962443" cy="107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35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tên vùng đất trũng rộng lớn ở miền Nam.</a:t>
            </a:r>
            <a:endParaRPr lang="vi-VN" sz="2135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ranh Phong Cảnh Thiên Nhiên Ngôi Nhà Bên Sông SDTN149 - HapNa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47" y="2443240"/>
            <a:ext cx="2431327" cy="162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ldLvl="0" animBg="1"/>
      <p:bldP spid="11" grpId="0"/>
      <p:bldP spid="15" grpId="0"/>
      <p:bldP spid="16" grpId="0" bldLvl="0" animBg="1"/>
      <p:bldP spid="17" grpId="0"/>
      <p:bldP spid="18" grpId="0" bldLvl="0" animBg="1"/>
      <p:bldP spid="13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4891" y="655064"/>
            <a:ext cx="7591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vi-VN" sz="4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5861" y="1822627"/>
            <a:ext cx="6416684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các câu thơ nói về: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748" r="17336"/>
          <a:stretch>
            <a:fillRect/>
          </a:stretch>
        </p:blipFill>
        <p:spPr>
          <a:xfrm>
            <a:off x="822320" y="483368"/>
            <a:ext cx="1703743" cy="1694897"/>
          </a:xfrm>
          <a:prstGeom prst="ellipse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029455" y="2732169"/>
            <a:ext cx="260060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Xứ Nghệ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74891" y="2427123"/>
            <a:ext cx="5752469" cy="1276351"/>
            <a:chOff x="1829681" y="3215223"/>
            <a:chExt cx="4314352" cy="9572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29681" y="3215223"/>
              <a:ext cx="4229100" cy="957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2135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  <a:endParaRPr lang="vi-VN" sz="213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171450" algn="ctr">
                <a:lnSpc>
                  <a:spcPct val="120000"/>
                </a:lnSpc>
              </a:pPr>
              <a:r>
                <a:rPr lang="vi-VN" sz="2135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  <a:endParaRPr lang="vi-VN" sz="213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029455" y="3380860"/>
            <a:ext cx="41826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Ngày Giỗ Tổ Hùng Vương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774891" y="3817361"/>
            <a:ext cx="5752469" cy="1276351"/>
            <a:chOff x="1829681" y="3215223"/>
            <a:chExt cx="4314352" cy="9572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29681" y="3215223"/>
              <a:ext cx="4229100" cy="95726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2135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  <a:endParaRPr lang="vi-VN" sz="2135" dirty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171450" algn="ctr">
                <a:lnSpc>
                  <a:spcPct val="120000"/>
                </a:lnSpc>
              </a:pPr>
              <a:r>
                <a:rPr lang="vi-VN" sz="2135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  <a:endParaRPr lang="vi-VN" sz="2135" dirty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029455" y="4774427"/>
            <a:ext cx="41826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Đồng Tháp Mười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745861" y="5272407"/>
            <a:ext cx="5752469" cy="881380"/>
            <a:chOff x="1829681" y="3215223"/>
            <a:chExt cx="4314352" cy="66103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829681" y="3215223"/>
              <a:ext cx="4229100" cy="66103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213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  <a:endParaRPr lang="vi-VN" sz="21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171450" algn="ctr">
                <a:lnSpc>
                  <a:spcPct val="120000"/>
                </a:lnSpc>
              </a:pPr>
              <a:r>
                <a:rPr lang="vi-VN" sz="2135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2135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sz="2135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1331" y="588912"/>
            <a:ext cx="78109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Giỗ Tổ là ngày nào?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31331" y="1191287"/>
            <a:ext cx="5752469" cy="1276351"/>
            <a:chOff x="1829681" y="3215223"/>
            <a:chExt cx="4314352" cy="9572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9681" y="3215223"/>
              <a:ext cx="4229100" cy="95726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2135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  <a:endParaRPr lang="vi-VN" sz="2135" dirty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171450" algn="ctr">
                <a:lnSpc>
                  <a:spcPct val="120000"/>
                </a:lnSpc>
              </a:pPr>
              <a:r>
                <a:rPr lang="vi-VN" sz="2135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  <a:endParaRPr lang="vi-VN" sz="2135" dirty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01659" y="488568"/>
            <a:ext cx="1840627" cy="1693951"/>
            <a:chOff x="4933244" y="366426"/>
            <a:chExt cx="1380470" cy="127046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: Top Corners Rounded 3"/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Top Corners Rounded 20"/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85698" y="553100"/>
              <a:ext cx="892493" cy="345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 3</a:t>
              </a:r>
              <a:endParaRPr lang="vi-VN" sz="24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05181" y="818024"/>
              <a:ext cx="589598" cy="561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265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vi-VN" sz="426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30582" y="1252518"/>
              <a:ext cx="886778" cy="345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Âm lịch</a:t>
              </a:r>
              <a:endParaRPr lang="vi-V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1331" y="588912"/>
            <a:ext cx="78109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miêu tả vẻ đẹp của xứ Nghệ.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407195" y="1191287"/>
            <a:ext cx="5752469" cy="1276351"/>
            <a:chOff x="1829681" y="3215223"/>
            <a:chExt cx="4314352" cy="9572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829681" y="3215223"/>
              <a:ext cx="4229100" cy="957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2135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  <a:endParaRPr lang="vi-VN" sz="213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171450" algn="ctr">
                <a:lnSpc>
                  <a:spcPct val="120000"/>
                </a:lnSpc>
              </a:pPr>
              <a:r>
                <a:rPr lang="vi-VN" sz="2135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  <a:endParaRPr lang="vi-VN" sz="2135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83784" y="2235964"/>
            <a:ext cx="2941955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xanh nước biếc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08141" y="2235964"/>
            <a:ext cx="2572385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tranh họa đồ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bldLvl="0" animBg="1"/>
          <p:bldP spid="26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bldLvl="0" animBg="1"/>
          <p:bldP spid="26" grpId="0" bldLvl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1331" y="588912"/>
            <a:ext cx="78109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ý giải thích đúng cho mỗi câu sau: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295" y="1242809"/>
            <a:ext cx="8205409" cy="25115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823932" y="2111539"/>
            <a:ext cx="425752" cy="387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823932" y="3298976"/>
            <a:ext cx="425752" cy="387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3295" y="3754361"/>
            <a:ext cx="59086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các câu ca dao trong bài.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41339" y="4174900"/>
            <a:ext cx="4432939" cy="681355"/>
            <a:chOff x="1829681" y="3215223"/>
            <a:chExt cx="4314352" cy="69092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A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46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9681" y="3215223"/>
              <a:ext cx="4229100" cy="690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vô xứ Nghệ quanh quanh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xanh nước biếc như tranh họa đồ.</a:t>
              </a:r>
              <a:endParaRPr lang="vi-VN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509347" y="4932325"/>
            <a:ext cx="4432939" cy="975995"/>
            <a:chOff x="1829681" y="3215223"/>
            <a:chExt cx="4314352" cy="9896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46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9681" y="3215223"/>
              <a:ext cx="4229100" cy="98969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 ai đi ngược về xuôi</a:t>
              </a:r>
              <a:endParaRPr lang="vi-VN" sz="1600" dirty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54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ngày Giỗ Tổ mùng Mười tháng Ba.</a:t>
              </a:r>
              <a:endParaRPr lang="vi-VN" sz="1600" dirty="0">
                <a:solidFill>
                  <a:srgbClr val="0054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53661" y="5733931"/>
            <a:ext cx="4432939" cy="681355"/>
            <a:chOff x="1829681" y="3215223"/>
            <a:chExt cx="4314352" cy="69092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/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146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29681" y="3215223"/>
              <a:ext cx="4229100" cy="6909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Tháp Mười cò bay thẳng cánh</a:t>
              </a:r>
              <a:endParaRPr lang="vi-V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Tháp Mười lóng lánh cá tôm.</a:t>
              </a:r>
              <a:r>
                <a:rPr lang="vi-VN" sz="16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6" grpId="0" bldLvl="0" animBg="1"/>
      <p:bldP spid="7" grpId="0"/>
    </p:bld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3391</Words>
  <Application>WPS Presentation</Application>
  <PresentationFormat>Widescreen</PresentationFormat>
  <Paragraphs>190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字魂36号-正文宋楷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4</cp:revision>
  <dcterms:created xsi:type="dcterms:W3CDTF">2023-04-23T12:15:00Z</dcterms:created>
  <dcterms:modified xsi:type="dcterms:W3CDTF">2023-04-24T12:11:34Z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A9F68E3534074378988CB92762584EF7</vt:lpwstr>
  </property>
  <property fmtid="{D5CDD505-2E9C-101B-9397-08002B2CF9AE}" pid="3" name="KSOProductBuildVer">
    <vt:lpwstr>1033-11.2.0.11536</vt:lpwstr>
  </property>
</Properties>
</file>