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90" r:id="rId5"/>
    <p:sldId id="29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.png"/><Relationship Id="rId10" Type="http://schemas.microsoft.com/office/2007/relationships/media" Target="../media/media1.mp3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22734" y="2878036"/>
            <a:ext cx="85344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ĐỌC MỞ RỘNG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891" y="655064"/>
            <a:ext cx="60268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48" r="17336"/>
          <a:stretch>
            <a:fillRect/>
          </a:stretch>
        </p:blipFill>
        <p:spPr>
          <a:xfrm>
            <a:off x="970910" y="468128"/>
            <a:ext cx="1703743" cy="1694897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9459" y="2363864"/>
            <a:ext cx="8272788" cy="4494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4891" y="1765581"/>
            <a:ext cx="63876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bài thơ, câu chuyện viết về cảnh đẹp trên các miền đất nước.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865" y="1396749"/>
            <a:ext cx="8627736" cy="4813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0779" y="614115"/>
            <a:ext cx="75704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cho bạn nghe đoạn thơ hoặc đoạn truyện em thích.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Presentation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Segoe Print</vt:lpstr>
      <vt:lpstr>UTM Cookies</vt:lpstr>
      <vt:lpstr>HP001</vt:lpstr>
      <vt:lpstr>HP001 4 hàng</vt:lpstr>
      <vt:lpstr>Times New Roman</vt:lpstr>
      <vt:lpstr>字魂36号-正文宋楷</vt:lpstr>
      <vt:lpstr>Arial</vt:lpstr>
      <vt:lpstr>#9Slide07 SVNZiclets</vt:lpstr>
      <vt:lpstr>#9Slide07 TALUHLA</vt:lpstr>
      <vt:lpstr>#9Slide07 SVNZero</vt:lpstr>
      <vt:lpstr>#9Slide07 White wood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7</cp:revision>
  <dcterms:created xsi:type="dcterms:W3CDTF">2023-04-23T12:15:36Z</dcterms:created>
  <dcterms:modified xsi:type="dcterms:W3CDTF">2023-04-23T12:37:19Z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335F2C9524444CF1A3551952E34802EB</vt:lpwstr>
  </property>
  <property fmtid="{D5CDD505-2E9C-101B-9397-08002B2CF9AE}" pid="3" name="KSOProductBuildVer">
    <vt:lpwstr>1033-11.2.0.11536</vt:lpwstr>
  </property>
</Properties>
</file>