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29" r:id="rId4"/>
    <p:sldMasterId id="2147483742" r:id="rId5"/>
  </p:sldMasterIdLst>
  <p:notesMasterIdLst>
    <p:notesMasterId r:id="rId27"/>
  </p:notesMasterIdLst>
  <p:sldIdLst>
    <p:sldId id="2007577125" r:id="rId6"/>
    <p:sldId id="267" r:id="rId7"/>
    <p:sldId id="256" r:id="rId8"/>
    <p:sldId id="2007577123" r:id="rId9"/>
    <p:sldId id="261" r:id="rId10"/>
    <p:sldId id="258" r:id="rId11"/>
    <p:sldId id="262" r:id="rId12"/>
    <p:sldId id="259" r:id="rId13"/>
    <p:sldId id="260" r:id="rId14"/>
    <p:sldId id="263" r:id="rId15"/>
    <p:sldId id="264" r:id="rId16"/>
    <p:sldId id="2007577126" r:id="rId17"/>
    <p:sldId id="2007577127" r:id="rId18"/>
    <p:sldId id="265" r:id="rId19"/>
    <p:sldId id="2896" r:id="rId20"/>
    <p:sldId id="2886" r:id="rId21"/>
    <p:sldId id="2899" r:id="rId22"/>
    <p:sldId id="2893" r:id="rId23"/>
    <p:sldId id="2901" r:id="rId24"/>
    <p:sldId id="2007577124" r:id="rId25"/>
    <p:sldId id="200757712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22/04/2022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867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22/04/2022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50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22/04/2022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0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22/04/2022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09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22/04/2022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993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22/04/2022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026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22/04/2022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4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22/04/2022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80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22/04/2022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772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22/04/2022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724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22/04/2022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416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22/04/2022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33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5096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5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39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82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96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03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3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1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27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47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16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25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19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13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00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22/04/2022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7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www.1ppt.com/excel/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www.1ppt.com/shiti/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www.1ppt.com/jiaoan/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Hương</a:t>
            </a:r>
            <a:r>
              <a:rPr kumimoji="0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Thảo</a:t>
            </a: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  <a:r>
              <a:rPr kumimoji="0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tranthao121004@gmail.com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11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5" Type="http://schemas.openxmlformats.org/officeDocument/2006/relationships/image" Target="../media/image22.gif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5" Type="http://schemas.openxmlformats.org/officeDocument/2006/relationships/image" Target="../media/image10.gif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microsoft.com/office/2007/relationships/hdphoto" Target="../media/hdphoto4.wdp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0.wdp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9.gif"/><Relationship Id="rId18" Type="http://schemas.openxmlformats.org/officeDocument/2006/relationships/slide" Target="slide11.xml"/><Relationship Id="rId3" Type="http://schemas.openxmlformats.org/officeDocument/2006/relationships/audio" Target="../media/audio2.wav"/><Relationship Id="rId21" Type="http://schemas.openxmlformats.org/officeDocument/2006/relationships/slide" Target="slide12.xml"/><Relationship Id="rId7" Type="http://schemas.openxmlformats.org/officeDocument/2006/relationships/image" Target="../media/image21.gif"/><Relationship Id="rId12" Type="http://schemas.openxmlformats.org/officeDocument/2006/relationships/slide" Target="slide4.xml"/><Relationship Id="rId17" Type="http://schemas.openxmlformats.org/officeDocument/2006/relationships/image" Target="../media/image24.gif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6" Type="http://schemas.openxmlformats.org/officeDocument/2006/relationships/slide" Target="slide7.xml"/><Relationship Id="rId11" Type="http://schemas.openxmlformats.org/officeDocument/2006/relationships/image" Target="../media/image12.gif"/><Relationship Id="rId5" Type="http://schemas.openxmlformats.org/officeDocument/2006/relationships/image" Target="../media/image20.gif"/><Relationship Id="rId15" Type="http://schemas.openxmlformats.org/officeDocument/2006/relationships/image" Target="../media/image23.gif"/><Relationship Id="rId10" Type="http://schemas.openxmlformats.org/officeDocument/2006/relationships/slide" Target="slide6.xml"/><Relationship Id="rId19" Type="http://schemas.openxmlformats.org/officeDocument/2006/relationships/image" Target="../media/image10.gif"/><Relationship Id="rId4" Type="http://schemas.openxmlformats.org/officeDocument/2006/relationships/slide" Target="slide8.xml"/><Relationship Id="rId9" Type="http://schemas.openxmlformats.org/officeDocument/2006/relationships/image" Target="../media/image22.gif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5" Type="http://schemas.openxmlformats.org/officeDocument/2006/relationships/image" Target="../media/image9.gif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5" Type="http://schemas.openxmlformats.org/officeDocument/2006/relationships/image" Target="../media/image24.gif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5" Type="http://schemas.openxmlformats.org/officeDocument/2006/relationships/image" Target="../media/image12.gif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5" Type="http://schemas.openxmlformats.org/officeDocument/2006/relationships/image" Target="../media/image21.gif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5" Type="http://schemas.openxmlformats.org/officeDocument/2006/relationships/image" Target="../media/image22.gif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5" Type="http://schemas.openxmlformats.org/officeDocument/2006/relationships/image" Target="../media/image23.gif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83127" y="2644170"/>
            <a:ext cx="119804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64: THU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THẬP, PHÂN LOẠI,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KIỂM ĐẾM SỐ LIỆU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939080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566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451 + 123 = 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574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547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548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64" y="992712"/>
            <a:ext cx="1226306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32869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613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123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753 – 159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232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565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594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24952" y="992712"/>
            <a:ext cx="1255130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2006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US" sz="3047" b="1" smtClean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tư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US" sz="3047" b="1" smtClean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27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4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2022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TǨn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422" y="2428247"/>
            <a:ext cx="1144950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64: Thu thập,</a:t>
            </a:r>
            <a:r>
              <a:rPr kumimoji="0" lang="en-US" sz="3047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phân loại, kiểm đếm số liệu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227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-5157" y="210725"/>
            <a:ext cx="4847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113" y="1858066"/>
            <a:ext cx="1056732" cy="100796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688" y="3910708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00701" y="1721372"/>
            <a:ext cx="9177142" cy="178503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việc thu thập, phân loại, kiểm đếm các đối tượng thống kê (trong một số tình huống đơn giản)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2420" y="3910708"/>
            <a:ext cx="9067946" cy="178503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thu thập, phân loại, kiểm đếm các đối tượng thống kê (trong một số tình huống đơn giản)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1166877" y="412020"/>
            <a:ext cx="6522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504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AB6832-16AD-4DB9-8363-E73356A4597E}"/>
              </a:ext>
            </a:extLst>
          </p:cNvPr>
          <p:cNvSpPr txBox="1"/>
          <p:nvPr/>
        </p:nvSpPr>
        <p:spPr>
          <a:xfrm>
            <a:off x="1011935" y="1763498"/>
            <a:ext cx="32334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F4CD4362-7DD5-43F7-8808-25B1CA664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63" y="823402"/>
            <a:ext cx="6554902" cy="365715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F8F19E7-E5E1-491C-9F0C-EF44F1F136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674551"/>
              </p:ext>
            </p:extLst>
          </p:nvPr>
        </p:nvGraphicFramePr>
        <p:xfrm>
          <a:off x="1463041" y="4790779"/>
          <a:ext cx="9323976" cy="1153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0994">
                  <a:extLst>
                    <a:ext uri="{9D8B030D-6E8A-4147-A177-3AD203B41FA5}">
                      <a16:colId xmlns:a16="http://schemas.microsoft.com/office/drawing/2014/main" val="943914287"/>
                    </a:ext>
                  </a:extLst>
                </a:gridCol>
                <a:gridCol w="2330994">
                  <a:extLst>
                    <a:ext uri="{9D8B030D-6E8A-4147-A177-3AD203B41FA5}">
                      <a16:colId xmlns:a16="http://schemas.microsoft.com/office/drawing/2014/main" val="3338658073"/>
                    </a:ext>
                  </a:extLst>
                </a:gridCol>
                <a:gridCol w="2330994">
                  <a:extLst>
                    <a:ext uri="{9D8B030D-6E8A-4147-A177-3AD203B41FA5}">
                      <a16:colId xmlns:a16="http://schemas.microsoft.com/office/drawing/2014/main" val="3052687361"/>
                    </a:ext>
                  </a:extLst>
                </a:gridCol>
                <a:gridCol w="2330994">
                  <a:extLst>
                    <a:ext uri="{9D8B030D-6E8A-4147-A177-3AD203B41FA5}">
                      <a16:colId xmlns:a16="http://schemas.microsoft.com/office/drawing/2014/main" val="845566035"/>
                    </a:ext>
                  </a:extLst>
                </a:gridCol>
              </a:tblGrid>
              <a:tr h="576557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Giá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</a:rPr>
                        <a:t>vẽ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Đồng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hồ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Bức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tượng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Ghế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40209"/>
                  </a:ext>
                </a:extLst>
              </a:tr>
              <a:tr h="57655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57901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A9BAD2A-9A6C-49FD-81DF-00C7D59ECABA}"/>
              </a:ext>
            </a:extLst>
          </p:cNvPr>
          <p:cNvSpPr/>
          <p:nvPr/>
        </p:nvSpPr>
        <p:spPr>
          <a:xfrm>
            <a:off x="1867988" y="4790779"/>
            <a:ext cx="1502229" cy="447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45C6A6-9344-4100-9D5F-45066CD18440}"/>
              </a:ext>
            </a:extLst>
          </p:cNvPr>
          <p:cNvSpPr/>
          <p:nvPr/>
        </p:nvSpPr>
        <p:spPr>
          <a:xfrm>
            <a:off x="4177908" y="4892961"/>
            <a:ext cx="1618772" cy="447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36D245-9206-4762-8A3B-55CBE5E93DE6}"/>
              </a:ext>
            </a:extLst>
          </p:cNvPr>
          <p:cNvSpPr/>
          <p:nvPr/>
        </p:nvSpPr>
        <p:spPr>
          <a:xfrm>
            <a:off x="6395322" y="4892960"/>
            <a:ext cx="1896526" cy="447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806CE7-8D61-439E-A645-544FBA8DDEE2}"/>
              </a:ext>
            </a:extLst>
          </p:cNvPr>
          <p:cNvSpPr/>
          <p:nvPr/>
        </p:nvSpPr>
        <p:spPr>
          <a:xfrm>
            <a:off x="8701909" y="4829968"/>
            <a:ext cx="1787565" cy="447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1353ED-0DB5-4FB7-AE7D-E3EE80E3E2E3}"/>
              </a:ext>
            </a:extLst>
          </p:cNvPr>
          <p:cNvSpPr/>
          <p:nvPr/>
        </p:nvSpPr>
        <p:spPr>
          <a:xfrm>
            <a:off x="1867988" y="5442570"/>
            <a:ext cx="1502229" cy="4474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072933-A647-4C92-AC7C-57840AA5C291}"/>
              </a:ext>
            </a:extLst>
          </p:cNvPr>
          <p:cNvSpPr/>
          <p:nvPr/>
        </p:nvSpPr>
        <p:spPr>
          <a:xfrm>
            <a:off x="4245429" y="5442570"/>
            <a:ext cx="1502229" cy="4474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1206E5-0D91-4AA8-A495-18F0C1E061CB}"/>
              </a:ext>
            </a:extLst>
          </p:cNvPr>
          <p:cNvSpPr/>
          <p:nvPr/>
        </p:nvSpPr>
        <p:spPr>
          <a:xfrm>
            <a:off x="6532451" y="5442570"/>
            <a:ext cx="1502229" cy="4474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16D354-A819-4F50-A8C8-3037D6A36231}"/>
              </a:ext>
            </a:extLst>
          </p:cNvPr>
          <p:cNvSpPr/>
          <p:nvPr/>
        </p:nvSpPr>
        <p:spPr>
          <a:xfrm>
            <a:off x="8926070" y="5442570"/>
            <a:ext cx="1502229" cy="4474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oogle Shape;523;p25">
            <a:extLst>
              <a:ext uri="{FF2B5EF4-FFF2-40B4-BE49-F238E27FC236}">
                <a16:creationId xmlns:a16="http://schemas.microsoft.com/office/drawing/2014/main" id="{3EDF747A-BAF2-446A-A9FC-75850FE91A5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6182" y="524191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pic>
        <p:nvPicPr>
          <p:cNvPr id="7" name="Google Shape;799;p28">
            <a:extLst>
              <a:ext uri="{FF2B5EF4-FFF2-40B4-BE49-F238E27FC236}">
                <a16:creationId xmlns:a16="http://schemas.microsoft.com/office/drawing/2014/main" id="{0DBC18FA-D56D-4506-BC44-77C188FA810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737" y="394175"/>
            <a:ext cx="2325467" cy="11627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032C1E7-F852-4786-8133-62CA4D3F2360}"/>
              </a:ext>
            </a:extLst>
          </p:cNvPr>
          <p:cNvGrpSpPr/>
          <p:nvPr/>
        </p:nvGrpSpPr>
        <p:grpSpPr>
          <a:xfrm>
            <a:off x="924946" y="1562998"/>
            <a:ext cx="7307196" cy="570588"/>
            <a:chOff x="1183343" y="1464304"/>
            <a:chExt cx="7307196" cy="57058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06CBDA-8A33-4BE5-A1A2-56EC945A9100}"/>
                </a:ext>
              </a:extLst>
            </p:cNvPr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03FEF5C-5CBB-411A-AC2B-DE8F9E28B7C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0C43E2-1890-4EBF-8AFE-1A2E6918B50C}"/>
              </a:ext>
            </a:extLst>
          </p:cNvPr>
          <p:cNvGrpSpPr/>
          <p:nvPr/>
        </p:nvGrpSpPr>
        <p:grpSpPr>
          <a:xfrm>
            <a:off x="6377089" y="3043854"/>
            <a:ext cx="5597819" cy="3554282"/>
            <a:chOff x="5583987" y="2728954"/>
            <a:chExt cx="5597819" cy="3554282"/>
          </a:xfrm>
        </p:grpSpPr>
        <p:pic>
          <p:nvPicPr>
            <p:cNvPr id="13" name="Picture 12" descr="Screen Clipping">
              <a:extLst>
                <a:ext uri="{FF2B5EF4-FFF2-40B4-BE49-F238E27FC236}">
                  <a16:creationId xmlns:a16="http://schemas.microsoft.com/office/drawing/2014/main" id="{69EAF9EA-87E8-4997-AD8A-0BF8A1CFC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8" r="1896"/>
            <a:stretch/>
          </p:blipFill>
          <p:spPr>
            <a:xfrm>
              <a:off x="5708193" y="2728954"/>
              <a:ext cx="5473613" cy="35542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30BE13C-1EC9-4170-A160-DB8B3FFB6358}"/>
                </a:ext>
              </a:extLst>
            </p:cNvPr>
            <p:cNvSpPr/>
            <p:nvPr/>
          </p:nvSpPr>
          <p:spPr>
            <a:xfrm>
              <a:off x="5583987" y="3198094"/>
              <a:ext cx="2063932" cy="8098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3F4369E-FF16-492B-8D99-90E5DA466429}"/>
              </a:ext>
            </a:extLst>
          </p:cNvPr>
          <p:cNvSpPr txBox="1"/>
          <p:nvPr/>
        </p:nvSpPr>
        <p:spPr>
          <a:xfrm>
            <a:off x="914399" y="2229907"/>
            <a:ext cx="8910085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?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?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?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?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27E65CA2-1881-46C6-972D-8834838649F6}"/>
              </a:ext>
            </a:extLst>
          </p:cNvPr>
          <p:cNvSpPr/>
          <p:nvPr/>
        </p:nvSpPr>
        <p:spPr>
          <a:xfrm>
            <a:off x="4887521" y="2381667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466C8EC6-5805-4969-A738-B66432518F01}"/>
              </a:ext>
            </a:extLst>
          </p:cNvPr>
          <p:cNvSpPr/>
          <p:nvPr/>
        </p:nvSpPr>
        <p:spPr>
          <a:xfrm>
            <a:off x="979715" y="3043854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0">
            <a:extLst>
              <a:ext uri="{FF2B5EF4-FFF2-40B4-BE49-F238E27FC236}">
                <a16:creationId xmlns:a16="http://schemas.microsoft.com/office/drawing/2014/main" id="{BC7081AF-C5CD-42F4-9D47-17DEE67858B8}"/>
              </a:ext>
            </a:extLst>
          </p:cNvPr>
          <p:cNvSpPr/>
          <p:nvPr/>
        </p:nvSpPr>
        <p:spPr>
          <a:xfrm>
            <a:off x="979715" y="3681420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C5557DB3-7C56-4F1F-909E-03F4BB4F3813}"/>
              </a:ext>
            </a:extLst>
          </p:cNvPr>
          <p:cNvSpPr/>
          <p:nvPr/>
        </p:nvSpPr>
        <p:spPr>
          <a:xfrm>
            <a:off x="979715" y="4315001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EAE2A1B2-C122-4C77-AD71-7B1A3AA8604D}"/>
              </a:ext>
            </a:extLst>
          </p:cNvPr>
          <p:cNvSpPr/>
          <p:nvPr/>
        </p:nvSpPr>
        <p:spPr>
          <a:xfrm>
            <a:off x="7732873" y="5305425"/>
            <a:ext cx="267494" cy="247650"/>
          </a:xfrm>
          <a:prstGeom prst="cube">
            <a:avLst>
              <a:gd name="adj" fmla="val 2307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C3D73EC-EC3C-44A6-991B-FC6FF56EDA97}"/>
              </a:ext>
            </a:extLst>
          </p:cNvPr>
          <p:cNvSpPr/>
          <p:nvPr/>
        </p:nvSpPr>
        <p:spPr>
          <a:xfrm>
            <a:off x="9311684" y="5244509"/>
            <a:ext cx="190500" cy="1905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owchart: Magnetic Disk 21">
            <a:extLst>
              <a:ext uri="{FF2B5EF4-FFF2-40B4-BE49-F238E27FC236}">
                <a16:creationId xmlns:a16="http://schemas.microsoft.com/office/drawing/2014/main" id="{52832032-0DBB-4135-9A5D-DE9E049ACF47}"/>
              </a:ext>
            </a:extLst>
          </p:cNvPr>
          <p:cNvSpPr/>
          <p:nvPr/>
        </p:nvSpPr>
        <p:spPr>
          <a:xfrm>
            <a:off x="8000367" y="5857860"/>
            <a:ext cx="231775" cy="374650"/>
          </a:xfrm>
          <a:prstGeom prst="flowChartMagneticDisk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1547DC-C715-4B47-BA73-C4A0188F8FF6}"/>
              </a:ext>
            </a:extLst>
          </p:cNvPr>
          <p:cNvSpPr txBox="1"/>
          <p:nvPr/>
        </p:nvSpPr>
        <p:spPr>
          <a:xfrm>
            <a:off x="1018224" y="3060423"/>
            <a:ext cx="385042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788F28-9AD4-44B3-BEA4-E86ACE797950}"/>
              </a:ext>
            </a:extLst>
          </p:cNvPr>
          <p:cNvSpPr txBox="1"/>
          <p:nvPr/>
        </p:nvSpPr>
        <p:spPr>
          <a:xfrm>
            <a:off x="1028857" y="3690498"/>
            <a:ext cx="385042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0D792B-7D77-4EAD-A541-FAE8198DD767}"/>
              </a:ext>
            </a:extLst>
          </p:cNvPr>
          <p:cNvSpPr txBox="1"/>
          <p:nvPr/>
        </p:nvSpPr>
        <p:spPr>
          <a:xfrm>
            <a:off x="1015794" y="4341314"/>
            <a:ext cx="385042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6" presetClass="emph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6C94D90B-B679-4463-8216-A13C176D5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7" y="3769179"/>
            <a:ext cx="857250" cy="2838450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5376042-AB65-4DE2-ABCD-B9174A85B1E2}"/>
              </a:ext>
            </a:extLst>
          </p:cNvPr>
          <p:cNvSpPr/>
          <p:nvPr/>
        </p:nvSpPr>
        <p:spPr>
          <a:xfrm>
            <a:off x="1755666" y="881530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55965E-280A-4F4B-A97E-1A51AB7409BD}"/>
              </a:ext>
            </a:extLst>
          </p:cNvPr>
          <p:cNvGrpSpPr/>
          <p:nvPr/>
        </p:nvGrpSpPr>
        <p:grpSpPr>
          <a:xfrm>
            <a:off x="630670" y="293494"/>
            <a:ext cx="7307196" cy="570588"/>
            <a:chOff x="1183343" y="1464304"/>
            <a:chExt cx="7307196" cy="57058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B97009-E5D1-437C-9C00-F074B438FB02}"/>
                </a:ext>
              </a:extLst>
            </p:cNvPr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C694E9-F3D6-404F-8CF7-5B799A0B9E7A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AB2E3EC5-DF62-4D73-952F-A099A6014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21" y="1063193"/>
            <a:ext cx="5644346" cy="25371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58AC49-CB5C-4FED-A51C-2B479B154A10}"/>
              </a:ext>
            </a:extLst>
          </p:cNvPr>
          <p:cNvSpPr txBox="1"/>
          <p:nvPr/>
        </p:nvSpPr>
        <p:spPr>
          <a:xfrm>
            <a:off x="630670" y="825197"/>
            <a:ext cx="6689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?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con?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48F4CF4-E0CF-4C8A-B517-730AF1962D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588031"/>
              </p:ext>
            </p:extLst>
          </p:nvPr>
        </p:nvGraphicFramePr>
        <p:xfrm>
          <a:off x="1243709" y="1759833"/>
          <a:ext cx="4830519" cy="1148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0173">
                  <a:extLst>
                    <a:ext uri="{9D8B030D-6E8A-4147-A177-3AD203B41FA5}">
                      <a16:colId xmlns:a16="http://schemas.microsoft.com/office/drawing/2014/main" val="3282746171"/>
                    </a:ext>
                  </a:extLst>
                </a:gridCol>
                <a:gridCol w="1610173">
                  <a:extLst>
                    <a:ext uri="{9D8B030D-6E8A-4147-A177-3AD203B41FA5}">
                      <a16:colId xmlns:a16="http://schemas.microsoft.com/office/drawing/2014/main" val="4209947731"/>
                    </a:ext>
                  </a:extLst>
                </a:gridCol>
                <a:gridCol w="1610173">
                  <a:extLst>
                    <a:ext uri="{9D8B030D-6E8A-4147-A177-3AD203B41FA5}">
                      <a16:colId xmlns:a16="http://schemas.microsoft.com/office/drawing/2014/main" val="1695973288"/>
                    </a:ext>
                  </a:extLst>
                </a:gridCol>
              </a:tblGrid>
              <a:tr h="574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Gà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trống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Gà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mái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Gà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722692"/>
                  </a:ext>
                </a:extLst>
              </a:tr>
              <a:tr h="574151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21658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96A4C29-FB81-44D6-9511-AC3D385EC644}"/>
              </a:ext>
            </a:extLst>
          </p:cNvPr>
          <p:cNvSpPr txBox="1"/>
          <p:nvPr/>
        </p:nvSpPr>
        <p:spPr>
          <a:xfrm>
            <a:off x="1877850" y="2397004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82C9BD-9662-4709-87B8-5BDE6CB4A243}"/>
              </a:ext>
            </a:extLst>
          </p:cNvPr>
          <p:cNvSpPr txBox="1"/>
          <p:nvPr/>
        </p:nvSpPr>
        <p:spPr>
          <a:xfrm>
            <a:off x="3514264" y="2380010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F8BD56-FD07-4CBB-8F9C-E5B720CFE2A8}"/>
              </a:ext>
            </a:extLst>
          </p:cNvPr>
          <p:cNvSpPr txBox="1"/>
          <p:nvPr/>
        </p:nvSpPr>
        <p:spPr>
          <a:xfrm>
            <a:off x="4981534" y="2395535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F47FDB-CC3D-4081-A6FE-A4A76F9246EA}"/>
              </a:ext>
            </a:extLst>
          </p:cNvPr>
          <p:cNvSpPr txBox="1"/>
          <p:nvPr/>
        </p:nvSpPr>
        <p:spPr>
          <a:xfrm>
            <a:off x="1189962" y="3308237"/>
            <a:ext cx="103900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ts val="4000"/>
              </a:lnSpc>
              <a:buAutoNum type="alphaU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ts val="4000"/>
              </a:lnSpc>
              <a:buAutoNum type="alphaU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  <a:p>
            <a:pPr>
              <a:lnSpc>
                <a:spcPts val="4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939BF9E-8E99-4565-92CD-4E1B7FDC8A4F}"/>
              </a:ext>
            </a:extLst>
          </p:cNvPr>
          <p:cNvSpPr/>
          <p:nvPr/>
        </p:nvSpPr>
        <p:spPr>
          <a:xfrm>
            <a:off x="8492852" y="4354694"/>
            <a:ext cx="496389" cy="496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0CCDF6-BD84-4830-8DD3-F34727D7DD43}"/>
              </a:ext>
            </a:extLst>
          </p:cNvPr>
          <p:cNvSpPr/>
          <p:nvPr/>
        </p:nvSpPr>
        <p:spPr>
          <a:xfrm>
            <a:off x="1158777" y="5398552"/>
            <a:ext cx="496389" cy="496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735615-FD49-41AD-BF87-E96A78FCB4EC}"/>
              </a:ext>
            </a:extLst>
          </p:cNvPr>
          <p:cNvSpPr txBox="1"/>
          <p:nvPr/>
        </p:nvSpPr>
        <p:spPr>
          <a:xfrm>
            <a:off x="6905791" y="5894941"/>
            <a:ext cx="4323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+ 7 + 9 = 18 (con)</a:t>
            </a:r>
          </a:p>
        </p:txBody>
      </p: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uiExpand="1" build="p"/>
      <p:bldP spid="13" grpId="0"/>
      <p:bldP spid="14" grpId="0"/>
      <p:bldP spid="15" grpId="0"/>
      <p:bldP spid="16" grpId="0" uiExpand="1" build="p"/>
      <p:bldP spid="17" grpId="0" animBg="1"/>
      <p:bldP spid="18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pic>
        <p:nvPicPr>
          <p:cNvPr id="15" name="Picture 2" descr="Gà Trống Gà Phim Hoạt Hình Tải - gà png tải về - Miễn phí trong suốt Gia  Cầm png Tải về.">
            <a:extLst>
              <a:ext uri="{FF2B5EF4-FFF2-40B4-BE49-F238E27FC236}">
                <a16:creationId xmlns:a16="http://schemas.microsoft.com/office/drawing/2014/main" id="{8A67AA88-DB3B-465A-A763-D81C8C68D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3" b="99844" l="10000" r="89222">
                        <a14:foregroundMark x1="36667" y1="44219" x2="53778" y2="53594"/>
                        <a14:foregroundMark x1="39667" y1="44063" x2="52333" y2="4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2" y="892318"/>
            <a:ext cx="6139953" cy="442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on Gà Trống Biểu Tượng Thiết Kế Phim Hoạt Hình đầy Màu Sắc-phim Hoạt Hình  Véc Tơ-miễn Phí Vector Miễn Phí Tải Về">
            <a:extLst>
              <a:ext uri="{FF2B5EF4-FFF2-40B4-BE49-F238E27FC236}">
                <a16:creationId xmlns:a16="http://schemas.microsoft.com/office/drawing/2014/main" id="{32615E44-5457-4D70-BF2F-1786FC967F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9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7"/>
          <a:stretch/>
        </p:blipFill>
        <p:spPr bwMode="auto">
          <a:xfrm flipH="1">
            <a:off x="7802067" y="1587977"/>
            <a:ext cx="2247900" cy="34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5DD7E24-2634-4B6D-8F83-ABED823ABCD4}"/>
              </a:ext>
            </a:extLst>
          </p:cNvPr>
          <p:cNvGrpSpPr/>
          <p:nvPr/>
        </p:nvGrpSpPr>
        <p:grpSpPr>
          <a:xfrm>
            <a:off x="5805898" y="4860342"/>
            <a:ext cx="1937961" cy="1146128"/>
            <a:chOff x="6185832" y="4622035"/>
            <a:chExt cx="1937961" cy="1146128"/>
          </a:xfrm>
        </p:grpSpPr>
        <p:pic>
          <p:nvPicPr>
            <p:cNvPr id="18" name="Picture 6" descr="Vector Cartoon Hand Drawn Sketch Yellow Color Small Chick. Isolated..  Royalty Free Cliparts, Vectors, And Stock Illustration. Image 84861811.">
              <a:extLst>
                <a:ext uri="{FF2B5EF4-FFF2-40B4-BE49-F238E27FC236}">
                  <a16:creationId xmlns:a16="http://schemas.microsoft.com/office/drawing/2014/main" id="{D94CC976-204E-424E-A9C1-3AD2E013B0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154" b="78385" l="27923" r="718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45" t="20337" r="27930" b="22125"/>
            <a:stretch/>
          </p:blipFill>
          <p:spPr bwMode="auto">
            <a:xfrm flipH="1">
              <a:off x="6185832" y="4849943"/>
              <a:ext cx="643901" cy="782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5F6A7BC-F3F3-43A1-8AAD-41D548C3006C}"/>
                </a:ext>
              </a:extLst>
            </p:cNvPr>
            <p:cNvGrpSpPr/>
            <p:nvPr/>
          </p:nvGrpSpPr>
          <p:grpSpPr>
            <a:xfrm>
              <a:off x="6480518" y="4622035"/>
              <a:ext cx="1241082" cy="1146128"/>
              <a:chOff x="8322017" y="3838574"/>
              <a:chExt cx="1507784" cy="1406317"/>
            </a:xfrm>
          </p:grpSpPr>
          <p:pic>
            <p:nvPicPr>
              <p:cNvPr id="21" name="Picture 6" descr="Vector Cartoon Hand Drawn Sketch Yellow Color Small Chick. Isolated..  Royalty Free Cliparts, Vectors, And Stock Illustration. Image 84861811.">
                <a:extLst>
                  <a:ext uri="{FF2B5EF4-FFF2-40B4-BE49-F238E27FC236}">
                    <a16:creationId xmlns:a16="http://schemas.microsoft.com/office/drawing/2014/main" id="{695343E2-48F8-4B8B-9A28-DC18DA51D5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45" t="20337" r="27930" b="22125"/>
              <a:stretch/>
            </p:blipFill>
            <p:spPr bwMode="auto">
              <a:xfrm>
                <a:off x="9168257" y="3838574"/>
                <a:ext cx="661544" cy="9547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6" descr="Vector Cartoon Hand Drawn Sketch Yellow Color Small Chick. Isolated..  Royalty Free Cliparts, Vectors, And Stock Illustration. Image 84861811.">
                <a:extLst>
                  <a:ext uri="{FF2B5EF4-FFF2-40B4-BE49-F238E27FC236}">
                    <a16:creationId xmlns:a16="http://schemas.microsoft.com/office/drawing/2014/main" id="{7CAA5290-E0CA-46A6-9FBE-55C220DAC2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1154" b="78385" l="27923" r="7184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45" t="20337" r="27930" b="22125"/>
              <a:stretch/>
            </p:blipFill>
            <p:spPr bwMode="auto">
              <a:xfrm flipH="1">
                <a:off x="8322017" y="3838574"/>
                <a:ext cx="1085804" cy="14063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" name="Picture 6" descr="Vector Cartoon Hand Drawn Sketch Yellow Color Small Chick. Isolated..  Royalty Free Cliparts, Vectors, And Stock Illustration. Image 84861811.">
              <a:extLst>
                <a:ext uri="{FF2B5EF4-FFF2-40B4-BE49-F238E27FC236}">
                  <a16:creationId xmlns:a16="http://schemas.microsoft.com/office/drawing/2014/main" id="{B7CDEE06-F40B-4351-9173-52A5C00816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1154" b="78385" l="27923" r="718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45" t="20337" r="27930" b="22125"/>
            <a:stretch/>
          </p:blipFill>
          <p:spPr bwMode="auto">
            <a:xfrm flipH="1">
              <a:off x="7493137" y="4907778"/>
              <a:ext cx="630656" cy="808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ounded Rectangle 3">
            <a:extLst>
              <a:ext uri="{FF2B5EF4-FFF2-40B4-BE49-F238E27FC236}">
                <a16:creationId xmlns:a16="http://schemas.microsoft.com/office/drawing/2014/main" id="{010612F2-3503-42A6-B3C9-25E01680D2FD}"/>
              </a:ext>
            </a:extLst>
          </p:cNvPr>
          <p:cNvSpPr/>
          <p:nvPr/>
        </p:nvSpPr>
        <p:spPr>
          <a:xfrm>
            <a:off x="2189927" y="1543209"/>
            <a:ext cx="2083197" cy="736600"/>
          </a:xfrm>
          <a:prstGeom prst="roundRect">
            <a:avLst/>
          </a:prstGeom>
          <a:noFill/>
          <a:ln w="76200" cmpd="dbl">
            <a:solidFill>
              <a:srgbClr val="4B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12">
            <a:extLst>
              <a:ext uri="{FF2B5EF4-FFF2-40B4-BE49-F238E27FC236}">
                <a16:creationId xmlns:a16="http://schemas.microsoft.com/office/drawing/2014/main" id="{690D6B5A-B705-41C8-9256-A87DAB95CD7C}"/>
              </a:ext>
            </a:extLst>
          </p:cNvPr>
          <p:cNvSpPr/>
          <p:nvPr/>
        </p:nvSpPr>
        <p:spPr>
          <a:xfrm>
            <a:off x="9678518" y="4238808"/>
            <a:ext cx="1663700" cy="621534"/>
          </a:xfrm>
          <a:prstGeom prst="roundRect">
            <a:avLst/>
          </a:prstGeom>
          <a:noFill/>
          <a:ln w="76200" cmpd="dbl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13">
            <a:extLst>
              <a:ext uri="{FF2B5EF4-FFF2-40B4-BE49-F238E27FC236}">
                <a16:creationId xmlns:a16="http://schemas.microsoft.com/office/drawing/2014/main" id="{460DB0E2-0763-4348-8299-C1D251B72EFA}"/>
              </a:ext>
            </a:extLst>
          </p:cNvPr>
          <p:cNvSpPr/>
          <p:nvPr/>
        </p:nvSpPr>
        <p:spPr>
          <a:xfrm>
            <a:off x="3968529" y="5450162"/>
            <a:ext cx="1663700" cy="621534"/>
          </a:xfrm>
          <a:prstGeom prst="roundRect">
            <a:avLst/>
          </a:prstGeom>
          <a:noFill/>
          <a:ln w="76200" cmpd="dbl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4" grpId="0" animBg="1"/>
          <p:bldP spid="2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1068437" y="927743"/>
            <a:ext cx="57990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B</a:t>
            </a: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4330" y="1222205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2" y="3170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34" y="163255"/>
            <a:ext cx="1609725" cy="159040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37" y="4682674"/>
            <a:ext cx="1917579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90" y="113229"/>
            <a:ext cx="4602977" cy="20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4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29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4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AC35040-80EC-4FE5-806D-4A68003C6C3E}"/>
              </a:ext>
            </a:extLst>
          </p:cNvPr>
          <p:cNvGrpSpPr/>
          <p:nvPr/>
        </p:nvGrpSpPr>
        <p:grpSpPr>
          <a:xfrm>
            <a:off x="951237" y="781691"/>
            <a:ext cx="7307196" cy="570588"/>
            <a:chOff x="1183343" y="1464304"/>
            <a:chExt cx="7307196" cy="57058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908CD4-268C-4659-B5D4-125B4FFB2E6C}"/>
                </a:ext>
              </a:extLst>
            </p:cNvPr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464B90D-A344-42C2-B491-C64BB5F4171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8F3716CE-68E5-4C66-81C6-4E110BAE6C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2"/>
          <a:stretch/>
        </p:blipFill>
        <p:spPr>
          <a:xfrm>
            <a:off x="4913812" y="1503679"/>
            <a:ext cx="6439988" cy="29046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C037C1-24B4-4771-84E2-71BDDD7E97F8}"/>
              </a:ext>
            </a:extLst>
          </p:cNvPr>
          <p:cNvSpPr txBox="1"/>
          <p:nvPr/>
        </p:nvSpPr>
        <p:spPr>
          <a:xfrm>
            <a:off x="838200" y="1473468"/>
            <a:ext cx="4618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Mai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2342FFE-F8FF-4D08-9BB0-9EC29F482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763432"/>
              </p:ext>
            </p:extLst>
          </p:nvPr>
        </p:nvGraphicFramePr>
        <p:xfrm>
          <a:off x="838200" y="2989901"/>
          <a:ext cx="3657600" cy="1148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2391">
                  <a:extLst>
                    <a:ext uri="{9D8B030D-6E8A-4147-A177-3AD203B41FA5}">
                      <a16:colId xmlns:a16="http://schemas.microsoft.com/office/drawing/2014/main" val="328274617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209947731"/>
                    </a:ext>
                  </a:extLst>
                </a:gridCol>
                <a:gridCol w="1195049">
                  <a:extLst>
                    <a:ext uri="{9D8B030D-6E8A-4147-A177-3AD203B41FA5}">
                      <a16:colId xmlns:a16="http://schemas.microsoft.com/office/drawing/2014/main" val="1695973288"/>
                    </a:ext>
                  </a:extLst>
                </a:gridCol>
              </a:tblGrid>
              <a:tr h="574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722692"/>
                  </a:ext>
                </a:extLst>
              </a:tr>
              <a:tr h="5741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1544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2165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37BBB50-0A43-4605-8B9D-054AE572F721}"/>
              </a:ext>
            </a:extLst>
          </p:cNvPr>
          <p:cNvSpPr txBox="1"/>
          <p:nvPr/>
        </p:nvSpPr>
        <p:spPr>
          <a:xfrm>
            <a:off x="1225557" y="3564052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AC6159-3196-4E42-AB01-9593240CC5AA}"/>
              </a:ext>
            </a:extLst>
          </p:cNvPr>
          <p:cNvSpPr txBox="1"/>
          <p:nvPr/>
        </p:nvSpPr>
        <p:spPr>
          <a:xfrm>
            <a:off x="2384532" y="3588145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B48D43-7072-4708-9BF0-11EB9F46E07A}"/>
              </a:ext>
            </a:extLst>
          </p:cNvPr>
          <p:cNvSpPr txBox="1"/>
          <p:nvPr/>
        </p:nvSpPr>
        <p:spPr>
          <a:xfrm>
            <a:off x="3721447" y="3614983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E1D1A83E-53D1-423A-9523-6064C2CCD8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55" r="65666" b="46107"/>
          <a:stretch/>
        </p:blipFill>
        <p:spPr>
          <a:xfrm>
            <a:off x="1078186" y="3068034"/>
            <a:ext cx="570588" cy="410809"/>
          </a:xfrm>
          <a:prstGeom prst="roundRect">
            <a:avLst>
              <a:gd name="adj" fmla="val 29875"/>
            </a:avLst>
          </a:prstGeom>
        </p:spPr>
      </p:pic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id="{8131C82F-2739-4DC6-B0A8-7BC157E6EE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5" t="39509" r="35011" b="24153"/>
          <a:stretch/>
        </p:blipFill>
        <p:spPr>
          <a:xfrm>
            <a:off x="2249111" y="3068033"/>
            <a:ext cx="570588" cy="410809"/>
          </a:xfrm>
          <a:prstGeom prst="roundRect">
            <a:avLst>
              <a:gd name="adj" fmla="val 29875"/>
            </a:avLst>
          </a:prstGeom>
        </p:spPr>
      </p:pic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id="{183BF841-47A5-4DAB-98DB-A306202C9F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26" t="62618" r="-360" b="1044"/>
          <a:stretch/>
        </p:blipFill>
        <p:spPr>
          <a:xfrm>
            <a:off x="3611885" y="3068033"/>
            <a:ext cx="570588" cy="410809"/>
          </a:xfrm>
          <a:prstGeom prst="roundRect">
            <a:avLst>
              <a:gd name="adj" fmla="val 29875"/>
            </a:avLst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4035C1-5F0E-4031-A99A-7E41C8496490}"/>
              </a:ext>
            </a:extLst>
          </p:cNvPr>
          <p:cNvSpPr txBox="1"/>
          <p:nvPr/>
        </p:nvSpPr>
        <p:spPr>
          <a:xfrm>
            <a:off x="1078186" y="4598905"/>
            <a:ext cx="747701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1D8E7C55-82C7-42AF-82E2-05CDDEFF98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5" t="39509" r="35011" b="24153"/>
          <a:stretch/>
        </p:blipFill>
        <p:spPr>
          <a:xfrm>
            <a:off x="6786822" y="4750236"/>
            <a:ext cx="570588" cy="410809"/>
          </a:xfrm>
          <a:prstGeom prst="roundRect">
            <a:avLst>
              <a:gd name="adj" fmla="val 29875"/>
            </a:avLst>
          </a:prstGeom>
        </p:spPr>
      </p:pic>
      <p:pic>
        <p:nvPicPr>
          <p:cNvPr id="18" name="Picture 17" descr="Screen Clipping">
            <a:extLst>
              <a:ext uri="{FF2B5EF4-FFF2-40B4-BE49-F238E27FC236}">
                <a16:creationId xmlns:a16="http://schemas.microsoft.com/office/drawing/2014/main" id="{F71D285C-00BE-4C07-AEBD-4D89E86C16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26" t="62618" r="-360" b="1044"/>
          <a:stretch/>
        </p:blipFill>
        <p:spPr>
          <a:xfrm>
            <a:off x="6034260" y="5354321"/>
            <a:ext cx="570588" cy="410809"/>
          </a:xfrm>
          <a:prstGeom prst="roundRect">
            <a:avLst>
              <a:gd name="adj" fmla="val 29875"/>
            </a:avLst>
          </a:prstGeom>
        </p:spPr>
      </p:pic>
    </p:spTree>
    <p:extLst>
      <p:ext uri="{BB962C8B-B14F-4D97-AF65-F5344CB8AC3E}">
        <p14:creationId xmlns:p14="http://schemas.microsoft.com/office/powerpoint/2010/main" val="313365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Ôn lại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cách thu thập, phân loại, kiểm đếm các đối tượng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thống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kê.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4082013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 Biểu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đồ tranh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(tiết 1)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AM A">
            <a:extLst>
              <a:ext uri="{FF2B5EF4-FFF2-40B4-BE49-F238E27FC236}">
                <a16:creationId xmlns:a16="http://schemas.microsoft.com/office/drawing/2014/main" id="{9E446D1E-2077-4201-A52A-247B179F568F}"/>
              </a:ext>
            </a:extLst>
          </p:cNvPr>
          <p:cNvSpPr/>
          <p:nvPr/>
        </p:nvSpPr>
        <p:spPr>
          <a:xfrm>
            <a:off x="147281" y="5556031"/>
            <a:ext cx="4596997" cy="1134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95F2CD9-5337-45AC-9131-76B643135782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60FEC5-6A86-4A26-AF05-00DEC8883F13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C5C41E-5105-4CDF-95B0-4CD67F72B833}"/>
              </a:ext>
            </a:extLst>
          </p:cNvPr>
          <p:cNvSpPr/>
          <p:nvPr/>
        </p:nvSpPr>
        <p:spPr>
          <a:xfrm>
            <a:off x="174283" y="5742169"/>
            <a:ext cx="20372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C0ADA48E-FF62-4D6C-AEC7-76FE2BB22265}"/>
              </a:ext>
            </a:extLst>
          </p:cNvPr>
          <p:cNvSpPr/>
          <p:nvPr/>
        </p:nvSpPr>
        <p:spPr>
          <a:xfrm>
            <a:off x="3609696" y="555603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5F35C3C-A9B7-4D52-8BD9-7FC35D3B10C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E22CBCF-3661-4BE4-9E00-A356CF6DA704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C34A96-6D54-458C-A63A-5EC536E6A8B6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F75734-8CFE-4DD9-AFD1-44D9617C5BEC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F164F84-9A33-40A4-83BD-7C26986DA449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272EE21-FC19-45E4-A696-BA1F74E2786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EFBF020-CB62-4571-8E96-65EBCDB188D0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CAD5011-DEE8-4F1C-82C8-D7326EA1B027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1CAD983-DE57-4F94-81BE-F99C797A7498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1852BE2-B519-4B78-BA71-C363745633C6}"/>
              </a:ext>
            </a:extLst>
          </p:cNvPr>
          <p:cNvSpPr/>
          <p:nvPr/>
        </p:nvSpPr>
        <p:spPr>
          <a:xfrm>
            <a:off x="3747030" y="1107101"/>
            <a:ext cx="457200" cy="457200"/>
          </a:xfrm>
          <a:prstGeom prst="ellipse">
            <a:avLst/>
          </a:prstGeom>
          <a:solidFill>
            <a:srgbClr val="9F7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5">
            <a:hlinkClick r:id="rId4" action="ppaction://hlinksldjump"/>
            <a:extLst>
              <a:ext uri="{FF2B5EF4-FFF2-40B4-BE49-F238E27FC236}">
                <a16:creationId xmlns:a16="http://schemas.microsoft.com/office/drawing/2014/main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8" y="237018"/>
            <a:ext cx="1606378" cy="1545336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5931995" y="3918382"/>
            <a:ext cx="457200" cy="457200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4">
            <a:hlinkClick r:id="rId6" action="ppaction://hlinksldjump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77" y="2545729"/>
            <a:ext cx="1749437" cy="1545336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7372071D-E889-47F7-8AC9-D38DB8254A22}"/>
              </a:ext>
            </a:extLst>
          </p:cNvPr>
          <p:cNvSpPr/>
          <p:nvPr/>
        </p:nvSpPr>
        <p:spPr>
          <a:xfrm>
            <a:off x="7786183" y="2125152"/>
            <a:ext cx="457200" cy="457200"/>
          </a:xfrm>
          <a:prstGeom prst="ellipse">
            <a:avLst/>
          </a:prstGeom>
          <a:solidFill>
            <a:srgbClr val="E99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1" name="7">
            <a:hlinkClick r:id="rId8" action="ppaction://hlinksldjump"/>
            <a:extLst>
              <a:ext uri="{FF2B5EF4-FFF2-40B4-BE49-F238E27FC236}">
                <a16:creationId xmlns:a16="http://schemas.microsoft.com/office/drawing/2014/main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171" y="691514"/>
            <a:ext cx="1613086" cy="1545336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2875906" y="4325348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10" action="ppaction://hlinksldjump"/>
            <a:extLst>
              <a:ext uri="{FF2B5EF4-FFF2-40B4-BE49-F238E27FC236}">
                <a16:creationId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54" y="3374314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1824525" y="461797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12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99" y="314656"/>
            <a:ext cx="1589852" cy="1545336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7E8C949C-FE2E-40FC-A58B-3731A3202359}"/>
              </a:ext>
            </a:extLst>
          </p:cNvPr>
          <p:cNvSpPr/>
          <p:nvPr/>
        </p:nvSpPr>
        <p:spPr>
          <a:xfrm>
            <a:off x="9075039" y="3868148"/>
            <a:ext cx="457200" cy="457200"/>
          </a:xfrm>
          <a:prstGeom prst="ellipse">
            <a:avLst/>
          </a:prstGeom>
          <a:solidFill>
            <a:srgbClr val="DB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3" name="6">
            <a:hlinkClick r:id="rId14" action="ppaction://hlinksldjump"/>
            <a:extLst>
              <a:ext uri="{FF2B5EF4-FFF2-40B4-BE49-F238E27FC236}">
                <a16:creationId xmlns:a16="http://schemas.microsoft.com/office/drawing/2014/main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656" y="2582554"/>
            <a:ext cx="1727966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1367325" y="2861197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16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1" y="1828978"/>
            <a:ext cx="2091294" cy="1545336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0597FB20-1A0A-46C3-AD8D-CEFD3819E132}"/>
              </a:ext>
            </a:extLst>
          </p:cNvPr>
          <p:cNvSpPr/>
          <p:nvPr/>
        </p:nvSpPr>
        <p:spPr>
          <a:xfrm>
            <a:off x="10246568" y="1430638"/>
            <a:ext cx="457200" cy="457200"/>
          </a:xfrm>
          <a:prstGeom prst="ellipse">
            <a:avLst/>
          </a:prstGeom>
          <a:solidFill>
            <a:srgbClr val="E43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42" name="8">
            <a:hlinkClick r:id="rId18" action="ppaction://hlinksldjump"/>
            <a:extLst>
              <a:ext uri="{FF2B5EF4-FFF2-40B4-BE49-F238E27FC236}">
                <a16:creationId xmlns:a16="http://schemas.microsoft.com/office/drawing/2014/main" id="{81A38DC9-4DBF-48B5-AE8C-A76673CF867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767" y="342502"/>
            <a:ext cx="1651000" cy="1545336"/>
          </a:xfrm>
          <a:prstGeom prst="rect">
            <a:avLst/>
          </a:prstGeom>
        </p:spPr>
      </p:pic>
      <p:sp>
        <p:nvSpPr>
          <p:cNvPr id="45" name="TEAM B">
            <a:extLst>
              <a:ext uri="{FF2B5EF4-FFF2-40B4-BE49-F238E27FC236}">
                <a16:creationId xmlns:a16="http://schemas.microsoft.com/office/drawing/2014/main" id="{3BABE20B-65A7-417B-90CD-AF05A98C5065}"/>
              </a:ext>
            </a:extLst>
          </p:cNvPr>
          <p:cNvSpPr/>
          <p:nvPr/>
        </p:nvSpPr>
        <p:spPr>
          <a:xfrm>
            <a:off x="7447722" y="5559919"/>
            <a:ext cx="4596997" cy="113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A418AAB-14C4-43B9-A0B3-EB8B63CAD425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8926347-DC9E-4C00-ABDA-80769182014A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CE2229-2B52-46F5-8794-CD28FD83C87A}"/>
              </a:ext>
            </a:extLst>
          </p:cNvPr>
          <p:cNvSpPr/>
          <p:nvPr/>
        </p:nvSpPr>
        <p:spPr>
          <a:xfrm>
            <a:off x="7474724" y="5746057"/>
            <a:ext cx="20372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sp>
        <p:nvSpPr>
          <p:cNvPr id="49" name="Plus Sign 48">
            <a:extLst>
              <a:ext uri="{FF2B5EF4-FFF2-40B4-BE49-F238E27FC236}">
                <a16:creationId xmlns:a16="http://schemas.microsoft.com/office/drawing/2014/main" id="{B4844364-978A-40EA-BDCF-251586E48617}"/>
              </a:ext>
            </a:extLst>
          </p:cNvPr>
          <p:cNvSpPr/>
          <p:nvPr/>
        </p:nvSpPr>
        <p:spPr>
          <a:xfrm>
            <a:off x="10910137" y="5559919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3EA558D-D123-4A63-962D-3D14C80FE4AC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91CB609-471D-4B72-8336-FEE182D3A2B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EF116F2-D354-4679-AF4B-3BBD1DF0FA2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D306276-6EC5-4B73-99AB-84B71B077E9B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8B6CBCC-7C32-4D40-A382-6A254031C51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563D1F2-1118-4C82-8051-127A069D501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AF94515-4926-4733-9317-EBB155A28A4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E755381-E437-4D9A-9849-E76DFD8D34C4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079E92C-E1A4-4CBC-9A74-1A05F164AA5D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DC2A37-E953-4F38-95BF-78B9FF9FB939}"/>
              </a:ext>
            </a:extLst>
          </p:cNvPr>
          <p:cNvSpPr/>
          <p:nvPr/>
        </p:nvSpPr>
        <p:spPr>
          <a:xfrm>
            <a:off x="534372" y="1082860"/>
            <a:ext cx="605858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CONGRATULATIONS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119" y="4621150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7294" y="4621150"/>
            <a:ext cx="1333986" cy="1333986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7990285-D234-409A-A366-B0B4CE51FFC4}"/>
              </a:ext>
            </a:extLst>
          </p:cNvPr>
          <p:cNvSpPr/>
          <p:nvPr/>
        </p:nvSpPr>
        <p:spPr>
          <a:xfrm>
            <a:off x="6382365" y="1143845"/>
            <a:ext cx="605858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CONGRATULATIONS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sp>
        <p:nvSpPr>
          <p:cNvPr id="16" name="Heart 15">
            <a:hlinkClick r:id="rId21" action="ppaction://hlinksldjump"/>
            <a:extLst>
              <a:ext uri="{FF2B5EF4-FFF2-40B4-BE49-F238E27FC236}">
                <a16:creationId xmlns:a16="http://schemas.microsoft.com/office/drawing/2014/main" id="{DA69900A-F0DA-4B13-B9A0-C0120A855BBF}"/>
              </a:ext>
            </a:extLst>
          </p:cNvPr>
          <p:cNvSpPr/>
          <p:nvPr/>
        </p:nvSpPr>
        <p:spPr>
          <a:xfrm>
            <a:off x="5528709" y="5563486"/>
            <a:ext cx="1134582" cy="1134582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64" grpId="0" animBg="1"/>
      <p:bldP spid="63" grpId="0" animBg="1"/>
      <p:bldP spid="66" grpId="0" animBg="1"/>
      <p:bldP spid="62" grpId="0" animBg="1"/>
      <p:bldP spid="60" grpId="0" animBg="1"/>
      <p:bldP spid="65" grpId="0" animBg="1"/>
      <p:bldP spid="61" grpId="0" animBg="1"/>
      <p:bldP spid="67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13163" y="231911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565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+ 111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666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667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534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 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566 = 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533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444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434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257591" y="992712"/>
            <a:ext cx="1589852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333 kg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123 kg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321 kg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444 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565 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456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0464" y="807445"/>
            <a:ext cx="1564105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1000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989 + 11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999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910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2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998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591" y="877928"/>
            <a:ext cx="1589852" cy="1404369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2221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707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555 kg + 352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kg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807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64" y="992712"/>
            <a:ext cx="1226306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1722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5092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534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 – 456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231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566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543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11233" flipH="1">
            <a:off x="10395696" y="992712"/>
            <a:ext cx="1313642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9258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128 0.6817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603</Words>
  <Application>Microsoft Office PowerPoint</Application>
  <PresentationFormat>Widescreen</PresentationFormat>
  <Paragraphs>157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宋体</vt:lpstr>
      <vt:lpstr>#9Slide03 Arima Madurai Medium</vt:lpstr>
      <vt:lpstr>Arial</vt:lpstr>
      <vt:lpstr>Arial-Rounded</vt:lpstr>
      <vt:lpstr>Calibri</vt:lpstr>
      <vt:lpstr>Calibri Light</vt:lpstr>
      <vt:lpstr>等线</vt:lpstr>
      <vt:lpstr>HP001 4 hàng</vt:lpstr>
      <vt:lpstr>iCiel Cadena</vt:lpstr>
      <vt:lpstr>Times New Roman</vt:lpstr>
      <vt:lpstr>Utm AVO</vt:lpstr>
      <vt:lpstr>思源黑体 CN Bold</vt:lpstr>
      <vt:lpstr>自定义设计方案</vt:lpstr>
      <vt:lpstr>第一PPT，www.1ppt.com</vt:lpstr>
      <vt:lpstr>Office 主题​​</vt:lpstr>
      <vt:lpstr>Office Theme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22</cp:revision>
  <dcterms:created xsi:type="dcterms:W3CDTF">2021-07-09T06:30:31Z</dcterms:created>
  <dcterms:modified xsi:type="dcterms:W3CDTF">2022-04-22T02:12:17Z</dcterms:modified>
</cp:coreProperties>
</file>