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3"/>
    <p:sldMasterId id="2147483682" r:id="rId4"/>
    <p:sldMasterId id="2147483694" r:id="rId5"/>
    <p:sldMasterId id="2147483706" r:id="rId6"/>
    <p:sldMasterId id="2147483720" r:id="rId7"/>
  </p:sldMasterIdLst>
  <p:notesMasterIdLst>
    <p:notesMasterId r:id="rId10"/>
  </p:notesMasterIdLst>
  <p:sldIdLst>
    <p:sldId id="11088415" r:id="rId8"/>
    <p:sldId id="11088418" r:id="rId9"/>
    <p:sldId id="11088419" r:id="rId11"/>
    <p:sldId id="11088420" r:id="rId12"/>
    <p:sldId id="11088421" r:id="rId13"/>
    <p:sldId id="11088422" r:id="rId14"/>
    <p:sldId id="11088426" r:id="rId15"/>
    <p:sldId id="11088425" r:id="rId16"/>
    <p:sldId id="2892" r:id="rId17"/>
    <p:sldId id="11088412" r:id="rId18"/>
    <p:sldId id="11088417" r:id="rId19"/>
    <p:sldId id="265" r:id="rId20"/>
    <p:sldId id="2893" r:id="rId21"/>
    <p:sldId id="11088416" r:id="rId22"/>
    <p:sldId id="1108842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9F9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2" d="100"/>
          <a:sy n="92" d="100"/>
        </p:scale>
        <p:origin x="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08E67-51C7-4D76-9713-536573E3B8DF}" cxnId="{0BF33BFB-524E-4283-BFDD-DE89015CC1F1}" type="parTrans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cxnId="{0BF33BFB-524E-4283-BFDD-DE89015CC1F1}" type="sibTrans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Thực hiện được phép trừ (không nhớ) trong phạm vi 1000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36660-3967-47AA-9DF5-62707BCE72DC}" cxnId="{CB6D0133-C314-4816-9ED3-69C7F56DA244}" type="parTrans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cxnId="{CB6D0133-C314-4816-9ED3-69C7F56DA244}" type="sibTrans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08E67-51C7-4D76-9713-536573E3B8DF}" cxnId="{0BF33BFB-524E-4283-BFDD-DE89015CC1F1}" type="parTrans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cxnId="{0BF33BFB-524E-4283-BFDD-DE89015CC1F1}" type="sibTrans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Thực hiện được việc tính toán trong trường hợp có hai dấu phép tính cộng, trừ trong phạm vi các số và phép tính đã học.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36660-3967-47AA-9DF5-62707BCE72DC}" cxnId="{CB6D0133-C314-4816-9ED3-69C7F56DA244}" type="parTrans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cxnId="{CB6D0133-C314-4816-9ED3-69C7F56DA244}" type="sibTrans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ScaleX="158752" custScaleY="146173" custLinFactNeighborX="-30417" custLinFactNeighborY="189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ScaleY="179732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9364243" cy="1711502"/>
        <a:chOff x="0" y="0"/>
        <a:chExt cx="9364243" cy="1711502"/>
      </a:xfrm>
    </dsp:grpSpPr>
    <dsp:sp modelId="{EE4864BC-A637-451B-B5BD-4C3C6EF2EFCA}">
      <dsp:nvSpPr>
        <dsp:cNvPr id="3" name="Chevron 2"/>
        <dsp:cNvSpPr/>
      </dsp:nvSpPr>
      <dsp:spPr bwMode="white">
        <a:xfrm rot="5400000">
          <a:off x="-256725" y="256725"/>
          <a:ext cx="1711502" cy="1198051"/>
        </a:xfrm>
        <a:prstGeom prst="chevron">
          <a:avLst/>
        </a:prstGeom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20320" tIns="20320" rIns="20320" bIns="2032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-256725" y="256725"/>
        <a:ext cx="1711502" cy="1198051"/>
      </dsp:txXfrm>
    </dsp:sp>
    <dsp:sp modelId="{F97EB1BA-22EF-49EF-A4D2-6FF056CB5200}">
      <dsp:nvSpPr>
        <dsp:cNvPr id="4" name="Round Same Side Corner Rectangle 3"/>
        <dsp:cNvSpPr/>
      </dsp:nvSpPr>
      <dsp:spPr bwMode="white">
        <a:xfrm rot="5400000">
          <a:off x="4724909" y="-3526858"/>
          <a:ext cx="1112476" cy="8166192"/>
        </a:xfrm>
        <a:prstGeom prst="round2Same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rot="-5400000" lIns="227584" tIns="20320" rIns="20320" bIns="20320" anchor="ctr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85750" lvl="1" indent="-28575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 hiện được phép trừ (không nhớ) trong phạm vi 1000</a:t>
          </a:r>
          <a:endParaRPr lang="en-US" sz="320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4724909" y="-3526858"/>
        <a:ext cx="1112476" cy="81661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9281159" cy="1648069"/>
        <a:chOff x="0" y="0"/>
        <a:chExt cx="9281159" cy="1648069"/>
      </a:xfrm>
    </dsp:grpSpPr>
    <dsp:sp modelId="{EE4864BC-A637-451B-B5BD-4C3C6EF2EFCA}">
      <dsp:nvSpPr>
        <dsp:cNvPr id="3" name="Chevron 2"/>
        <dsp:cNvSpPr/>
      </dsp:nvSpPr>
      <dsp:spPr bwMode="white">
        <a:xfrm rot="5400000">
          <a:off x="-247210" y="247210"/>
          <a:ext cx="1648069" cy="1153648"/>
        </a:xfrm>
        <a:prstGeom prst="chevron">
          <a:avLst/>
        </a:prstGeom>
        <a:solidFill>
          <a:srgbClr val="92D050"/>
        </a:solidFill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20320" tIns="20320" rIns="20320" bIns="2032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-247210" y="247210"/>
        <a:ext cx="1648069" cy="1153648"/>
      </dsp:txXfrm>
    </dsp:sp>
    <dsp:sp modelId="{F97EB1BA-22EF-49EF-A4D2-6FF056CB5200}">
      <dsp:nvSpPr>
        <dsp:cNvPr id="4" name="Round Same Side Corner Rectangle 3"/>
        <dsp:cNvSpPr/>
      </dsp:nvSpPr>
      <dsp:spPr bwMode="white">
        <a:xfrm rot="5400000">
          <a:off x="4681781" y="-3528133"/>
          <a:ext cx="1071245" cy="8127511"/>
        </a:xfrm>
        <a:prstGeom prst="round2Same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rot="-5400000" lIns="227584" tIns="20320" rIns="20320" bIns="20320" anchor="ctr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85750" lvl="1" indent="-28575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 hiện được việc tính toán trong trường hợp có hai dấu phép tính cộng, trừ trong phạm vi các số và phép tính đã học.</a:t>
          </a:r>
          <a:endParaRPr lang="en-US" sz="3200">
            <a:solidFill>
              <a:schemeClr val="dk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4681781" y="-3528133"/>
        <a:ext cx="1071245" cy="8127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type="chevron" r:blip="" rot="90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90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-90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type="chevron" r:blip="" rot="90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90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-90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Chơi xong click vào con khỉ đang đứng để đến bài mới ạ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khỉ để quay lại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khi HS có lời giải khác phù hợp</a:t>
            </a:r>
            <a:endParaRPr lang="en-US" baseline="0"/>
          </a:p>
          <a:p>
            <a:r>
              <a:rPr lang="en-US" baseline="0"/>
              <a:t>Giúp HS chủ động lùi ô cân đối là đc, k nên máy móc về việc lùi mấy ô, nó sẽ làm HS máy móc trong cs và học tập (đây là theo quan điểm người soạn)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043E91-0332-46B7-84BF-5D28456058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3.xml"/><Relationship Id="rId7" Type="http://schemas.openxmlformats.org/officeDocument/2006/relationships/image" Target="../media/image5.png"/><Relationship Id="rId6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4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2" Type="http://schemas.openxmlformats.org/officeDocument/2006/relationships/image" Target="../media/image40.jpeg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0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5" Type="http://schemas.openxmlformats.org/officeDocument/2006/relationships/theme" Target="../theme/theme5.xml"/><Relationship Id="rId14" Type="http://schemas.openxmlformats.org/officeDocument/2006/relationships/image" Target="../media/image41.jpeg"/><Relationship Id="rId1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www.1ppt.com/jiaoan/  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/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1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png"/><Relationship Id="rId8" Type="http://schemas.openxmlformats.org/officeDocument/2006/relationships/image" Target="../media/image71.png"/><Relationship Id="rId7" Type="http://schemas.openxmlformats.org/officeDocument/2006/relationships/image" Target="../media/image70.png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5" Type="http://schemas.openxmlformats.org/officeDocument/2006/relationships/slideLayout" Target="../slideLayouts/slideLayout71.xml"/><Relationship Id="rId14" Type="http://schemas.openxmlformats.org/officeDocument/2006/relationships/audio" Target="../media/audio4.wav"/><Relationship Id="rId13" Type="http://schemas.openxmlformats.org/officeDocument/2006/relationships/image" Target="../media/image76.png"/><Relationship Id="rId12" Type="http://schemas.openxmlformats.org/officeDocument/2006/relationships/image" Target="../media/image75.png"/><Relationship Id="rId11" Type="http://schemas.openxmlformats.org/officeDocument/2006/relationships/image" Target="../media/image74.png"/><Relationship Id="rId10" Type="http://schemas.openxmlformats.org/officeDocument/2006/relationships/image" Target="../media/image73.png"/><Relationship Id="rId1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8.xml"/><Relationship Id="rId3" Type="http://schemas.openxmlformats.org/officeDocument/2006/relationships/image" Target="../media/image62.png"/><Relationship Id="rId2" Type="http://schemas.openxmlformats.org/officeDocument/2006/relationships/image" Target="../media/image77.png"/><Relationship Id="rId1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0.xml"/><Relationship Id="rId4" Type="http://schemas.openxmlformats.org/officeDocument/2006/relationships/audio" Target="../media/audio3.wav"/><Relationship Id="rId3" Type="http://schemas.openxmlformats.org/officeDocument/2006/relationships/image" Target="../media/image62.png"/><Relationship Id="rId2" Type="http://schemas.openxmlformats.org/officeDocument/2006/relationships/image" Target="../media/image78.GIF"/><Relationship Id="rId1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68.xml"/><Relationship Id="rId2" Type="http://schemas.microsoft.com/office/2007/relationships/hdphoto" Target="../media/image80.wdp"/><Relationship Id="rId1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3.xml"/><Relationship Id="rId8" Type="http://schemas.openxmlformats.org/officeDocument/2006/relationships/image" Target="../media/image47.png"/><Relationship Id="rId7" Type="http://schemas.openxmlformats.org/officeDocument/2006/relationships/slide" Target="slide5.xml"/><Relationship Id="rId6" Type="http://schemas.openxmlformats.org/officeDocument/2006/relationships/image" Target="../media/image46.png"/><Relationship Id="rId5" Type="http://schemas.openxmlformats.org/officeDocument/2006/relationships/slide" Target="slide6.xml"/><Relationship Id="rId4" Type="http://schemas.openxmlformats.org/officeDocument/2006/relationships/image" Target="../media/image45.png"/><Relationship Id="rId3" Type="http://schemas.openxmlformats.org/officeDocument/2006/relationships/slide" Target="slide4.xml"/><Relationship Id="rId2" Type="http://schemas.openxmlformats.org/officeDocument/2006/relationships/image" Target="../media/image44.png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68.xml"/><Relationship Id="rId16" Type="http://schemas.openxmlformats.org/officeDocument/2006/relationships/audio" Target="../media/audio2.wav"/><Relationship Id="rId15" Type="http://schemas.openxmlformats.org/officeDocument/2006/relationships/audio" Target="../media/audio1.wav"/><Relationship Id="rId14" Type="http://schemas.openxmlformats.org/officeDocument/2006/relationships/image" Target="../media/image51.png"/><Relationship Id="rId13" Type="http://schemas.openxmlformats.org/officeDocument/2006/relationships/slide" Target="slide8.xml"/><Relationship Id="rId12" Type="http://schemas.openxmlformats.org/officeDocument/2006/relationships/image" Target="../media/image50.png"/><Relationship Id="rId11" Type="http://schemas.openxmlformats.org/officeDocument/2006/relationships/image" Target="../media/image49.png"/><Relationship Id="rId10" Type="http://schemas.openxmlformats.org/officeDocument/2006/relationships/image" Target="../media/image48.png"/><Relationship Id="rId1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68.xml"/><Relationship Id="rId4" Type="http://schemas.openxmlformats.org/officeDocument/2006/relationships/audio" Target="../media/audio3.wav"/><Relationship Id="rId3" Type="http://schemas.openxmlformats.org/officeDocument/2006/relationships/image" Target="../media/image51.png"/><Relationship Id="rId2" Type="http://schemas.openxmlformats.org/officeDocument/2006/relationships/slide" Target="slide2.xml"/><Relationship Id="rId1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8.xml"/><Relationship Id="rId4" Type="http://schemas.openxmlformats.org/officeDocument/2006/relationships/audio" Target="../media/audio3.wav"/><Relationship Id="rId3" Type="http://schemas.openxmlformats.org/officeDocument/2006/relationships/image" Target="../media/image51.png"/><Relationship Id="rId2" Type="http://schemas.openxmlformats.org/officeDocument/2006/relationships/slide" Target="slide2.xml"/><Relationship Id="rId1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8.xml"/><Relationship Id="rId4" Type="http://schemas.openxmlformats.org/officeDocument/2006/relationships/audio" Target="../media/audio3.wav"/><Relationship Id="rId3" Type="http://schemas.openxmlformats.org/officeDocument/2006/relationships/image" Target="../media/image51.png"/><Relationship Id="rId2" Type="http://schemas.openxmlformats.org/officeDocument/2006/relationships/slide" Target="slide2.xml"/><Relationship Id="rId1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8.xml"/><Relationship Id="rId4" Type="http://schemas.openxmlformats.org/officeDocument/2006/relationships/audio" Target="../media/audio3.wav"/><Relationship Id="rId3" Type="http://schemas.openxmlformats.org/officeDocument/2006/relationships/image" Target="../media/image51.png"/><Relationship Id="rId2" Type="http://schemas.openxmlformats.org/officeDocument/2006/relationships/slide" Target="slide2.xml"/><Relationship Id="rId1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68.xml"/><Relationship Id="rId7" Type="http://schemas.microsoft.com/office/2007/relationships/hdphoto" Target="../media/image59.wdp"/><Relationship Id="rId6" Type="http://schemas.openxmlformats.org/officeDocument/2006/relationships/image" Target="../media/image58.png"/><Relationship Id="rId5" Type="http://schemas.microsoft.com/office/2007/relationships/hdphoto" Target="../media/image57.wdp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2.xml"/><Relationship Id="rId8" Type="http://schemas.openxmlformats.org/officeDocument/2006/relationships/diagramLayout" Target="../diagrams/layout2.xml"/><Relationship Id="rId7" Type="http://schemas.openxmlformats.org/officeDocument/2006/relationships/diagramData" Target="../diagrams/data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2" Type="http://schemas.openxmlformats.org/officeDocument/2006/relationships/slideLayout" Target="../slideLayouts/slideLayout68.xml"/><Relationship Id="rId11" Type="http://schemas.microsoft.com/office/2007/relationships/diagramDrawing" Target="../diagrams/drawing2.xml"/><Relationship Id="rId10" Type="http://schemas.openxmlformats.org/officeDocument/2006/relationships/diagramColors" Target="../diagrams/colors2.xml"/><Relationship Id="rId1" Type="http://schemas.openxmlformats.org/officeDocument/2006/relationships/image" Target="../media/image6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0989" y="1640960"/>
            <a:ext cx="70115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62" y="4051004"/>
            <a:ext cx="2209838" cy="2806995"/>
          </a:xfrm>
          <a:prstGeom prst="rect">
            <a:avLst/>
          </a:prstGeom>
        </p:spPr>
      </p:pic>
      <p:grpSp>
        <p:nvGrpSpPr>
          <p:cNvPr id="5" name="Google Shape;3381;p12"/>
          <p:cNvGrpSpPr/>
          <p:nvPr/>
        </p:nvGrpSpPr>
        <p:grpSpPr>
          <a:xfrm>
            <a:off x="1363153" y="265501"/>
            <a:ext cx="7937016" cy="1247656"/>
            <a:chOff x="1296327" y="1647588"/>
            <a:chExt cx="5988754" cy="1247656"/>
          </a:xfrm>
        </p:grpSpPr>
        <p:sp>
          <p:nvSpPr>
            <p:cNvPr id="6" name="Google Shape;3382;p12"/>
            <p:cNvSpPr txBox="1"/>
            <p:nvPr/>
          </p:nvSpPr>
          <p:spPr>
            <a:xfrm>
              <a:off x="1866914" y="1694956"/>
              <a:ext cx="5418167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Quan sát tranh và trả lời câu hỏi</a:t>
              </a: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3383;p12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</a:t>
              </a:r>
              <a:endParaRPr kumimoji="0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" name="Google Shape;3384;p12"/>
          <p:cNvGrpSpPr/>
          <p:nvPr/>
        </p:nvGrpSpPr>
        <p:grpSpPr>
          <a:xfrm>
            <a:off x="2527300" y="1308100"/>
            <a:ext cx="6954820" cy="2063750"/>
            <a:chOff x="1701800" y="1714500"/>
            <a:chExt cx="6954820" cy="2063750"/>
          </a:xfrm>
        </p:grpSpPr>
        <p:pic>
          <p:nvPicPr>
            <p:cNvPr id="10" name="Google Shape;3385;p12" descr="Screen Clipping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759557" y="1726376"/>
              <a:ext cx="6897063" cy="20481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386;p12"/>
            <p:cNvSpPr/>
            <p:nvPr/>
          </p:nvSpPr>
          <p:spPr>
            <a:xfrm>
              <a:off x="1701800" y="1714500"/>
              <a:ext cx="450850" cy="2063750"/>
            </a:xfrm>
            <a:custGeom>
              <a:avLst/>
              <a:gdLst/>
              <a:ahLst/>
              <a:cxnLst/>
              <a:rect l="l" t="t" r="r" b="b"/>
              <a:pathLst>
                <a:path w="450850" h="2063750" extrusionOk="0">
                  <a:moveTo>
                    <a:pt x="0" y="0"/>
                  </a:moveTo>
                  <a:lnTo>
                    <a:pt x="450850" y="0"/>
                  </a:lnTo>
                  <a:lnTo>
                    <a:pt x="355600" y="679450"/>
                  </a:lnTo>
                  <a:lnTo>
                    <a:pt x="260350" y="895350"/>
                  </a:lnTo>
                  <a:lnTo>
                    <a:pt x="215900" y="1092200"/>
                  </a:lnTo>
                  <a:lnTo>
                    <a:pt x="317500" y="1276350"/>
                  </a:lnTo>
                  <a:lnTo>
                    <a:pt x="228600" y="1409700"/>
                  </a:lnTo>
                  <a:lnTo>
                    <a:pt x="76200" y="1543050"/>
                  </a:lnTo>
                  <a:lnTo>
                    <a:pt x="76200" y="1574800"/>
                  </a:lnTo>
                  <a:lnTo>
                    <a:pt x="190500" y="1606550"/>
                  </a:lnTo>
                  <a:lnTo>
                    <a:pt x="266700" y="1631950"/>
                  </a:lnTo>
                  <a:lnTo>
                    <a:pt x="279400" y="2063750"/>
                  </a:lnTo>
                  <a:lnTo>
                    <a:pt x="12700" y="2063750"/>
                  </a:lnTo>
                  <a:cubicBezTo>
                    <a:pt x="8467" y="1375833"/>
                    <a:pt x="4233" y="68791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" name="Google Shape;3387;p12"/>
          <p:cNvSpPr txBox="1"/>
          <p:nvPr/>
        </p:nvSpPr>
        <p:spPr>
          <a:xfrm>
            <a:off x="1180665" y="4229432"/>
            <a:ext cx="964654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 panose="020B0604020202020204"/>
              <a:buAutoNum type="alphaLcParenR"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Con bọ rùa có 2 chấm ở cánh đậu trên bông hoa ghi phép tính có kết quả bằng bao nhiêu?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 panose="020B0604020202020204"/>
              <a:buAutoNum type="alphaLcParenR"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Hai bông hoa nào ghi phép tính có kết quả bằng nhau?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3" name="Google Shape;3388;p12"/>
          <p:cNvSpPr txBox="1"/>
          <p:nvPr/>
        </p:nvSpPr>
        <p:spPr>
          <a:xfrm>
            <a:off x="814070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5457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412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B5457F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3389;p12"/>
          <p:cNvSpPr txBox="1"/>
          <p:nvPr/>
        </p:nvSpPr>
        <p:spPr>
          <a:xfrm>
            <a:off x="5570038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6470B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D6470B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3390;p12"/>
          <p:cNvSpPr txBox="1"/>
          <p:nvPr/>
        </p:nvSpPr>
        <p:spPr>
          <a:xfrm>
            <a:off x="2999375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A7A8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1BA7A8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3391;p12"/>
          <p:cNvSpPr txBox="1"/>
          <p:nvPr/>
        </p:nvSpPr>
        <p:spPr>
          <a:xfrm>
            <a:off x="440456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=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3"/>
          <p:cNvPicPr>
            <a:picLocks noChangeAspect="1"/>
          </p:cNvPicPr>
          <p:nvPr/>
        </p:nvPicPr>
        <p:blipFill rotWithShape="1">
          <a:blip r:embed="rId1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4" name="Google Shape;4386;p6"/>
          <p:cNvGrpSpPr/>
          <p:nvPr/>
        </p:nvGrpSpPr>
        <p:grpSpPr>
          <a:xfrm>
            <a:off x="432132" y="252865"/>
            <a:ext cx="7030148" cy="675638"/>
            <a:chOff x="1183343" y="1464304"/>
            <a:chExt cx="7030148" cy="675638"/>
          </a:xfrm>
        </p:grpSpPr>
        <p:sp>
          <p:nvSpPr>
            <p:cNvPr id="5" name="Google Shape;4387;p6"/>
            <p:cNvSpPr txBox="1"/>
            <p:nvPr/>
          </p:nvSpPr>
          <p:spPr>
            <a:xfrm>
              <a:off x="1804762" y="1493652"/>
              <a:ext cx="6408729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ô che </a:t>
              </a:r>
              <a:r>
                <a:rPr lang="en-US" sz="3600" smtClean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mưa </a:t>
              </a:r>
              <a:r>
                <a:rPr lang="en-US" sz="360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 hợp.</a:t>
              </a: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Google Shape;4388;p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</a:t>
              </a:r>
              <a:endParaRPr sz="2000"/>
            </a:p>
          </p:txBody>
        </p:sp>
      </p:grpSp>
      <p:grpSp>
        <p:nvGrpSpPr>
          <p:cNvPr id="7" name="Google Shape;3400;p13"/>
          <p:cNvGrpSpPr/>
          <p:nvPr/>
        </p:nvGrpSpPr>
        <p:grpSpPr>
          <a:xfrm>
            <a:off x="763831" y="1179149"/>
            <a:ext cx="2519201" cy="2137389"/>
            <a:chOff x="1045182" y="1179149"/>
            <a:chExt cx="2519201" cy="2137389"/>
          </a:xfrm>
        </p:grpSpPr>
        <p:grpSp>
          <p:nvGrpSpPr>
            <p:cNvPr id="8" name="Google Shape;3401;p13"/>
            <p:cNvGrpSpPr/>
            <p:nvPr/>
          </p:nvGrpSpPr>
          <p:grpSpPr>
            <a:xfrm>
              <a:off x="1045182" y="1179149"/>
              <a:ext cx="2519201" cy="1914525"/>
              <a:chOff x="-2627170" y="-782744"/>
              <a:chExt cx="2519201" cy="1914525"/>
            </a:xfrm>
          </p:grpSpPr>
          <p:pic>
            <p:nvPicPr>
              <p:cNvPr id="24" name="Google Shape;3402;p13" descr="Cartoon Cloud - Cliparts.co"/>
              <p:cNvPicPr preferRelativeResize="0"/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" name="Google Shape;3403;p13"/>
              <p:cNvSpPr txBox="1"/>
              <p:nvPr/>
            </p:nvSpPr>
            <p:spPr>
              <a:xfrm>
                <a:off x="-2498744" y="-144463"/>
                <a:ext cx="2390775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362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 150</a:t>
                </a:r>
                <a:endParaRPr sz="36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" name="Google Shape;3404;p13"/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22" name="Google Shape;3405;p13"/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pic>
            <p:nvPicPr>
              <p:cNvPr id="23" name="Google Shape;3406;p13" descr="Free Water Drop Icon of Line style - Available in SVG, PNG, EPS, AI &amp;amp; Icon  fonts"/>
              <p:cNvPicPr preferRelativeResize="0"/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" name="Google Shape;3407;p13"/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20" name="Google Shape;3408;p13"/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pic>
            <p:nvPicPr>
              <p:cNvPr id="21" name="Google Shape;3409;p13" descr="Free Water Drop Icon of Line style - Available in SVG, PNG, EPS, AI &amp;amp; Icon  fonts"/>
              <p:cNvPicPr preferRelativeResize="0"/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" name="Google Shape;3410;p13"/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18" name="Google Shape;3411;p13"/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pic>
            <p:nvPicPr>
              <p:cNvPr id="19" name="Google Shape;3412;p13" descr="Free Water Drop Icon of Line style - Available in SVG, PNG, EPS, AI &amp;amp; Icon  fonts"/>
              <p:cNvPicPr preferRelativeResize="0"/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" name="Google Shape;3413;p13"/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6" name="Google Shape;3414;p13"/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pic>
            <p:nvPicPr>
              <p:cNvPr id="17" name="Google Shape;3415;p13" descr="Free Water Drop Icon of Line style - Available in SVG, PNG, EPS, AI &amp;amp; Icon  fonts"/>
              <p:cNvPicPr preferRelativeResize="0"/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" name="Google Shape;3416;p13"/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4" name="Google Shape;3417;p13"/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pic>
            <p:nvPicPr>
              <p:cNvPr id="15" name="Google Shape;3418;p13" descr="Free Water Drop Icon of Line style - Available in SVG, PNG, EPS, AI &amp;amp; Icon  fonts"/>
              <p:cNvPicPr preferRelativeResize="0"/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6" name="Google Shape;3419;p13"/>
          <p:cNvGrpSpPr/>
          <p:nvPr/>
        </p:nvGrpSpPr>
        <p:grpSpPr>
          <a:xfrm>
            <a:off x="3432924" y="1179149"/>
            <a:ext cx="2410598" cy="2137389"/>
            <a:chOff x="1045182" y="1179149"/>
            <a:chExt cx="2410598" cy="2137389"/>
          </a:xfrm>
        </p:grpSpPr>
        <p:grpSp>
          <p:nvGrpSpPr>
            <p:cNvPr id="27" name="Google Shape;3420;p13"/>
            <p:cNvGrpSpPr/>
            <p:nvPr/>
          </p:nvGrpSpPr>
          <p:grpSpPr>
            <a:xfrm>
              <a:off x="1045182" y="1179149"/>
              <a:ext cx="2410598" cy="1914525"/>
              <a:chOff x="-2627170" y="-782744"/>
              <a:chExt cx="2410598" cy="1914525"/>
            </a:xfrm>
          </p:grpSpPr>
          <p:pic>
            <p:nvPicPr>
              <p:cNvPr id="43" name="Google Shape;3421;p13" descr="Cartoon Cloud - Cliparts.co"/>
              <p:cNvPicPr preferRelativeResize="0"/>
              <p:nvPr/>
            </p:nvPicPr>
            <p:blipFill rotWithShape="1">
              <a:blip r:embed="rId4"/>
              <a:srcRect/>
              <a:stretch>
                <a:fillRect/>
              </a:stretch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" name="Google Shape;3422;p13"/>
              <p:cNvSpPr txBox="1"/>
              <p:nvPr/>
            </p:nvSpPr>
            <p:spPr>
              <a:xfrm>
                <a:off x="-2544760" y="-114032"/>
                <a:ext cx="2328188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729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/>
                  <a:t> </a:t>
                </a:r>
                <a:r>
                  <a:rPr lang="en-US" sz="36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407</a:t>
                </a:r>
                <a:endParaRPr sz="36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8" name="Google Shape;3423;p13"/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41" name="Google Shape;3424;p13"/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pic>
            <p:nvPicPr>
              <p:cNvPr id="42" name="Google Shape;3425;p13" descr="Free Water Drop Icon of Line style - Available in SVG, PNG, EPS, AI &amp;amp; Icon  fonts"/>
              <p:cNvPicPr preferRelativeResize="0"/>
              <p:nvPr/>
            </p:nvPicPr>
            <p:blipFill rotWithShape="1">
              <a:blip r:embed="rId5"/>
              <a:srcRect/>
              <a:stretch>
                <a:fillRect/>
              </a:stretch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" name="Google Shape;3426;p13"/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39" name="Google Shape;3427;p13"/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pic>
            <p:nvPicPr>
              <p:cNvPr id="40" name="Google Shape;3428;p13" descr="Free Water Drop Icon of Line style - Available in SVG, PNG, EPS, AI &amp;amp; Icon  fonts"/>
              <p:cNvPicPr preferRelativeResize="0"/>
              <p:nvPr/>
            </p:nvPicPr>
            <p:blipFill rotWithShape="1">
              <a:blip r:embed="rId5"/>
              <a:srcRect/>
              <a:stretch>
                <a:fillRect/>
              </a:stretch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" name="Google Shape;3429;p13"/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37" name="Google Shape;3430;p13"/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pic>
            <p:nvPicPr>
              <p:cNvPr id="38" name="Google Shape;3431;p13" descr="Free Water Drop Icon of Line style - Available in SVG, PNG, EPS, AI &amp;amp; Icon  fonts"/>
              <p:cNvPicPr preferRelativeResize="0"/>
              <p:nvPr/>
            </p:nvPicPr>
            <p:blipFill rotWithShape="1">
              <a:blip r:embed="rId5"/>
              <a:srcRect/>
              <a:stretch>
                <a:fillRect/>
              </a:stretch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" name="Google Shape;3432;p13"/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35" name="Google Shape;3433;p13"/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pic>
            <p:nvPicPr>
              <p:cNvPr id="36" name="Google Shape;3434;p13" descr="Free Water Drop Icon of Line style - Available in SVG, PNG, EPS, AI &amp;amp; Icon  fonts"/>
              <p:cNvPicPr preferRelativeResize="0"/>
              <p:nvPr/>
            </p:nvPicPr>
            <p:blipFill rotWithShape="1">
              <a:blip r:embed="rId5"/>
              <a:srcRect/>
              <a:stretch>
                <a:fillRect/>
              </a:stretch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" name="Google Shape;3435;p13"/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33" name="Google Shape;3436;p13"/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pic>
            <p:nvPicPr>
              <p:cNvPr id="34" name="Google Shape;3437;p13" descr="Free Water Drop Icon of Line style - Available in SVG, PNG, EPS, AI &amp;amp; Icon  fonts"/>
              <p:cNvPicPr preferRelativeResize="0"/>
              <p:nvPr/>
            </p:nvPicPr>
            <p:blipFill rotWithShape="1">
              <a:blip r:embed="rId5"/>
              <a:srcRect/>
              <a:stretch>
                <a:fillRect/>
              </a:stretch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5" name="Google Shape;3438;p13"/>
          <p:cNvGrpSpPr/>
          <p:nvPr/>
        </p:nvGrpSpPr>
        <p:grpSpPr>
          <a:xfrm>
            <a:off x="6105691" y="1179149"/>
            <a:ext cx="2519201" cy="2137389"/>
            <a:chOff x="1045182" y="1179149"/>
            <a:chExt cx="2519201" cy="2137389"/>
          </a:xfrm>
        </p:grpSpPr>
        <p:grpSp>
          <p:nvGrpSpPr>
            <p:cNvPr id="46" name="Google Shape;3439;p13"/>
            <p:cNvGrpSpPr/>
            <p:nvPr/>
          </p:nvGrpSpPr>
          <p:grpSpPr>
            <a:xfrm>
              <a:off x="1045182" y="1179149"/>
              <a:ext cx="2519201" cy="1914525"/>
              <a:chOff x="-2627170" y="-782744"/>
              <a:chExt cx="2519201" cy="1914525"/>
            </a:xfrm>
          </p:grpSpPr>
          <p:pic>
            <p:nvPicPr>
              <p:cNvPr id="62" name="Google Shape;3440;p13" descr="Cartoon Cloud - Cliparts.co"/>
              <p:cNvPicPr preferRelativeResize="0"/>
              <p:nvPr/>
            </p:nvPicPr>
            <p:blipFill rotWithShape="1">
              <a:blip r:embed="rId6"/>
              <a:srcRect/>
              <a:stretch>
                <a:fillRect/>
              </a:stretch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" name="Google Shape;3441;p13"/>
              <p:cNvSpPr txBox="1"/>
              <p:nvPr/>
            </p:nvSpPr>
            <p:spPr>
              <a:xfrm>
                <a:off x="-2498743" y="-144463"/>
                <a:ext cx="2390774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474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/>
                  <a:t> </a:t>
                </a:r>
                <a:r>
                  <a:rPr lang="en-US" sz="36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374</a:t>
                </a:r>
                <a:endParaRPr sz="36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" name="Google Shape;3442;p13"/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60" name="Google Shape;3443;p13"/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pic>
            <p:nvPicPr>
              <p:cNvPr id="61" name="Google Shape;3444;p13" descr="Free Water Drop Icon of Line style - Available in SVG, PNG, EPS, AI &amp;amp; Icon  fonts"/>
              <p:cNvPicPr preferRelativeResize="0"/>
              <p:nvPr/>
            </p:nvPicPr>
            <p:blipFill rotWithShape="1">
              <a:blip r:embed="rId7"/>
              <a:srcRect/>
              <a:stretch>
                <a:fillRect/>
              </a:stretch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" name="Google Shape;3445;p13"/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58" name="Google Shape;3446;p13"/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pic>
            <p:nvPicPr>
              <p:cNvPr id="59" name="Google Shape;3447;p13" descr="Free Water Drop Icon of Line style - Available in SVG, PNG, EPS, AI &amp;amp; Icon  fonts"/>
              <p:cNvPicPr preferRelativeResize="0"/>
              <p:nvPr/>
            </p:nvPicPr>
            <p:blipFill rotWithShape="1">
              <a:blip r:embed="rId7"/>
              <a:srcRect/>
              <a:stretch>
                <a:fillRect/>
              </a:stretch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3448;p13"/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56" name="Google Shape;3449;p13"/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pic>
            <p:nvPicPr>
              <p:cNvPr id="57" name="Google Shape;3450;p13" descr="Free Water Drop Icon of Line style - Available in SVG, PNG, EPS, AI &amp;amp; Icon  fonts"/>
              <p:cNvPicPr preferRelativeResize="0"/>
              <p:nvPr/>
            </p:nvPicPr>
            <p:blipFill rotWithShape="1">
              <a:blip r:embed="rId7"/>
              <a:srcRect/>
              <a:stretch>
                <a:fillRect/>
              </a:stretch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" name="Google Shape;3451;p13"/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54" name="Google Shape;3452;p13"/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pic>
            <p:nvPicPr>
              <p:cNvPr id="55" name="Google Shape;3453;p13" descr="Free Water Drop Icon of Line style - Available in SVG, PNG, EPS, AI &amp;amp; Icon  fonts"/>
              <p:cNvPicPr preferRelativeResize="0"/>
              <p:nvPr/>
            </p:nvPicPr>
            <p:blipFill rotWithShape="1">
              <a:blip r:embed="rId7"/>
              <a:srcRect/>
              <a:stretch>
                <a:fillRect/>
              </a:stretch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" name="Google Shape;3454;p13"/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52" name="Google Shape;3455;p13"/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pic>
            <p:nvPicPr>
              <p:cNvPr id="53" name="Google Shape;3456;p13" descr="Free Water Drop Icon of Line style - Available in SVG, PNG, EPS, AI &amp;amp; Icon  fonts"/>
              <p:cNvPicPr preferRelativeResize="0"/>
              <p:nvPr/>
            </p:nvPicPr>
            <p:blipFill rotWithShape="1">
              <a:blip r:embed="rId7"/>
              <a:srcRect/>
              <a:stretch>
                <a:fillRect/>
              </a:stretch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4" name="Google Shape;3457;p13"/>
          <p:cNvGrpSpPr/>
          <p:nvPr/>
        </p:nvGrpSpPr>
        <p:grpSpPr>
          <a:xfrm>
            <a:off x="8728768" y="1179149"/>
            <a:ext cx="2623077" cy="2137389"/>
            <a:chOff x="1045182" y="1179149"/>
            <a:chExt cx="2623077" cy="2137389"/>
          </a:xfrm>
        </p:grpSpPr>
        <p:grpSp>
          <p:nvGrpSpPr>
            <p:cNvPr id="65" name="Google Shape;3458;p13"/>
            <p:cNvGrpSpPr/>
            <p:nvPr/>
          </p:nvGrpSpPr>
          <p:grpSpPr>
            <a:xfrm>
              <a:off x="1045182" y="1179149"/>
              <a:ext cx="2623077" cy="1914525"/>
              <a:chOff x="-2627170" y="-782744"/>
              <a:chExt cx="2623077" cy="1914525"/>
            </a:xfrm>
          </p:grpSpPr>
          <p:pic>
            <p:nvPicPr>
              <p:cNvPr id="80" name="Google Shape;3459;p13" descr="Cartoon Cloud - Cliparts.co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1" name="Google Shape;3460;p13"/>
              <p:cNvSpPr txBox="1"/>
              <p:nvPr/>
            </p:nvSpPr>
            <p:spPr>
              <a:xfrm>
                <a:off x="-2544905" y="-141075"/>
                <a:ext cx="2540812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835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 30</a:t>
                </a:r>
                <a:endParaRPr sz="36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6" name="Google Shape;3461;p13"/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78" name="Google Shape;3462;p13"/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pic>
            <p:nvPicPr>
              <p:cNvPr id="79" name="Google Shape;3463;p13" descr="Free Water Drop Icon of Line style - Available in SVG, PNG, EPS, AI &amp;amp; Icon  fonts"/>
              <p:cNvPicPr preferRelativeResize="0"/>
              <p:nvPr/>
            </p:nvPicPr>
            <p:blipFill rotWithShape="1">
              <a:blip r:embed="rId9"/>
              <a:srcRect/>
              <a:stretch>
                <a:fillRect/>
              </a:stretch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7" name="Google Shape;3464;p13"/>
            <p:cNvGrpSpPr/>
            <p:nvPr/>
          </p:nvGrpSpPr>
          <p:grpSpPr>
            <a:xfrm>
              <a:off x="1616348" y="2653542"/>
              <a:ext cx="726881" cy="634534"/>
              <a:chOff x="-249694" y="-2828557"/>
              <a:chExt cx="5428021" cy="4738410"/>
            </a:xfrm>
          </p:grpSpPr>
          <p:sp>
            <p:nvSpPr>
              <p:cNvPr id="74" name="Google Shape;3465;p13"/>
              <p:cNvSpPr/>
              <p:nvPr/>
            </p:nvSpPr>
            <p:spPr>
              <a:xfrm>
                <a:off x="245606" y="-340432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3466;p13"/>
              <p:cNvSpPr/>
              <p:nvPr/>
            </p:nvSpPr>
            <p:spPr>
              <a:xfrm>
                <a:off x="3239781" y="-2638957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pic>
            <p:nvPicPr>
              <p:cNvPr id="76" name="Google Shape;3467;p13" descr="Free Water Drop Icon of Line style - Available in SVG, PNG, EPS, AI &amp;amp; Icon  fonts"/>
              <p:cNvPicPr preferRelativeResize="0"/>
              <p:nvPr/>
            </p:nvPicPr>
            <p:blipFill rotWithShape="1">
              <a:blip r:embed="rId9"/>
              <a:srcRect/>
              <a:stretch>
                <a:fillRect/>
              </a:stretch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3468;p13" descr="Free Water Drop Icon of Line style - Available in SVG, PNG, EPS, AI &amp;amp; Icon  fonts"/>
              <p:cNvPicPr preferRelativeResize="0"/>
              <p:nvPr/>
            </p:nvPicPr>
            <p:blipFill rotWithShape="1">
              <a:blip r:embed="rId9"/>
              <a:srcRect/>
              <a:stretch>
                <a:fillRect/>
              </a:stretch>
            </p:blipFill>
            <p:spPr>
              <a:xfrm>
                <a:off x="2739925" y="-2828557"/>
                <a:ext cx="2438402" cy="2438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8" name="Google Shape;3469;p13"/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72" name="Google Shape;3470;p13"/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pic>
            <p:nvPicPr>
              <p:cNvPr id="73" name="Google Shape;3471;p13" descr="Free Water Drop Icon of Line style - Available in SVG, PNG, EPS, AI &amp;amp; Icon  fonts"/>
              <p:cNvPicPr preferRelativeResize="0"/>
              <p:nvPr/>
            </p:nvPicPr>
            <p:blipFill rotWithShape="1">
              <a:blip r:embed="rId9"/>
              <a:srcRect/>
              <a:stretch>
                <a:fillRect/>
              </a:stretch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9" name="Google Shape;3472;p13"/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70" name="Google Shape;3473;p13"/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pic>
            <p:nvPicPr>
              <p:cNvPr id="71" name="Google Shape;3474;p13" descr="Free Water Drop Icon of Line style - Available in SVG, PNG, EPS, AI &amp;amp; Icon  fonts"/>
              <p:cNvPicPr preferRelativeResize="0"/>
              <p:nvPr/>
            </p:nvPicPr>
            <p:blipFill rotWithShape="1">
              <a:blip r:embed="rId9"/>
              <a:srcRect/>
              <a:stretch>
                <a:fillRect/>
              </a:stretch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82" name="Google Shape;3475;p13"/>
          <p:cNvGrpSpPr/>
          <p:nvPr/>
        </p:nvGrpSpPr>
        <p:grpSpPr>
          <a:xfrm>
            <a:off x="690352" y="3692915"/>
            <a:ext cx="2732755" cy="2885290"/>
            <a:chOff x="690352" y="3692915"/>
            <a:chExt cx="2732755" cy="2885290"/>
          </a:xfrm>
        </p:grpSpPr>
        <p:pic>
          <p:nvPicPr>
            <p:cNvPr id="83" name="Google Shape;3476;p13" descr="Umbrella Clipart Seven - Yellow Umbrella Cartoon Png | Full Size PNG  Download | SeekPNG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 rot="1587922">
              <a:off x="1094087" y="400326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4" name="Google Shape;3477;p13"/>
            <p:cNvGrpSpPr/>
            <p:nvPr/>
          </p:nvGrpSpPr>
          <p:grpSpPr>
            <a:xfrm>
              <a:off x="1679650" y="4256127"/>
              <a:ext cx="956240" cy="647565"/>
              <a:chOff x="1238228" y="4587596"/>
              <a:chExt cx="956240" cy="647565"/>
            </a:xfrm>
          </p:grpSpPr>
          <p:sp>
            <p:nvSpPr>
              <p:cNvPr id="85" name="Google Shape;3478;p13"/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100</a:t>
                </a:r>
                <a:endParaRPr sz="3600" b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3479;p13"/>
              <p:cNvSpPr txBox="1"/>
              <p:nvPr/>
            </p:nvSpPr>
            <p:spPr>
              <a:xfrm>
                <a:off x="1240361" y="4588830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100</a:t>
                </a:r>
                <a:endParaRPr sz="3600" b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87" name="Google Shape;3480;p13"/>
          <p:cNvGrpSpPr/>
          <p:nvPr/>
        </p:nvGrpSpPr>
        <p:grpSpPr>
          <a:xfrm>
            <a:off x="3234218" y="3652265"/>
            <a:ext cx="2732755" cy="2885290"/>
            <a:chOff x="4091468" y="3652265"/>
            <a:chExt cx="2732755" cy="2885290"/>
          </a:xfrm>
        </p:grpSpPr>
        <p:pic>
          <p:nvPicPr>
            <p:cNvPr id="88" name="Google Shape;3481;p13" descr="Umbrella Clipart Seven - Yellow Umbrella Cartoon Png | Full Size PNG  Download | SeekPNG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 rot="1587922">
              <a:off x="4495203" y="396261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9" name="Google Shape;3482;p13"/>
            <p:cNvGrpSpPr/>
            <p:nvPr/>
          </p:nvGrpSpPr>
          <p:grpSpPr>
            <a:xfrm>
              <a:off x="5113421" y="4210421"/>
              <a:ext cx="957045" cy="646447"/>
              <a:chOff x="1238228" y="4587480"/>
              <a:chExt cx="957045" cy="646447"/>
            </a:xfrm>
          </p:grpSpPr>
          <p:sp>
            <p:nvSpPr>
              <p:cNvPr id="90" name="Google Shape;3483;p13"/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322</a:t>
                </a:r>
                <a:endParaRPr sz="3600" b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3484;p13"/>
              <p:cNvSpPr txBox="1"/>
              <p:nvPr/>
            </p:nvSpPr>
            <p:spPr>
              <a:xfrm>
                <a:off x="1241166" y="4587480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322</a:t>
                </a:r>
                <a:endParaRPr sz="3600" b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2" name="Google Shape;3485;p13"/>
          <p:cNvGrpSpPr/>
          <p:nvPr/>
        </p:nvGrpSpPr>
        <p:grpSpPr>
          <a:xfrm>
            <a:off x="5851768" y="3652149"/>
            <a:ext cx="2732755" cy="2885290"/>
            <a:chOff x="5851768" y="3652149"/>
            <a:chExt cx="2732755" cy="2885290"/>
          </a:xfrm>
        </p:grpSpPr>
        <p:pic>
          <p:nvPicPr>
            <p:cNvPr id="93" name="Google Shape;3486;p13" descr="Umbrella Clipart Seven - Yellow Umbrella Cartoon Png | Full Size PNG  Download | SeekPNG"/>
            <p:cNvPicPr preferRelativeResize="0"/>
            <p:nvPr/>
          </p:nvPicPr>
          <p:blipFill rotWithShape="1">
            <a:blip r:embed="rId12"/>
            <a:srcRect/>
            <a:stretch>
              <a:fillRect/>
            </a:stretch>
          </p:blipFill>
          <p:spPr>
            <a:xfrm rot="1587922">
              <a:off x="6255502" y="3962497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4" name="Google Shape;3487;p13"/>
            <p:cNvGrpSpPr/>
            <p:nvPr/>
          </p:nvGrpSpPr>
          <p:grpSpPr>
            <a:xfrm>
              <a:off x="6878551" y="4195531"/>
              <a:ext cx="954108" cy="661221"/>
              <a:chOff x="1238227" y="4587596"/>
              <a:chExt cx="954108" cy="661221"/>
            </a:xfrm>
          </p:grpSpPr>
          <p:sp>
            <p:nvSpPr>
              <p:cNvPr id="95" name="Google Shape;3488;p13"/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805</a:t>
                </a:r>
                <a:endParaRPr sz="3600" b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3489;p13"/>
              <p:cNvSpPr txBox="1"/>
              <p:nvPr/>
            </p:nvSpPr>
            <p:spPr>
              <a:xfrm>
                <a:off x="1238227" y="460248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805</a:t>
                </a:r>
                <a:endParaRPr sz="3600" b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7" name="Google Shape;3490;p13"/>
          <p:cNvGrpSpPr/>
          <p:nvPr/>
        </p:nvGrpSpPr>
        <p:grpSpPr>
          <a:xfrm>
            <a:off x="8505353" y="3628524"/>
            <a:ext cx="2732755" cy="2885290"/>
            <a:chOff x="8333903" y="3418974"/>
            <a:chExt cx="2732755" cy="2885290"/>
          </a:xfrm>
        </p:grpSpPr>
        <p:pic>
          <p:nvPicPr>
            <p:cNvPr id="98" name="Google Shape;3491;p13" descr="Umbrella Clipart Seven - Yellow Umbrella Cartoon Png | Full Size PNG  Download | SeekPNG"/>
            <p:cNvPicPr preferRelativeResize="0"/>
            <p:nvPr/>
          </p:nvPicPr>
          <p:blipFill rotWithShape="1">
            <a:blip r:embed="rId13"/>
            <a:srcRect/>
            <a:stretch>
              <a:fillRect/>
            </a:stretch>
          </p:blipFill>
          <p:spPr>
            <a:xfrm rot="1587922">
              <a:off x="8737638" y="3729322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9" name="Google Shape;3492;p13"/>
            <p:cNvGrpSpPr/>
            <p:nvPr/>
          </p:nvGrpSpPr>
          <p:grpSpPr>
            <a:xfrm>
              <a:off x="9319932" y="3925515"/>
              <a:ext cx="957462" cy="646332"/>
              <a:chOff x="1238228" y="4587595"/>
              <a:chExt cx="957462" cy="646332"/>
            </a:xfrm>
          </p:grpSpPr>
          <p:sp>
            <p:nvSpPr>
              <p:cNvPr id="100" name="Google Shape;3493;p13"/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212</a:t>
                </a:r>
                <a:endParaRPr sz="3600" b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3494;p13"/>
              <p:cNvSpPr txBox="1"/>
              <p:nvPr/>
            </p:nvSpPr>
            <p:spPr>
              <a:xfrm>
                <a:off x="1241583" y="4587595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212</a:t>
                </a:r>
                <a:endParaRPr sz="3600" b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cxnSp>
        <p:nvCxnSpPr>
          <p:cNvPr id="102" name="Google Shape;3495;p13"/>
          <p:cNvCxnSpPr>
            <a:stCxn id="57" idx="2"/>
          </p:cNvCxnSpPr>
          <p:nvPr/>
        </p:nvCxnSpPr>
        <p:spPr>
          <a:xfrm rot="5400000">
            <a:off x="4210896" y="978965"/>
            <a:ext cx="995100" cy="5048100"/>
          </a:xfrm>
          <a:prstGeom prst="curvedConnector2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" name="Google Shape;3496;p13"/>
          <p:cNvCxnSpPr>
            <a:endCxn id="77" idx="2"/>
          </p:cNvCxnSpPr>
          <p:nvPr/>
        </p:nvCxnSpPr>
        <p:spPr>
          <a:xfrm rot="10800000" flipH="1">
            <a:off x="7300948" y="2980075"/>
            <a:ext cx="2562600" cy="1020300"/>
          </a:xfrm>
          <a:prstGeom prst="curvedConnector2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4" name="Google Shape;3497;p13"/>
          <p:cNvCxnSpPr>
            <a:stCxn id="38" idx="2"/>
          </p:cNvCxnSpPr>
          <p:nvPr/>
        </p:nvCxnSpPr>
        <p:spPr>
          <a:xfrm rot="-5400000" flipH="1">
            <a:off x="4062479" y="3502715"/>
            <a:ext cx="995100" cy="600"/>
          </a:xfrm>
          <a:prstGeom prst="curvedConnector3">
            <a:avLst>
              <a:gd name="adj1" fmla="val 44254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5" name="Google Shape;3497;p13"/>
          <p:cNvCxnSpPr/>
          <p:nvPr/>
        </p:nvCxnSpPr>
        <p:spPr>
          <a:xfrm>
            <a:off x="2784748" y="2673576"/>
            <a:ext cx="6943328" cy="13268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3"/>
          <p:cNvPicPr>
            <a:picLocks noChangeAspect="1"/>
          </p:cNvPicPr>
          <p:nvPr/>
        </p:nvPicPr>
        <p:blipFill rotWithShape="1">
          <a:blip r:embed="rId1"/>
          <a:srcRect l="626" t="832" r="626" b="1028"/>
          <a:stretch>
            <a:fillRect/>
          </a:stretch>
        </p:blipFill>
        <p:spPr>
          <a:xfrm>
            <a:off x="0" y="-42125"/>
            <a:ext cx="12219444" cy="6857999"/>
          </a:xfrm>
          <a:prstGeom prst="rect">
            <a:avLst/>
          </a:prstGeom>
        </p:spPr>
      </p:pic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Google Shape;3502;p14" descr="Screen Clippi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4070" y="2512809"/>
            <a:ext cx="10555173" cy="16480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3503;p14"/>
          <p:cNvGrpSpPr/>
          <p:nvPr/>
        </p:nvGrpSpPr>
        <p:grpSpPr>
          <a:xfrm>
            <a:off x="774070" y="1320582"/>
            <a:ext cx="5988754" cy="693658"/>
            <a:chOff x="1296327" y="1647588"/>
            <a:chExt cx="5988754" cy="693658"/>
          </a:xfrm>
        </p:grpSpPr>
        <p:sp>
          <p:nvSpPr>
            <p:cNvPr id="7" name="Google Shape;3504;p14"/>
            <p:cNvSpPr txBox="1"/>
            <p:nvPr/>
          </p:nvSpPr>
          <p:spPr>
            <a:xfrm>
              <a:off x="1866914" y="1694956"/>
              <a:ext cx="541816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hợp</a:t>
              </a: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05;p1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4</a:t>
              </a:r>
              <a:endParaRPr kumimoji="0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" name="Google Shape;3506;p14"/>
          <p:cNvGrpSpPr/>
          <p:nvPr/>
        </p:nvGrpSpPr>
        <p:grpSpPr>
          <a:xfrm>
            <a:off x="3176254" y="2627903"/>
            <a:ext cx="892172" cy="989805"/>
            <a:chOff x="3603406" y="2624137"/>
            <a:chExt cx="837004" cy="989805"/>
          </a:xfrm>
        </p:grpSpPr>
        <p:sp>
          <p:nvSpPr>
            <p:cNvPr id="10" name="Google Shape;3507;p14"/>
            <p:cNvSpPr/>
            <p:nvPr/>
          </p:nvSpPr>
          <p:spPr>
            <a:xfrm>
              <a:off x="3619455" y="2624137"/>
              <a:ext cx="820955" cy="989805"/>
            </a:xfrm>
            <a:prstGeom prst="cube">
              <a:avLst>
                <a:gd name="adj" fmla="val 22218"/>
              </a:avLst>
            </a:prstGeom>
            <a:solidFill>
              <a:srgbClr val="F8D53C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3508;p14"/>
            <p:cNvGrpSpPr/>
            <p:nvPr/>
          </p:nvGrpSpPr>
          <p:grpSpPr>
            <a:xfrm>
              <a:off x="3603406" y="2940379"/>
              <a:ext cx="699231" cy="461665"/>
              <a:chOff x="3646268" y="2929742"/>
              <a:chExt cx="699231" cy="461665"/>
            </a:xfrm>
          </p:grpSpPr>
          <p:sp>
            <p:nvSpPr>
              <p:cNvPr id="12" name="Google Shape;3509;p14"/>
              <p:cNvSpPr txBox="1"/>
              <p:nvPr/>
            </p:nvSpPr>
            <p:spPr>
              <a:xfrm>
                <a:off x="3646268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120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3510;p14"/>
              <p:cNvSpPr txBox="1"/>
              <p:nvPr/>
            </p:nvSpPr>
            <p:spPr>
              <a:xfrm>
                <a:off x="3646269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12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4" name="Google Shape;3511;p14"/>
          <p:cNvSpPr/>
          <p:nvPr/>
        </p:nvSpPr>
        <p:spPr>
          <a:xfrm>
            <a:off x="3611234" y="2973940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5" name="Google Shape;3512;p14"/>
          <p:cNvGrpSpPr/>
          <p:nvPr/>
        </p:nvGrpSpPr>
        <p:grpSpPr>
          <a:xfrm>
            <a:off x="628150" y="3019508"/>
            <a:ext cx="1760675" cy="598200"/>
            <a:chOff x="585620" y="2434717"/>
            <a:chExt cx="1760675" cy="598200"/>
          </a:xfrm>
        </p:grpSpPr>
        <p:sp>
          <p:nvSpPr>
            <p:cNvPr id="16" name="Google Shape;3513;p14"/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00B0F0"/>
            </a:solidFill>
            <a:ln w="12700" cap="flat" cmpd="sng">
              <a:solidFill>
                <a:srgbClr val="2058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3514;p14"/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3515;p14"/>
            <p:cNvSpPr txBox="1"/>
            <p:nvPr/>
          </p:nvSpPr>
          <p:spPr>
            <a:xfrm>
              <a:off x="585620" y="2571252"/>
              <a:ext cx="176067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3516;p14"/>
          <p:cNvGrpSpPr/>
          <p:nvPr/>
        </p:nvGrpSpPr>
        <p:grpSpPr>
          <a:xfrm rot="781431">
            <a:off x="4250424" y="2812858"/>
            <a:ext cx="1611562" cy="588675"/>
            <a:chOff x="585618" y="2434717"/>
            <a:chExt cx="1611562" cy="588675"/>
          </a:xfrm>
        </p:grpSpPr>
        <p:sp>
          <p:nvSpPr>
            <p:cNvPr id="20" name="Google Shape;3517;p14"/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F8D53C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3518;p14"/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3519;p14"/>
            <p:cNvSpPr txBox="1"/>
            <p:nvPr/>
          </p:nvSpPr>
          <p:spPr>
            <a:xfrm>
              <a:off x="585618" y="2561726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" name="Google Shape;3520;p14"/>
          <p:cNvGrpSpPr/>
          <p:nvPr/>
        </p:nvGrpSpPr>
        <p:grpSpPr>
          <a:xfrm rot="-748492">
            <a:off x="8079479" y="3255331"/>
            <a:ext cx="1611560" cy="588675"/>
            <a:chOff x="585620" y="2434717"/>
            <a:chExt cx="1611560" cy="588675"/>
          </a:xfrm>
        </p:grpSpPr>
        <p:sp>
          <p:nvSpPr>
            <p:cNvPr id="24" name="Google Shape;3521;p14"/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92D05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3522;p14"/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3523;p14"/>
            <p:cNvSpPr txBox="1"/>
            <p:nvPr/>
          </p:nvSpPr>
          <p:spPr>
            <a:xfrm>
              <a:off x="591101" y="2561440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" name="Google Shape;3524;p14"/>
          <p:cNvGrpSpPr/>
          <p:nvPr/>
        </p:nvGrpSpPr>
        <p:grpSpPr>
          <a:xfrm rot="-794493">
            <a:off x="10225983" y="2539099"/>
            <a:ext cx="932339" cy="878877"/>
            <a:chOff x="3537889" y="2796663"/>
            <a:chExt cx="874688" cy="878877"/>
          </a:xfrm>
        </p:grpSpPr>
        <p:sp>
          <p:nvSpPr>
            <p:cNvPr id="28" name="Google Shape;3525;p14"/>
            <p:cNvSpPr/>
            <p:nvPr/>
          </p:nvSpPr>
          <p:spPr>
            <a:xfrm>
              <a:off x="3591622" y="2796663"/>
              <a:ext cx="820955" cy="878877"/>
            </a:xfrm>
            <a:prstGeom prst="cube">
              <a:avLst>
                <a:gd name="adj" fmla="val 24758"/>
              </a:avLst>
            </a:prstGeom>
            <a:solidFill>
              <a:srgbClr val="FC516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" name="Google Shape;3526;p14"/>
            <p:cNvGrpSpPr/>
            <p:nvPr/>
          </p:nvGrpSpPr>
          <p:grpSpPr>
            <a:xfrm>
              <a:off x="3537889" y="3123258"/>
              <a:ext cx="784673" cy="466378"/>
              <a:chOff x="3580751" y="3112621"/>
              <a:chExt cx="784673" cy="466378"/>
            </a:xfrm>
          </p:grpSpPr>
          <p:sp>
            <p:nvSpPr>
              <p:cNvPr id="30" name="Google Shape;3527;p14"/>
              <p:cNvSpPr txBox="1"/>
              <p:nvPr/>
            </p:nvSpPr>
            <p:spPr>
              <a:xfrm>
                <a:off x="3583105" y="3112621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528;p14"/>
              <p:cNvSpPr txBox="1"/>
              <p:nvPr/>
            </p:nvSpPr>
            <p:spPr>
              <a:xfrm>
                <a:off x="3580751" y="3117334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32" name="Google Shape;3529;p14"/>
          <p:cNvSpPr/>
          <p:nvPr/>
        </p:nvSpPr>
        <p:spPr>
          <a:xfrm rot="-897354">
            <a:off x="10512723" y="2886434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3" name="Google Shape;3530;p14"/>
          <p:cNvGrpSpPr/>
          <p:nvPr/>
        </p:nvGrpSpPr>
        <p:grpSpPr>
          <a:xfrm>
            <a:off x="6583382" y="2580198"/>
            <a:ext cx="1230940" cy="1458389"/>
            <a:chOff x="6540852" y="1995407"/>
            <a:chExt cx="1230940" cy="1458389"/>
          </a:xfrm>
        </p:grpSpPr>
        <p:sp>
          <p:nvSpPr>
            <p:cNvPr id="34" name="Google Shape;3531;p14"/>
            <p:cNvSpPr/>
            <p:nvPr/>
          </p:nvSpPr>
          <p:spPr>
            <a:xfrm rot="854465">
              <a:off x="6681705" y="2092747"/>
              <a:ext cx="949235" cy="1263710"/>
            </a:xfrm>
            <a:prstGeom prst="flowChartMagneticDisk">
              <a:avLst/>
            </a:prstGeom>
            <a:solidFill>
              <a:srgbClr val="FC516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" name="Google Shape;3532;p14"/>
            <p:cNvGrpSpPr/>
            <p:nvPr/>
          </p:nvGrpSpPr>
          <p:grpSpPr>
            <a:xfrm rot="1568697">
              <a:off x="6778728" y="2452046"/>
              <a:ext cx="773111" cy="607264"/>
              <a:chOff x="6851566" y="2468972"/>
              <a:chExt cx="773111" cy="607264"/>
            </a:xfrm>
          </p:grpSpPr>
          <p:sp>
            <p:nvSpPr>
              <p:cNvPr id="36" name="Google Shape;3533;p14"/>
              <p:cNvSpPr txBox="1"/>
              <p:nvPr/>
            </p:nvSpPr>
            <p:spPr>
              <a:xfrm rot="-794493">
                <a:off x="6895370" y="2542573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911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3534;p14"/>
              <p:cNvSpPr txBox="1"/>
              <p:nvPr/>
            </p:nvSpPr>
            <p:spPr>
              <a:xfrm rot="-794493">
                <a:off x="6898634" y="2540971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9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38" name="Google Shape;3535;p14"/>
          <p:cNvSpPr/>
          <p:nvPr/>
        </p:nvSpPr>
        <p:spPr>
          <a:xfrm rot="909542">
            <a:off x="6868903" y="3064939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536;p14"/>
          <p:cNvSpPr/>
          <p:nvPr/>
        </p:nvSpPr>
        <p:spPr>
          <a:xfrm>
            <a:off x="1061557" y="4350063"/>
            <a:ext cx="2838429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245 – 125 = 120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3537;p14"/>
          <p:cNvSpPr/>
          <p:nvPr/>
        </p:nvSpPr>
        <p:spPr>
          <a:xfrm>
            <a:off x="35870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538;p14"/>
          <p:cNvSpPr/>
          <p:nvPr/>
        </p:nvSpPr>
        <p:spPr>
          <a:xfrm>
            <a:off x="4604857" y="4350063"/>
            <a:ext cx="2966921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945 – 141 &lt;  911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Google Shape;3539;p14"/>
          <p:cNvSpPr/>
          <p:nvPr/>
        </p:nvSpPr>
        <p:spPr>
          <a:xfrm>
            <a:off x="67493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" name="Google Shape;3540;p14"/>
          <p:cNvSpPr/>
          <p:nvPr/>
        </p:nvSpPr>
        <p:spPr>
          <a:xfrm>
            <a:off x="8194257" y="4350063"/>
            <a:ext cx="3052328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727 – 413 &gt; 3 0 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Google Shape;3541;p14"/>
          <p:cNvSpPr/>
          <p:nvPr/>
        </p:nvSpPr>
        <p:spPr>
          <a:xfrm>
            <a:off x="10575652" y="4450319"/>
            <a:ext cx="288752" cy="4161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Google Shape;3542;p14"/>
          <p:cNvSpPr/>
          <p:nvPr/>
        </p:nvSpPr>
        <p:spPr>
          <a:xfrm rot="-5400000">
            <a:off x="5381304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" name="Google Shape;3543;p14"/>
          <p:cNvSpPr txBox="1"/>
          <p:nvPr/>
        </p:nvSpPr>
        <p:spPr>
          <a:xfrm>
            <a:off x="5191630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804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3544;p14"/>
          <p:cNvSpPr/>
          <p:nvPr/>
        </p:nvSpPr>
        <p:spPr>
          <a:xfrm>
            <a:off x="6710382" y="4991293"/>
            <a:ext cx="825148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811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3545;p14"/>
          <p:cNvGrpSpPr/>
          <p:nvPr/>
        </p:nvGrpSpPr>
        <p:grpSpPr>
          <a:xfrm>
            <a:off x="6738903" y="3370343"/>
            <a:ext cx="768104" cy="602357"/>
            <a:chOff x="6643811" y="3797915"/>
            <a:chExt cx="768104" cy="602357"/>
          </a:xfrm>
        </p:grpSpPr>
        <p:sp>
          <p:nvSpPr>
            <p:cNvPr id="49" name="Google Shape;3546;p14"/>
            <p:cNvSpPr txBox="1"/>
            <p:nvPr/>
          </p:nvSpPr>
          <p:spPr>
            <a:xfrm rot="774204">
              <a:off x="6686744" y="3868261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811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3547;p14"/>
            <p:cNvSpPr txBox="1"/>
            <p:nvPr/>
          </p:nvSpPr>
          <p:spPr>
            <a:xfrm rot="774204">
              <a:off x="6686745" y="3868262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8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1" name="Google Shape;3548;p14"/>
          <p:cNvSpPr/>
          <p:nvPr/>
        </p:nvSpPr>
        <p:spPr>
          <a:xfrm rot="-5400000">
            <a:off x="8926931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" name="Google Shape;3549;p14"/>
          <p:cNvSpPr txBox="1"/>
          <p:nvPr/>
        </p:nvSpPr>
        <p:spPr>
          <a:xfrm>
            <a:off x="8737257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314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3" name="Google Shape;1028;p30" descr="C:\Users\TUAN\Downloads\Luyện tập 1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9460" y="-157400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"/>
          <p:cNvPicPr>
            <a:picLocks noChangeAspect="1"/>
          </p:cNvPicPr>
          <p:nvPr/>
        </p:nvPicPr>
        <p:blipFill rotWithShape="1">
          <a:blip r:embed="rId1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121" y="4109835"/>
            <a:ext cx="857250" cy="2838450"/>
          </a:xfrm>
          <a:prstGeom prst="rect">
            <a:avLst/>
          </a:prstGeom>
        </p:spPr>
      </p:pic>
      <p:sp>
        <p:nvSpPr>
          <p:cNvPr id="8" name="Google Shape;3556;p15"/>
          <p:cNvSpPr/>
          <p:nvPr/>
        </p:nvSpPr>
        <p:spPr>
          <a:xfrm>
            <a:off x="269261" y="1182976"/>
            <a:ext cx="570588" cy="570588"/>
          </a:xfrm>
          <a:prstGeom prst="ellipse">
            <a:avLst/>
          </a:prstGeom>
          <a:solidFill>
            <a:srgbClr val="7030A0"/>
          </a:solidFill>
          <a:ln w="12700" cap="flat" cmpd="sng">
            <a:solidFill>
              <a:srgbClr val="D6E3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 panose="020B0604020202020204"/>
                <a:cs typeface="Arial" panose="020B0604020202020204"/>
                <a:sym typeface="Arial" panose="020B0604020202020204"/>
              </a:rPr>
              <a:t>5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3557;p15"/>
          <p:cNvSpPr txBox="1"/>
          <p:nvPr/>
        </p:nvSpPr>
        <p:spPr>
          <a:xfrm>
            <a:off x="1545593" y="2671027"/>
            <a:ext cx="6146977" cy="2908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: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Có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             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   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465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sinh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sinh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nữ    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240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sinh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sinh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nam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oogle Shape;1028;p30" descr="C:\Users\TUAN\Downloads\Luyện tập 1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86811" y="22643"/>
            <a:ext cx="2237784" cy="86349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4387;p6"/>
          <p:cNvSpPr txBox="1"/>
          <p:nvPr/>
        </p:nvSpPr>
        <p:spPr>
          <a:xfrm>
            <a:off x="893573" y="1032484"/>
            <a:ext cx="1116380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Một trường tiểu học có 465 học sinh, trong đó có 240 học sinh nữ. Hỏi trường tiểu học đó có bao nhiêu học sinh nam?</a:t>
            </a:r>
            <a:endParaRPr lang="vi-VN"/>
          </a:p>
        </p:txBody>
      </p:sp>
      <p:cxnSp>
        <p:nvCxnSpPr>
          <p:cNvPr id="24" name="Straight Connector 23"/>
          <p:cNvCxnSpPr/>
          <p:nvPr/>
        </p:nvCxnSpPr>
        <p:spPr>
          <a:xfrm>
            <a:off x="4003277" y="1468270"/>
            <a:ext cx="3245766" cy="2018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229065" y="1488451"/>
            <a:ext cx="382831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052979" y="1507621"/>
            <a:ext cx="193735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545593" y="1948029"/>
            <a:ext cx="7434040" cy="311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3296" y="514350"/>
            <a:ext cx="10921281" cy="5810250"/>
            <a:chOff x="631064" y="0"/>
            <a:chExt cx="1092128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585"/>
            <a:stretch>
              <a:fillRect/>
            </a:stretch>
          </p:blipFill>
          <p:spPr bwMode="auto">
            <a:xfrm>
              <a:off x="631064" y="0"/>
              <a:ext cx="1092128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03010" y="2294291"/>
            <a:ext cx="11041402" cy="500062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Trường tiểu học đó có số học sinh nam</a:t>
            </a:r>
            <a:r>
              <a:rPr lang="vi-VN" altLang="en-US" sz="38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3800" b="1">
                <a:solidFill>
                  <a:srgbClr val="7030A0"/>
                </a:solidFill>
                <a:latin typeface="HP001 4 hàng" panose="020B0603050302020204" pitchFamily="34" charset="0"/>
              </a:rPr>
              <a:t>là</a:t>
            </a:r>
            <a:r>
              <a:rPr lang="en-US" altLang="en-US" sz="3800" b="1">
                <a:solidFill>
                  <a:srgbClr val="7030A0"/>
                </a:solidFill>
                <a:latin typeface="HP001 4 hàng" panose="020B0603050302020204" pitchFamily="34" charset="0"/>
              </a:rPr>
              <a:t>:</a:t>
            </a:r>
            <a:endParaRPr lang="en-US" altLang="en-US" sz="3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173982" y="3014139"/>
            <a:ext cx="8686800" cy="500062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465 – 240 = 225 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(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học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sinh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)</a:t>
            </a:r>
            <a:endParaRPr lang="en-US" altLang="en-US" sz="3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596050" y="3733987"/>
            <a:ext cx="8686800" cy="500062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Đáp</a:t>
            </a:r>
            <a:r>
              <a:rPr lang="en-US" altLang="en-US" sz="3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số</a:t>
            </a:r>
            <a:r>
              <a:rPr lang="en-US" altLang="en-US" sz="3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225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học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sinh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  <a:endParaRPr lang="en-US" altLang="en-US" sz="3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401292" y="832802"/>
            <a:ext cx="2067622" cy="500062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Bài 5 :</a:t>
            </a:r>
            <a:endParaRPr lang="en-US" altLang="en-US" sz="3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610896" y="1574443"/>
            <a:ext cx="2743200" cy="500062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anose="020B0603050302020204" pitchFamily="34" charset="0"/>
              </a:rPr>
              <a:t>Bài giải </a:t>
            </a:r>
            <a:endParaRPr lang="en-US" altLang="en-US" sz="3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lang="en-US" sz="28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1000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/>
          <a:srcRect b="8192"/>
          <a:stretch>
            <a:fillRect/>
          </a:stretch>
        </p:blipFill>
        <p:spPr>
          <a:xfrm>
            <a:off x="15081" y="1"/>
            <a:ext cx="12161838" cy="6685613"/>
          </a:xfrm>
          <a:prstGeom prst="rect">
            <a:avLst/>
          </a:prstGeom>
        </p:spPr>
      </p:pic>
      <p:sp>
        <p:nvSpPr>
          <p:cNvPr id="2057" name="Oval 9"/>
          <p:cNvSpPr>
            <a:spLocks noChangeArrowheads="1"/>
          </p:cNvSpPr>
          <p:nvPr/>
        </p:nvSpPr>
        <p:spPr bwMode="auto">
          <a:xfrm>
            <a:off x="4373074" y="5354625"/>
            <a:ext cx="3040459" cy="709441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alpha val="18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395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615" y="855451"/>
            <a:ext cx="571265" cy="71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88027">
            <a:off x="3339694" y="1201351"/>
            <a:ext cx="1103770" cy="1379712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00004">
            <a:off x="8695520" y="1311898"/>
            <a:ext cx="793454" cy="991817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220571">
            <a:off x="5523425" y="1729179"/>
            <a:ext cx="662648" cy="832558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7347" y="2677312"/>
            <a:ext cx="729711" cy="9121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-597830" y="54857"/>
            <a:ext cx="5175953" cy="1511939"/>
          </a:xfrm>
          <a:prstGeom prst="rect">
            <a:avLst/>
          </a:prstGeom>
        </p:spPr>
      </p:pic>
      <p:pic>
        <p:nvPicPr>
          <p:cNvPr id="1030" name="Picture 6" descr="How to Draw a Cartoon Monkey in a Few Easy Steps | Easy Drawing Guide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10" y="506938"/>
            <a:ext cx="1137483" cy="100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96782" y="3429001"/>
            <a:ext cx="1661255" cy="1661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253E-6 -3.7037E-7 L -0.07519 0.5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9" y="26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5605E-6 7.40741E-7 L 0.10442 0.5613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1" y="2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463 L 0.00104 0.00487 C 0.00143 -0.01064 0.00065 -0.02638 0.00221 -0.04143 C 0.00261 -0.04513 0.00417 -0.03425 0.00469 -0.03032 C 0.00574 -0.02245 0.006 -0.01435 0.00704 -0.00648 C 0.0077 -0.00185 0.00887 0.00232 0.00952 0.00672 C 0.01018 0.01112 0.01031 0.01551 0.01083 0.01991 C 0.01109 0.02269 0.01161 0.0257 0.012 0.02871 C 0.0124 0.00232 0.01031 -0.0243 0.01318 -0.05 C 0.01527 -0.06875 0.01448 -0.01226 0.01448 0.00672 C 0.01448 0.01042 0.01357 0.01413 0.01318 0.0176 C 0.01279 -0.00347 0.01461 -0.025 0.012 -0.04583 C 0.01018 -0.05995 0.01135 -0.01666 0.01083 -0.00208 C 0.01018 0.0125 0.00913 0.02709 0.00835 0.04167 C 0.00757 0.02639 0.00691 0.01112 0.00587 -0.00416 C 0.00535 -0.01226 0.00339 -0.03634 0.00339 -0.02824 C 0.00339 -0.01643 0.00456 -0.00486 0.00587 0.00672 C 0.0073 0.01922 0.01344 0.0625 0.01696 0.08774 L 0.01696 0.08797 " pathEditMode="relative" rAng="0" ptsTypes="AAAAAAAAAAAAAAAAA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" y="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5762E-6 -4.44444E-6 L 0.03576 0.3845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1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2 -0.05509 L 0.00822 -0.05486 C 0.01018 -0.06388 0.0124 -0.07245 0.01435 -0.08125 C 0.02414 -0.12569 0.01553 -0.15671 0.01553 0.0257 C 0.01553 0.0338 0.01618 0.00973 0.01683 0.00186 C 0.01866 -0.02083 0.02088 -0.04328 0.02297 -0.06597 C 0.02649 -0.14745 0.02232 -0.0655 0.02662 0.04121 C 0.02728 0.05556 0.02754 0.01204 0.02793 -0.00254 C 0.02976 -0.09421 0.02754 -0.0493 0.03041 -0.09884 C 0.03589 0.08218 0.03171 0.03843 0.03772 -0.07037 C 0.03811 -0.07708 0.03942 -0.08356 0.0402 -0.09004 C 0.04098 -0.07685 0.04646 0.0213 0.05012 0.04329 C 0.05103 0.04885 0.05417 0.05209 0.05625 0.05649 L 0.05756 0.08056 L 0.05756 0.08079 " pathEditMode="relative" rAng="0" ptsTypes="AAAAAAAAAAAAA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" y="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251E-6 -1.48148E-6 L 0.00744 0.39769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8 -0.06828 L 0.01318 -0.06805 C 0.01096 -0.04652 0.00417 0.01204 0.00939 0.0213 C 0.01031 0.02292 0.0184 -0.0655 0.01931 -0.07476 C 0.02049 -0.05949 0.01683 -0.01782 0.02297 -0.02893 C 0.0295 -0.04027 0.02179 -0.15069 0.02793 -0.04189 C 0.0291 -0.04421 0.03119 -0.0456 0.03158 -0.04861 C 0.03446 -0.06643 0.03772 -0.103 0.03772 -0.10277 C 0.0432 -0.06412 0.03824 -0.10162 0.04398 -0.00254 C 0.04425 0.00255 0.04477 0.00764 0.04516 0.01274 C 0.04868 -0.025 0.04398 0.03241 0.04398 -0.05277 C 0.04398 -0.06759 0.04594 -0.02384 0.04633 -0.00925 C 0.04673 0.00024 0.04633 0.00973 0.04633 0.01922 L 0.04633 0.01945 " pathEditMode="relative" rAng="0" ptsTypes="AAAAAA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" y="2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253E-6 4.07407E-6 L 0.06004 0.43819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2" y="2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4 -0.0375 L 0.00574 -0.03726 C 0.01122 -0.07638 0.0073 -0.05879 0.01435 0.00834 C 0.0154 0.01875 0.0167 0.02871 0.01801 0.03889 C 0.01892 0.0088 0.01984 -0.03611 0.02297 -0.06365 C 0.02362 -0.06944 0.02375 -0.05208 0.02414 -0.04629 C 0.02454 -0.028 0.0248 -0.00972 0.02545 0.00834 C 0.02558 0.01436 0.02636 0.03172 0.02662 0.02593 C 0.02767 0.00255 0.02741 -0.02083 0.0278 -0.04398 C 0.02871 -0.0287 0.02884 -0.01342 0.03028 0.00186 C 0.03093 0.00857 0.03028 0.01991 0.03406 0.02153 C 0.0372 0.02292 0.03485 0.00996 0.03524 0.00394 C 0.03485 -0.00625 0.03446 -0.01643 0.03406 -0.02662 C 0.03067 -0.10092 0.03524 0.02014 0.03524 0.02153 C 0.03563 0.02963 0.03641 0.03774 0.03772 0.04561 C 0.03811 0.04746 0.03942 0.04838 0.0402 0.05 C 0.06852 -0.02083 0.0714 -0.0375 0.11408 -0.09652 C 0.11813 -0.10208 0.124 -0.10092 0.12896 -0.103 C 0.14736 -0.06296 0.16616 -0.02337 0.18444 0.01713 C 0.19083 0.03125 0.20284 0.06088 0.20284 0.06112 C 0.22229 0.05232 0.1907 0.06783 0.23613 0.01274 C 0.24396 0.00348 0.25336 -0.00046 0.2621 -0.00694 C 0.26406 -0.00462 0.26654 -0.00347 0.26824 -0.00046 C 0.29147 0.04538 0.27881 0.03079 0.30022 0.08496 C 0.30204 0.08959 0.30518 0.09213 0.30766 0.09584 C 0.31549 0.08079 0.34447 0.01991 0.35817 0.00834 C 0.36052 0.00649 0.36157 0.01551 0.36313 0.01922 C 0.37018 0.03727 0.37736 0.05556 0.38402 0.07408 C 0.38924 0.0882 0.39394 0.10325 0.3989 0.1176 C 0.40177 0.10834 0.40373 0.09769 0.40751 0.08936 C 0.42474 0.05 0.43297 0.12686 0.44197 0.14838 L 0.44563 0.15718 C 0.44693 0.14977 0.4472 0.1419 0.44941 0.13519 C 0.45007 0.13311 0.45059 0.14399 0.45059 0.14167 C 0.45059 0.1301 0.44981 0.11852 0.44941 0.10672 C 0.44889 0.09283 0.44302 0.0757 0.44811 0.06528 C 0.45216 0.05718 0.46521 0.10811 0.46547 0.10903 C 0.46403 0.0426 0.46416 0.06806 0.46416 0.03241 L 0.46416 0.03264 " pathEditMode="relative" rAng="0" ptsTypes="AAAAAAAAAAAAAAAAAAAAAAAAAAAAAAAAAAAAA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87" y="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b="8682"/>
          <a:stretch>
            <a:fillRect/>
          </a:stretch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637</a:t>
            </a:r>
            <a:endParaRPr lang="en-US" sz="5400" b="1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ctr"/>
            <a:endParaRPr lang="en-US" sz="5400" b="1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215</a:t>
            </a:r>
            <a:endParaRPr lang="en-US" sz="5400" b="1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5400" b="1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422</a:t>
            </a:r>
            <a:endParaRPr lang="en-US" sz="5400" b="1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383699" y="3825254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b="8682"/>
          <a:stretch>
            <a:fillRect/>
          </a:stretch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566</a:t>
            </a:r>
            <a:endParaRPr lang="en-US" sz="5400" b="1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ctr"/>
            <a:endParaRPr lang="en-US" sz="5400" b="1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244</a:t>
            </a:r>
            <a:endParaRPr lang="en-US" sz="5400" b="1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5400" b="1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322</a:t>
            </a:r>
            <a:endParaRPr lang="en-US" sz="5400" b="1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383699" y="3721409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b="8682"/>
          <a:stretch>
            <a:fillRect/>
          </a:stretch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728</a:t>
            </a:r>
            <a:endParaRPr lang="en-US" sz="5400" b="1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ctr"/>
            <a:endParaRPr lang="en-US" sz="5400" b="1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523</a:t>
            </a:r>
            <a:endParaRPr lang="en-US" sz="5400" b="1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5400" b="1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205</a:t>
            </a:r>
            <a:endParaRPr lang="en-US" sz="5400" b="1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383699" y="3709515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b="8682"/>
          <a:stretch>
            <a:fillRect/>
          </a:stretch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544</a:t>
            </a:r>
            <a:endParaRPr lang="en-US" sz="5400" b="1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ctr"/>
            <a:endParaRPr lang="en-US" sz="5400" b="1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231</a:t>
            </a:r>
            <a:endParaRPr lang="en-US" sz="5400" b="1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5400" b="1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313</a:t>
            </a:r>
            <a:endParaRPr lang="en-US" sz="5400" b="1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383699" y="3822069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roup 262"/>
          <p:cNvGrpSpPr/>
          <p:nvPr/>
        </p:nvGrpSpPr>
        <p:grpSpPr>
          <a:xfrm>
            <a:off x="977868" y="510978"/>
            <a:ext cx="10442888" cy="4794665"/>
            <a:chOff x="948057" y="915721"/>
            <a:chExt cx="10710541" cy="4989780"/>
          </a:xfrm>
        </p:grpSpPr>
        <p:grpSp>
          <p:nvGrpSpPr>
            <p:cNvPr id="264" name="Group 263"/>
            <p:cNvGrpSpPr/>
            <p:nvPr/>
          </p:nvGrpSpPr>
          <p:grpSpPr>
            <a:xfrm rot="10800000">
              <a:off x="948057" y="915722"/>
              <a:ext cx="10710541" cy="4989777"/>
              <a:chOff x="351005" y="819152"/>
              <a:chExt cx="8381718" cy="4224586"/>
            </a:xfrm>
          </p:grpSpPr>
          <p:pic>
            <p:nvPicPr>
              <p:cNvPr id="269" name="Picture 2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>
                <a:fillRect/>
              </a:stretch>
            </p:blipFill>
            <p:spPr bwMode="auto">
              <a:xfrm>
                <a:off x="352499" y="819152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0" name="Picture 2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>
                <a:fillRect/>
              </a:stretch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65" name="Rectangle 264"/>
            <p:cNvSpPr/>
            <p:nvPr/>
          </p:nvSpPr>
          <p:spPr>
            <a:xfrm>
              <a:off x="1587991" y="1320380"/>
              <a:ext cx="9586769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330">
                <a:defRPr/>
              </a:pPr>
              <a:r>
                <a:rPr lang="en-US" sz="4000" b="1" dirty="0">
                  <a:solidFill>
                    <a:srgbClr val="660066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660066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Thứ</a:t>
              </a:r>
              <a:r>
                <a:rPr lang="en-US" sz="4000" b="1" dirty="0">
                  <a:solidFill>
                    <a:srgbClr val="660066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660066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sáu</a:t>
              </a:r>
              <a:r>
                <a:rPr lang="en-US" sz="4000" b="1" dirty="0" smtClean="0">
                  <a:solidFill>
                    <a:srgbClr val="660066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660066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4000" b="1" dirty="0" smtClean="0">
                  <a:solidFill>
                    <a:srgbClr val="660066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>
                  <a:solidFill>
                    <a:srgbClr val="660066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8</a:t>
              </a:r>
              <a:r>
                <a:rPr lang="en-US" sz="4000" b="1" dirty="0" smtClean="0">
                  <a:solidFill>
                    <a:srgbClr val="660066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lang="en-US" sz="4000" b="1" dirty="0">
                  <a:solidFill>
                    <a:srgbClr val="660066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smtClean="0">
                  <a:solidFill>
                    <a:srgbClr val="660066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lang="en-US" sz="4000" b="1" dirty="0">
                  <a:solidFill>
                    <a:srgbClr val="660066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2022</a:t>
              </a:r>
              <a:endParaRPr lang="en-US" sz="4000" b="1" dirty="0">
                <a:solidFill>
                  <a:srgbClr val="660066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4439604" y="2104611"/>
              <a:ext cx="3431938" cy="800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330">
                <a:defRPr/>
              </a:pPr>
              <a:endParaRPr lang="en-US" sz="4400" b="1" dirty="0">
                <a:solidFill>
                  <a:srgbClr val="660066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3125791" y="2939922"/>
              <a:ext cx="5640971" cy="800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330">
                <a:defRPr/>
              </a:pPr>
              <a:endParaRPr lang="en-US" sz="4400" b="1" dirty="0">
                <a:solidFill>
                  <a:srgbClr val="660066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268" name="Straight Connector 267"/>
            <p:cNvCxnSpPr/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272" name="Rectangle 271"/>
          <p:cNvSpPr/>
          <p:nvPr/>
        </p:nvSpPr>
        <p:spPr>
          <a:xfrm>
            <a:off x="5244409" y="1665321"/>
            <a:ext cx="4879943" cy="769441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pPr defTabSz="1624330">
              <a:defRPr/>
            </a:pPr>
            <a:r>
              <a:rPr lang="en-US" sz="4400" b="1" dirty="0" err="1" smtClean="0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</a:rPr>
              <a:t>Toán</a:t>
            </a:r>
            <a:endParaRPr lang="en-US" sz="4400" b="1" dirty="0">
              <a:solidFill>
                <a:srgbClr val="660066"/>
              </a:solidFill>
              <a:latin typeface="HP001 4 hàng" panose="020B0603050302020204" pitchFamily="34" charset="0"/>
              <a:ea typeface="HP001" panose="020B0603050302020204" pitchFamily="34" charset="0"/>
              <a:cs typeface="Arial-Rounded" panose="020B0500000000000000" pitchFamily="34" charset="0"/>
            </a:endParaRPr>
          </a:p>
        </p:txBody>
      </p:sp>
      <p:sp>
        <p:nvSpPr>
          <p:cNvPr id="273" name="Rectangle 272"/>
          <p:cNvSpPr/>
          <p:nvPr/>
        </p:nvSpPr>
        <p:spPr>
          <a:xfrm>
            <a:off x="1767698" y="2444086"/>
            <a:ext cx="10807183" cy="769441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pPr defTabSz="1624330">
              <a:defRPr/>
            </a:pPr>
            <a:r>
              <a:rPr lang="en-US" sz="4400" b="1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</a:rPr>
              <a:t>Bài 61: Phép trừ (không nhớ) trong</a:t>
            </a:r>
            <a:endParaRPr lang="en-US" sz="4400" b="1" dirty="0">
              <a:solidFill>
                <a:srgbClr val="660066"/>
              </a:solidFill>
              <a:latin typeface="HP001 4 hàng" panose="020B0603050302020204" pitchFamily="34" charset="0"/>
              <a:ea typeface="HP001" panose="020B0603050302020204" pitchFamily="34" charset="0"/>
              <a:cs typeface="Arial-Rounded" panose="020B0500000000000000" pitchFamily="34" charset="0"/>
            </a:endParaRPr>
          </a:p>
        </p:txBody>
      </p:sp>
      <p:sp>
        <p:nvSpPr>
          <p:cNvPr id="274" name="Rectangle 273"/>
          <p:cNvSpPr/>
          <p:nvPr/>
        </p:nvSpPr>
        <p:spPr>
          <a:xfrm>
            <a:off x="3520443" y="3221106"/>
            <a:ext cx="6603900" cy="769441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pPr defTabSz="1624330">
              <a:defRPr/>
            </a:pPr>
            <a:r>
              <a:rPr lang="en-US" sz="4400" b="1" dirty="0" err="1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</a:rPr>
              <a:t>phạm</a:t>
            </a:r>
            <a:r>
              <a:rPr lang="en-US" sz="4400" b="1" dirty="0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</a:rPr>
              <a:t> vi 1000 (</a:t>
            </a:r>
            <a:r>
              <a:rPr lang="en-US" sz="4400" b="1" dirty="0" err="1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</a:rPr>
              <a:t>Tiết</a:t>
            </a:r>
            <a:r>
              <a:rPr lang="en-US" sz="4400" b="1" dirty="0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smtClean="0">
                <a:solidFill>
                  <a:srgbClr val="660066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</a:rPr>
              <a:t>2)</a:t>
            </a:r>
            <a:endParaRPr lang="en-US" sz="4400" b="1" dirty="0">
              <a:solidFill>
                <a:srgbClr val="660066"/>
              </a:solidFill>
              <a:latin typeface="HP001 4 hàng" panose="020B0603050302020204" pitchFamily="34" charset="0"/>
              <a:ea typeface="HP001" panose="020B0603050302020204" pitchFamily="34" charset="0"/>
              <a:cs typeface="Arial-Rounded" panose="020B0500000000000000" pitchFamily="34" charset="0"/>
            </a:endParaRPr>
          </a:p>
        </p:txBody>
      </p:sp>
      <p:pic>
        <p:nvPicPr>
          <p:cNvPr id="279" name="Picture 278" descr="Download Sun Cartoon Png - Sun Clipart PNG Image with No Background -  PNGkey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3773">
            <a:off x="10929761" y="424519"/>
            <a:ext cx="1194835" cy="119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" name="Picture 4" descr="Cloud cartoon rainbow tilted sticker - TenSti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5104">
            <a:off x="87914" y="194784"/>
            <a:ext cx="1426001" cy="7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" name="Picture 10" descr="Cute cloud cartoon Royalty Free Vector Image - VectorStoc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03" y="57903"/>
            <a:ext cx="885008" cy="95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" name="Picture 10" descr="Cute cloud cartoon Royalty Free Vector Image - VectorSto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055" y="-83668"/>
            <a:ext cx="1202228" cy="12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21060" y="384722"/>
            <a:ext cx="4465320" cy="8991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1371599" y="1745828"/>
          <a:ext cx="9364243" cy="1711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1371599" y="3704980"/>
          <a:ext cx="9281159" cy="1648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"/>
          <p:cNvPicPr>
            <a:picLocks noChangeAspect="1"/>
          </p:cNvPicPr>
          <p:nvPr/>
        </p:nvPicPr>
        <p:blipFill rotWithShape="1">
          <a:blip r:embed="rId1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2" name="Google Shape;1028;p30" descr="C:\Users\TUAN\Downloads\Luyện tập 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14872" y="169947"/>
            <a:ext cx="2237784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3347;p11"/>
          <p:cNvGrpSpPr/>
          <p:nvPr/>
        </p:nvGrpSpPr>
        <p:grpSpPr>
          <a:xfrm>
            <a:off x="1552649" y="1153350"/>
            <a:ext cx="6154437" cy="1247656"/>
            <a:chOff x="1296327" y="1647588"/>
            <a:chExt cx="4382024" cy="1247656"/>
          </a:xfrm>
        </p:grpSpPr>
        <p:sp>
          <p:nvSpPr>
            <p:cNvPr id="4" name="Google Shape;3348;p11"/>
            <p:cNvSpPr txBox="1"/>
            <p:nvPr/>
          </p:nvSpPr>
          <p:spPr>
            <a:xfrm>
              <a:off x="1866915" y="1694956"/>
              <a:ext cx="3811436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Tìm chữ số thích hợp.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Google Shape;3349;p11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</a:t>
              </a:r>
              <a:endParaRPr kumimoji="0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" name="Google Shape;3350;p11"/>
          <p:cNvGrpSpPr/>
          <p:nvPr/>
        </p:nvGrpSpPr>
        <p:grpSpPr>
          <a:xfrm>
            <a:off x="1633722" y="2501204"/>
            <a:ext cx="1969573" cy="2040125"/>
            <a:chOff x="1566470" y="2095726"/>
            <a:chExt cx="1147790" cy="2040125"/>
          </a:xfrm>
        </p:grpSpPr>
        <p:grpSp>
          <p:nvGrpSpPr>
            <p:cNvPr id="7" name="Google Shape;3351;p11"/>
            <p:cNvGrpSpPr/>
            <p:nvPr/>
          </p:nvGrpSpPr>
          <p:grpSpPr>
            <a:xfrm>
              <a:off x="1566470" y="2095726"/>
              <a:ext cx="1147790" cy="1998176"/>
              <a:chOff x="1697011" y="2095726"/>
              <a:chExt cx="1147790" cy="1998176"/>
            </a:xfrm>
          </p:grpSpPr>
          <p:sp>
            <p:nvSpPr>
              <p:cNvPr id="9" name="Google Shape;3352;p11"/>
              <p:cNvSpPr txBox="1"/>
              <p:nvPr/>
            </p:nvSpPr>
            <p:spPr>
              <a:xfrm>
                <a:off x="1934771" y="2095726"/>
                <a:ext cx="910030" cy="19981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7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 7 6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2 4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10" name="Google Shape;3353;p11"/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8" name="Google Shape;3354;p11"/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" name="Google Shape;3355;p11"/>
          <p:cNvSpPr txBox="1"/>
          <p:nvPr/>
        </p:nvSpPr>
        <p:spPr>
          <a:xfrm>
            <a:off x="2041711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2" name="Google Shape;3356;p11"/>
          <p:cNvSpPr/>
          <p:nvPr/>
        </p:nvSpPr>
        <p:spPr>
          <a:xfrm>
            <a:off x="2010457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3357;p11"/>
          <p:cNvSpPr/>
          <p:nvPr/>
        </p:nvSpPr>
        <p:spPr>
          <a:xfrm>
            <a:off x="2953111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3358;p11"/>
          <p:cNvSpPr/>
          <p:nvPr/>
        </p:nvSpPr>
        <p:spPr>
          <a:xfrm>
            <a:off x="2461778" y="476463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5" name="Google Shape;3359;p11"/>
          <p:cNvGrpSpPr/>
          <p:nvPr/>
        </p:nvGrpSpPr>
        <p:grpSpPr>
          <a:xfrm>
            <a:off x="5111213" y="2501204"/>
            <a:ext cx="1969573" cy="2123658"/>
            <a:chOff x="1566470" y="2095726"/>
            <a:chExt cx="1147790" cy="2123658"/>
          </a:xfrm>
        </p:grpSpPr>
        <p:grpSp>
          <p:nvGrpSpPr>
            <p:cNvPr id="16" name="Google Shape;3360;p11"/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18" name="Google Shape;3361;p11"/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3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 9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5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 0 1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3362;p11"/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17" name="Google Shape;3363;p11"/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0" name="Google Shape;3364;p11"/>
          <p:cNvSpPr txBox="1"/>
          <p:nvPr/>
        </p:nvSpPr>
        <p:spPr>
          <a:xfrm>
            <a:off x="5519202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2 3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21" name="Google Shape;3365;p11"/>
          <p:cNvSpPr/>
          <p:nvPr/>
        </p:nvSpPr>
        <p:spPr>
          <a:xfrm>
            <a:off x="5927191" y="2759459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366;p11"/>
          <p:cNvSpPr/>
          <p:nvPr/>
        </p:nvSpPr>
        <p:spPr>
          <a:xfrm>
            <a:off x="5426292" y="3791031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67;p11"/>
          <p:cNvSpPr/>
          <p:nvPr/>
        </p:nvSpPr>
        <p:spPr>
          <a:xfrm>
            <a:off x="6430602" y="474096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" name="Google Shape;3368;p11"/>
          <p:cNvGrpSpPr/>
          <p:nvPr/>
        </p:nvGrpSpPr>
        <p:grpSpPr>
          <a:xfrm>
            <a:off x="8372667" y="2501204"/>
            <a:ext cx="1969573" cy="2123658"/>
            <a:chOff x="1566470" y="2095726"/>
            <a:chExt cx="1147790" cy="2123658"/>
          </a:xfrm>
        </p:grpSpPr>
        <p:grpSp>
          <p:nvGrpSpPr>
            <p:cNvPr id="25" name="Google Shape;3369;p11"/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27" name="Google Shape;3370;p11"/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8 6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9</a:t>
                </a: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4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 5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3371;p11"/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26" name="Google Shape;3372;p11"/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9" name="Google Shape;3373;p11"/>
          <p:cNvSpPr txBox="1"/>
          <p:nvPr/>
        </p:nvSpPr>
        <p:spPr>
          <a:xfrm>
            <a:off x="8780656" y="4477656"/>
            <a:ext cx="15615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2 4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0" name="Google Shape;3374;p11"/>
          <p:cNvSpPr/>
          <p:nvPr/>
        </p:nvSpPr>
        <p:spPr>
          <a:xfrm>
            <a:off x="9718655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375;p11"/>
          <p:cNvSpPr/>
          <p:nvPr/>
        </p:nvSpPr>
        <p:spPr>
          <a:xfrm>
            <a:off x="9200723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376;p11"/>
          <p:cNvSpPr/>
          <p:nvPr/>
        </p:nvSpPr>
        <p:spPr>
          <a:xfrm>
            <a:off x="8701254" y="472275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1088</Words>
  <Application>WPS Presentation</Application>
  <PresentationFormat>Widescreen</PresentationFormat>
  <Paragraphs>211</Paragraphs>
  <Slides>15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15</vt:i4>
      </vt:variant>
    </vt:vector>
  </HeadingPairs>
  <TitlesOfParts>
    <vt:vector size="43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Yellowtail</vt:lpstr>
      <vt:lpstr>HP001 4 hàng</vt:lpstr>
      <vt:lpstr>HP001</vt:lpstr>
      <vt:lpstr>Times New Roman</vt:lpstr>
      <vt:lpstr>UTM Avo</vt:lpstr>
      <vt:lpstr>#9Slide03 NettoOTLight</vt:lpstr>
      <vt:lpstr>黑体</vt:lpstr>
      <vt:lpstr>Calibri</vt:lpstr>
      <vt:lpstr>HP001 4H</vt:lpstr>
      <vt:lpstr>Segoe Print</vt:lpstr>
      <vt:lpstr>Microsoft YaHei</vt:lpstr>
      <vt:lpstr>Arial Unicode MS</vt:lpstr>
      <vt:lpstr>HP001 4 hang 1 ô ly</vt:lpstr>
      <vt:lpstr>Office Theme</vt:lpstr>
      <vt:lpstr>1_Office 主题</vt:lpstr>
      <vt:lpstr>2_Office 主题</vt:lpstr>
      <vt:lpstr>https://www.freeppt7.com</vt:lpstr>
      <vt:lpstr>3_第一PPT，www.1ppt.com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51</cp:revision>
  <dcterms:created xsi:type="dcterms:W3CDTF">2021-07-20T01:55:00Z</dcterms:created>
  <dcterms:modified xsi:type="dcterms:W3CDTF">2023-04-10T02:58:30Z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333A6054F68346BCB4EB39DE8A7588DF</vt:lpwstr>
  </property>
  <property fmtid="{D5CDD505-2E9C-101B-9397-08002B2CF9AE}" pid="3" name="KSOProductBuildVer">
    <vt:lpwstr>1033-11.2.0.11516</vt:lpwstr>
  </property>
</Properties>
</file>