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2" r:id="rId6"/>
    <p:sldMasterId id="2147483827" r:id="rId7"/>
    <p:sldMasterId id="2147483913" r:id="rId8"/>
    <p:sldMasterId id="2147483918" r:id="rId9"/>
    <p:sldMasterId id="2147483933" r:id="rId10"/>
    <p:sldMasterId id="2147483945" r:id="rId11"/>
    <p:sldMasterId id="2147483970" r:id="rId12"/>
    <p:sldMasterId id="2147483985" r:id="rId13"/>
    <p:sldMasterId id="2147484000" r:id="rId14"/>
    <p:sldMasterId id="2147484015" r:id="rId15"/>
    <p:sldMasterId id="2147484030" r:id="rId16"/>
    <p:sldMasterId id="2147484045" r:id="rId17"/>
  </p:sldMasterIdLst>
  <p:notesMasterIdLst>
    <p:notesMasterId r:id="rId34"/>
  </p:notesMasterIdLst>
  <p:sldIdLst>
    <p:sldId id="2007577135" r:id="rId18"/>
    <p:sldId id="2007577136" r:id="rId19"/>
    <p:sldId id="2007577137" r:id="rId20"/>
    <p:sldId id="2007577138" r:id="rId21"/>
    <p:sldId id="2007577139" r:id="rId22"/>
    <p:sldId id="2007577140" r:id="rId23"/>
    <p:sldId id="2007577141" r:id="rId24"/>
    <p:sldId id="2007577133" r:id="rId25"/>
    <p:sldId id="2007577134" r:id="rId26"/>
    <p:sldId id="2007577125" r:id="rId27"/>
    <p:sldId id="2007577116" r:id="rId28"/>
    <p:sldId id="279" r:id="rId29"/>
    <p:sldId id="371" r:id="rId30"/>
    <p:sldId id="265" r:id="rId31"/>
    <p:sldId id="3397" r:id="rId32"/>
    <p:sldId id="20075771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-1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4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Chọn</a:t>
            </a:r>
            <a:r>
              <a:rPr lang="en-US" baseline="0"/>
              <a:t> lần lượt từng ngôi sao để trả lời câu hỏi.</a:t>
            </a:r>
            <a:endParaRPr lang="en-US"/>
          </a:p>
          <a:p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Win để đến với </a:t>
            </a:r>
            <a:r>
              <a:rPr lang="en-US" err="1"/>
              <a:t>bài</a:t>
            </a:r>
            <a:r>
              <a:rPr lang="en-US"/>
              <a:t> mới.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E8AA-52C3-4508-A74C-9B5F522296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92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2.xml"/><Relationship Id="rId4" Type="http://schemas.openxmlformats.org/officeDocument/2006/relationships/slide" Target="../slides/sl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3.xml"/><Relationship Id="rId4" Type="http://schemas.openxmlformats.org/officeDocument/2006/relationships/slide" Target="../slides/slide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4.xml"/><Relationship Id="rId4" Type="http://schemas.openxmlformats.org/officeDocument/2006/relationships/slide" Target="../slides/slide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5.xml"/><Relationship Id="rId4" Type="http://schemas.openxmlformats.org/officeDocument/2006/relationships/slide" Target="../slides/slide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6.xml"/><Relationship Id="rId4" Type="http://schemas.openxmlformats.org/officeDocument/2006/relationships/slide" Target="../slides/slide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7.xml"/><Relationship Id="rId4" Type="http://schemas.openxmlformats.org/officeDocument/2006/relationships/slide" Target="../slides/slide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349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1580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4190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53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926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91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895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536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40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15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81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714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777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332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945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5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82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4983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93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6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0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95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959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597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0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7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6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9284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8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8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4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947177"/>
      </p:ext>
    </p:extLst>
  </p:cSld>
  <p:clrMapOvr>
    <a:masterClrMapping/>
  </p:clrMapOvr>
  <p:transition spd="slow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93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659843"/>
      </p:ext>
    </p:extLst>
  </p:cSld>
  <p:clrMapOvr>
    <a:masterClrMapping/>
  </p:clrMapOvr>
  <p:transition spd="med" advClick="0" advTm="10000">
    <p:blinds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6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24604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6035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2484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4974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777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113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169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2546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4446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2772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59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1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272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428421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2703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691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07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787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26231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94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5638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8487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935369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7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5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43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85412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72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8768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7147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5530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06422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7478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5320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3990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393077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5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8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23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89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59778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0752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3794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88494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4278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01508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7732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73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0745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1842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3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1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56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714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1962069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05000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604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53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1041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318070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4584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71444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1147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24060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6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7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51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03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499728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4434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6116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34043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9336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16099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61377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7361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33270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94004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2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7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56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47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968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692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27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3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58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077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724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9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7415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85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890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13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459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654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63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677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3.tiff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Relationship Id="rId9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slide" Target="slide5.xml"/><Relationship Id="rId18" Type="http://schemas.openxmlformats.org/officeDocument/2006/relationships/image" Target="../media/image58.pn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51.gif"/><Relationship Id="rId12" Type="http://schemas.openxmlformats.org/officeDocument/2006/relationships/image" Target="../media/image55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20" Type="http://schemas.openxmlformats.org/officeDocument/2006/relationships/image" Target="../media/image59.gif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0.gif"/><Relationship Id="rId11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openxmlformats.org/officeDocument/2006/relationships/slide" Target="slide6.xml"/><Relationship Id="rId10" Type="http://schemas.openxmlformats.org/officeDocument/2006/relationships/image" Target="../media/image54.gif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53.gif"/><Relationship Id="rId14" Type="http://schemas.openxmlformats.org/officeDocument/2006/relationships/image" Target="../media/image56.png"/><Relationship Id="rId2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59: 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TRONG PHẠM VI 1000(TIẾT 3)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3513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1947672" y="2969039"/>
            <a:ext cx="859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05165"/>
            <a:chOff x="1566470" y="2095726"/>
            <a:chExt cx="1147790" cy="13051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05165"/>
            <a:chOff x="1566470" y="2095726"/>
            <a:chExt cx="1147790" cy="13051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05165"/>
            <a:chOff x="1566470" y="2095726"/>
            <a:chExt cx="1147790" cy="130516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05165"/>
            <a:chOff x="1566470" y="2095726"/>
            <a:chExt cx="1147790" cy="130516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548 + 312          592 +234             690 + 89           427 + 125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9005" y="5257800"/>
            <a:ext cx="7422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Khi thực hiện đặt tính con cần lưu ý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11119864" cy="1001475"/>
            <a:chOff x="1296327" y="1647588"/>
            <a:chExt cx="11119864" cy="10014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F7C4F-9710-4228-B56F-986D1FBED74E}"/>
                </a:ext>
              </a:extLst>
            </p:cNvPr>
            <p:cNvSpPr txBox="1"/>
            <p:nvPr/>
          </p:nvSpPr>
          <p:spPr>
            <a:xfrm>
              <a:off x="1866914" y="1694956"/>
              <a:ext cx="105492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5C1D0-7DA7-4DCD-947A-F501440184CA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EA81F4-EC8B-439A-B89B-22D5684F8F6A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3CD0561-6CDC-49D8-9FD9-EE1518A5FB79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828F2-2E3B-489E-AC40-222D66E239DF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E69ED27-A1A5-441A-BD7F-DC57301E7B5A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129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CB224-A3B5-4907-9381-4F00AC789639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465 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85652" y="727587"/>
            <a:ext cx="1917290" cy="196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11202" y="747252"/>
            <a:ext cx="4694217" cy="19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281084" y="1140542"/>
            <a:ext cx="4395019" cy="196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4326546" y="2074606"/>
            <a:ext cx="166796" cy="315615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4556081" y="339107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uiExpand="1" build="p"/>
      <p:bldP spid="20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468 + 22 + 200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490     + 200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690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CF777-2100-465B-A6BE-C176744AA5FF}"/>
              </a:ext>
            </a:extLst>
          </p:cNvPr>
          <p:cNvSpPr txBox="1"/>
          <p:nvPr/>
        </p:nvSpPr>
        <p:spPr>
          <a:xfrm>
            <a:off x="4412544" y="1416683"/>
            <a:ext cx="390215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75 – 25 + 550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50     + 550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69F8D-6413-4109-893B-7DEF3E72EC68}"/>
              </a:ext>
            </a:extLst>
          </p:cNvPr>
          <p:cNvSpPr txBox="1"/>
          <p:nvPr/>
        </p:nvSpPr>
        <p:spPr>
          <a:xfrm>
            <a:off x="8748804" y="1391575"/>
            <a:ext cx="375895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747 + 123 - 100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870     - 100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770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1371" y="3358299"/>
            <a:ext cx="877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? Khi thực hiện dãy tính con thực hiện từ đâu?</a:t>
            </a:r>
            <a:endParaRPr lang="en-US" sz="3200"/>
          </a:p>
        </p:txBody>
      </p:sp>
      <p:sp>
        <p:nvSpPr>
          <p:cNvPr id="16" name="TextBox 15"/>
          <p:cNvSpPr txBox="1"/>
          <p:nvPr/>
        </p:nvSpPr>
        <p:spPr>
          <a:xfrm>
            <a:off x="2860753" y="4251753"/>
            <a:ext cx="94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Khi thực hiện dãy tính ta thực hiện từ trái qua phải.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  <p:bldP spid="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240 + 320 = 660 (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660 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8667761" y="262630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151555" y="2455601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032667" y="3033862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015377" y="431181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8816144" y="3738118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8867891" y="3938905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315657" y="3692871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435344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112788" y="311780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032667" y="434042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515465" y="570734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8169159" cy="523220"/>
            <a:chOff x="2720749" y="703119"/>
            <a:chExt cx="769111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76911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tính cộng không nhớ trong phạm vi 1000, giải toán có lời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Phép cộng không nhớ trong phạm vi 1000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tiết 2)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-210433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6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5" y="225898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8" y="3015193"/>
            <a:ext cx="2301523" cy="2301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1" y="1914206"/>
            <a:ext cx="4860291" cy="3645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75"/>
            <a:ext cx="3531307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0391" y="1181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6010" y="-582372"/>
            <a:ext cx="9837415" cy="212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/>
                <a:cs typeface="Arial"/>
                <a:sym typeface="Arial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2337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6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5" y="225898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8" y="3015193"/>
            <a:ext cx="2301523" cy="2301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1" y="1914206"/>
            <a:ext cx="4860291" cy="3645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75"/>
            <a:ext cx="3531307" cy="31115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66" y="-110335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2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10" y="-110335"/>
            <a:ext cx="1230767" cy="1221075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14" y="-110336"/>
            <a:ext cx="1206143" cy="1187224"/>
          </a:xfrm>
          <a:prstGeom prst="rect">
            <a:avLst/>
          </a:prstGeom>
        </p:spPr>
      </p:pic>
      <p:pic>
        <p:nvPicPr>
          <p:cNvPr id="17" name="Picture 12" descr="Káº¿t quáº£ hÃ¬nh áº£nh cho win text 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43" y="114976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9" y="30791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4640074E-6A6C-4E24-B5B4-C3A3213B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3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nl-NL" sz="6600">
                <a:latin typeface="UTM Avo" panose="02040603050506020204" pitchFamily="18" charset="0"/>
              </a:rPr>
              <a:t>424 + </a:t>
            </a:r>
            <a:r>
              <a:rPr lang="nl-NL" sz="6600">
                <a:latin typeface="UTM Avo" panose="02040603050506020204" pitchFamily="18" charset="0"/>
              </a:rPr>
              <a:t>215 </a:t>
            </a:r>
            <a:r>
              <a:rPr lang="nl-NL" sz="6600" smtClean="0">
                <a:latin typeface="UTM Avo" panose="02040603050506020204" pitchFamily="18" charset="0"/>
              </a:rPr>
              <a:t>=?</a:t>
            </a:r>
            <a:endParaRPr kumimoji="0" lang="en-US" sz="65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8487" y="4108106"/>
            <a:ext cx="45113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44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639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3253" y="5214561"/>
            <a:ext cx="42580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44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609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7453" y="4156188"/>
            <a:ext cx="42580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44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626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91572" y="49624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203" y="3799223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3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5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263+620= </a:t>
            </a:r>
            <a:r>
              <a:rPr kumimoji="0" lang="en-US" sz="65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65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55113" y="5182036"/>
            <a:ext cx="4683803" cy="79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44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883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97013" y="4156177"/>
            <a:ext cx="4683803" cy="6026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44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838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4555" y="41561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44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388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6535" y="38229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19279" y="5089557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0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3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736+72= 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2401" y="4072907"/>
            <a:ext cx="4683803" cy="8684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40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808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47246" y="5216151"/>
            <a:ext cx="5574255" cy="8010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840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28614" y="4072915"/>
            <a:ext cx="4926799" cy="820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40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708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08075" y="405081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67403" y="48518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4249" y="3288709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-8979" y="0"/>
            <a:ext cx="1219200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45576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409+ 411=?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62624" y="410810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40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820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45121" y="5153839"/>
            <a:ext cx="4683803" cy="8822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308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5423" y="4156188"/>
            <a:ext cx="49339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401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810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5329" y="38556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66107" y="50415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9226" y="3799223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978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6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60: Phép cộng (có nhớ) trong phạm vi 1000 (tiết 3)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088" y="3424794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5192" y="1829031"/>
            <a:ext cx="6965848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 thực hiện được phép cộng </a:t>
            </a:r>
            <a:r>
              <a:rPr kumimoji="0" lang="nl-NL" sz="3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(có 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nhớ) số có ba chữ số với số có </a:t>
            </a:r>
            <a:r>
              <a:rPr kumimoji="0" lang="nl-NL" sz="3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bahoặc hai 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 số (trong phạm vi 1000</a:t>
            </a:r>
            <a:r>
              <a:rPr kumimoji="0" lang="nl-NL" sz="3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820" y="3542102"/>
            <a:ext cx="718941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 dụng được vào giải toán có lời văn, </a:t>
            </a:r>
            <a:r>
              <a:rPr kumimoji="0" lang="nl-NL" sz="3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nl-NL" sz="3200" b="0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hiện dãy tính.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3101116" y="364672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91088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531</Words>
  <Application>Microsoft Office PowerPoint</Application>
  <PresentationFormat>Widescreen</PresentationFormat>
  <Paragraphs>107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16</vt:i4>
      </vt:variant>
    </vt:vector>
  </HeadingPairs>
  <TitlesOfParts>
    <vt:vector size="59" baseType="lpstr">
      <vt:lpstr>微软雅黑</vt:lpstr>
      <vt:lpstr>宋体</vt:lpstr>
      <vt:lpstr>#9Slide03 Arima Madurai Medium</vt:lpstr>
      <vt:lpstr>Anaheim</vt:lpstr>
      <vt:lpstr>Annie Use Your Telescope</vt:lpstr>
      <vt:lpstr>Arial</vt:lpstr>
      <vt:lpstr>Arial-Rounded</vt:lpstr>
      <vt:lpstr>Barlow Condensed</vt:lpstr>
      <vt:lpstr>Barriecito</vt:lpstr>
      <vt:lpstr>Boogaloo</vt:lpstr>
      <vt:lpstr>Bungee Inline</vt:lpstr>
      <vt:lpstr>Calibri</vt:lpstr>
      <vt:lpstr>Dekko</vt:lpstr>
      <vt:lpstr>等线</vt:lpstr>
      <vt:lpstr>等线</vt:lpstr>
      <vt:lpstr>Exo</vt:lpstr>
      <vt:lpstr>HP001 4 hàng</vt:lpstr>
      <vt:lpstr>Lato</vt:lpstr>
      <vt:lpstr>Open Sans</vt:lpstr>
      <vt:lpstr>RocknRoll One</vt:lpstr>
      <vt:lpstr>Times New Roman</vt:lpstr>
      <vt:lpstr>Utm AVO</vt:lpstr>
      <vt:lpstr>Utm AVO</vt:lpstr>
      <vt:lpstr>UTM Cookies</vt:lpstr>
      <vt:lpstr>思源黑体 CN Bold</vt:lpstr>
      <vt:lpstr>思源黑体 CN Regular</vt:lpstr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</vt:lpstr>
      <vt:lpstr>https://www.freeppt7.com</vt:lpstr>
      <vt:lpstr>自定义设计方案</vt:lpstr>
      <vt:lpstr>1_第一PPT，www.1ppt.com</vt:lpstr>
      <vt:lpstr>6_Office Theme</vt:lpstr>
      <vt:lpstr>1_Office Theme</vt:lpstr>
      <vt:lpstr>Math Subject for Middle School - 7th Grade: Ratio, Proportion and Percent by Slidesgo</vt:lpstr>
      <vt:lpstr>1_Math Subject for Middle School - 7th Grade: Ratio, Proportion and Percent by Slidesgo</vt:lpstr>
      <vt:lpstr>2_Math Subject for Middle School - 7th Grade: Ratio, Proportion and Percent by Slidesgo</vt:lpstr>
      <vt:lpstr>3_Math Subject for Middle School - 7th Grade: Ratio, Proportion and Percent by Slidesgo</vt:lpstr>
      <vt:lpstr>4_Math Subject for Middle School - 7th Grade: Ratio, Proportion and Percent by Slidesgo</vt:lpstr>
      <vt:lpstr>5_Math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47</cp:revision>
  <dcterms:created xsi:type="dcterms:W3CDTF">2021-07-20T01:55:21Z</dcterms:created>
  <dcterms:modified xsi:type="dcterms:W3CDTF">2022-04-02T14:06:35Z</dcterms:modified>
</cp:coreProperties>
</file>