
<file path=[Content_Types].xml><?xml version="1.0" encoding="utf-8"?>
<Types xmlns="http://schemas.openxmlformats.org/package/2006/content-types">
  <Default Extension="png" ContentType="image/png"/>
  <Default Extension="bin" ContentType="application/vnd.ms-office.activeX"/>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9" r:id="rId2"/>
    <p:sldMasterId id="2147483714" r:id="rId3"/>
    <p:sldMasterId id="2147483726" r:id="rId4"/>
  </p:sldMasterIdLst>
  <p:notesMasterIdLst>
    <p:notesMasterId r:id="rId24"/>
  </p:notesMasterIdLst>
  <p:handoutMasterIdLst>
    <p:handoutMasterId r:id="rId25"/>
  </p:handoutMasterIdLst>
  <p:sldIdLst>
    <p:sldId id="371" r:id="rId5"/>
    <p:sldId id="292" r:id="rId6"/>
    <p:sldId id="293" r:id="rId7"/>
    <p:sldId id="294" r:id="rId8"/>
    <p:sldId id="295" r:id="rId9"/>
    <p:sldId id="296" r:id="rId10"/>
    <p:sldId id="297" r:id="rId11"/>
    <p:sldId id="298" r:id="rId12"/>
    <p:sldId id="374" r:id="rId13"/>
    <p:sldId id="372" r:id="rId14"/>
    <p:sldId id="364" r:id="rId15"/>
    <p:sldId id="365" r:id="rId16"/>
    <p:sldId id="260" r:id="rId17"/>
    <p:sldId id="357" r:id="rId18"/>
    <p:sldId id="360" r:id="rId19"/>
    <p:sldId id="358" r:id="rId20"/>
    <p:sldId id="367" r:id="rId21"/>
    <p:sldId id="361" r:id="rId22"/>
    <p:sldId id="373" r:id="rId23"/>
  </p:sldIdLst>
  <p:sldSz cx="12192000" cy="6858000"/>
  <p:notesSz cx="6858000" cy="9144000"/>
  <p:embeddedFontLst>
    <p:embeddedFont>
      <p:font typeface="Lato" panose="020F0502020204030203" pitchFamily="34" charset="0"/>
      <p:regular r:id="rId26"/>
      <p:bold r:id="rId27"/>
      <p:italic r:id="rId28"/>
      <p:boldItalic r:id="rId29"/>
    </p:embeddedFont>
    <p:embeddedFont>
      <p:font typeface="Annie Use Your Telescope" panose="020B0604020202020204" charset="0"/>
      <p:regular r:id="rId30"/>
    </p:embeddedFont>
    <p:embeddedFont>
      <p:font typeface="微软雅黑" panose="020B0503020204020204" pitchFamily="34" charset="-122"/>
      <p:regular r:id="rId31"/>
      <p:bold r:id="rId32"/>
    </p:embeddedFont>
    <p:embeddedFont>
      <p:font typeface="Open Sans" panose="020B0604020202020204" charset="0"/>
      <p:regular r:id="rId33"/>
      <p:bold r:id="rId34"/>
      <p:italic r:id="rId35"/>
      <p:boldItalic r:id="rId36"/>
    </p:embeddedFont>
    <p:embeddedFont>
      <p:font typeface="宋体" panose="02010600030101010101" pitchFamily="2" charset="-122"/>
      <p:regular r:id="rId37"/>
    </p:embeddedFont>
    <p:embeddedFont>
      <p:font typeface="Barlow Condensed" panose="020B0604020202020204" charset="0"/>
      <p:regular r:id="rId38"/>
      <p:bold r:id="rId39"/>
      <p:italic r:id="rId40"/>
      <p:boldItalic r:id="rId41"/>
    </p:embeddedFont>
    <p:embeddedFont>
      <p:font typeface="HP001 4 hàng" panose="020B0603050302020204" pitchFamily="34" charset="0"/>
      <p:regular r:id="rId42"/>
      <p:bold r:id="rId43"/>
    </p:embeddedFont>
    <p:embeddedFont>
      <p:font typeface="Anaheim" panose="020B0604020202020204" charset="0"/>
      <p:regular r:id="rId44"/>
    </p:embeddedFont>
    <p:embeddedFont>
      <p:font typeface="Exo" panose="020B0604020202020204" charset="0"/>
      <p:regular r:id="rId45"/>
      <p:bold r:id="rId46"/>
      <p:italic r:id="rId47"/>
      <p:boldItalic r:id="rId48"/>
    </p:embeddedFont>
    <p:embeddedFont>
      <p:font typeface="Calibri" panose="020F0502020204030204"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FF99"/>
    <a:srgbClr val="AA2668"/>
    <a:srgbClr val="E3B77A"/>
    <a:srgbClr val="FFFAC2"/>
    <a:srgbClr val="C3E3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E831022-6AAF-4C02-9ED9-483D0646D08C}">
  <a:tblStyle styleId="{9E831022-6AAF-4C02-9ED9-483D0646D08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845" autoAdjust="0"/>
  </p:normalViewPr>
  <p:slideViewPr>
    <p:cSldViewPr snapToGrid="0">
      <p:cViewPr varScale="1">
        <p:scale>
          <a:sx n="60" d="100"/>
          <a:sy n="60" d="100"/>
        </p:scale>
        <p:origin x="884" y="52"/>
      </p:cViewPr>
      <p:guideLst/>
    </p:cSldViewPr>
  </p:slideViewPr>
  <p:notesTextViewPr>
    <p:cViewPr>
      <p:scale>
        <a:sx n="1" d="1"/>
        <a:sy n="1" d="1"/>
      </p:scale>
      <p:origin x="0" y="0"/>
    </p:cViewPr>
  </p:notesTextViewPr>
  <p:notesViewPr>
    <p:cSldViewPr snapToGrid="0">
      <p:cViewPr varScale="1">
        <p:scale>
          <a:sx n="53" d="100"/>
          <a:sy n="53" d="100"/>
        </p:scale>
        <p:origin x="284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4.fntdata"/><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font" Target="fonts/font16.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339E9-151C-42DE-B69A-C8498C8F6998}" type="datetimeFigureOut">
              <a:rPr lang="en-US" smtClean="0"/>
              <a:t>02/04/2022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3443E2-59F9-4A3F-A309-062BCE20606A}" type="slidenum">
              <a:rPr lang="en-US" smtClean="0"/>
              <a:t>‹#›</a:t>
            </a:fld>
            <a:endParaRPr lang="en-US"/>
          </a:p>
        </p:txBody>
      </p:sp>
    </p:spTree>
    <p:extLst>
      <p:ext uri="{BB962C8B-B14F-4D97-AF65-F5344CB8AC3E}">
        <p14:creationId xmlns:p14="http://schemas.microsoft.com/office/powerpoint/2010/main" val="75638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0934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a:t>
            </a:r>
            <a:r>
              <a:rPr lang="en-US" baseline="0"/>
              <a:t> lần lượt từng ngôi sao để trả lời câu hỏi.</a:t>
            </a:r>
            <a:endParaRPr lang="en-US"/>
          </a:p>
          <a:p>
            <a:r>
              <a:rPr lang="en-US"/>
              <a:t>Click </a:t>
            </a:r>
            <a:r>
              <a:rPr lang="en-US" err="1"/>
              <a:t>vào</a:t>
            </a:r>
            <a:r>
              <a:rPr lang="en-US"/>
              <a:t> Win để đến với </a:t>
            </a:r>
            <a:r>
              <a:rPr lang="en-US" err="1"/>
              <a:t>bài</a:t>
            </a:r>
            <a:r>
              <a:rPr lang="en-US"/>
              <a:t> mới.</a:t>
            </a:r>
            <a:endParaRPr lang="en-US" dirty="0"/>
          </a:p>
        </p:txBody>
      </p:sp>
    </p:spTree>
    <p:extLst>
      <p:ext uri="{BB962C8B-B14F-4D97-AF65-F5344CB8AC3E}">
        <p14:creationId xmlns:p14="http://schemas.microsoft.com/office/powerpoint/2010/main" val="3373970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C8853E-8F10-4D6F-A254-A3AE28D29718}" type="slidenum">
              <a:rPr lang="en-US" smtClean="0"/>
              <a:t>8</a:t>
            </a:fld>
            <a:endParaRPr lang="en-US"/>
          </a:p>
        </p:txBody>
      </p:sp>
    </p:spTree>
    <p:extLst>
      <p:ext uri="{BB962C8B-B14F-4D97-AF65-F5344CB8AC3E}">
        <p14:creationId xmlns:p14="http://schemas.microsoft.com/office/powerpoint/2010/main" val="116260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69058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94741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7062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011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9ee62678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9ee62678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696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slide" Target="../slides/slide11.xml"/><Relationship Id="rId1" Type="http://schemas.openxmlformats.org/officeDocument/2006/relationships/slideMaster" Target="../slideMasters/slideMaster1.xml"/><Relationship Id="rId4" Type="http://schemas.openxmlformats.org/officeDocument/2006/relationships/slide" Target="../slides/slide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Ref idx="1001">
        <a:schemeClr val="bg2"/>
      </p:bgRef>
    </p:bg>
    <p:spTree>
      <p:nvGrpSpPr>
        <p:cNvPr id="1" name="Shape 8"/>
        <p:cNvGrpSpPr/>
        <p:nvPr/>
      </p:nvGrpSpPr>
      <p:grpSpPr>
        <a:xfrm>
          <a:off x="0" y="0"/>
          <a:ext cx="0" cy="0"/>
          <a:chOff x="0" y="0"/>
          <a:chExt cx="0" cy="0"/>
        </a:xfrm>
      </p:grpSpPr>
      <p:sp>
        <p:nvSpPr>
          <p:cNvPr id="54" name="Google Shape;54;p2"/>
          <p:cNvSpPr/>
          <p:nvPr/>
        </p:nvSpPr>
        <p:spPr>
          <a:xfrm>
            <a:off x="11087341" y="5133943"/>
            <a:ext cx="2497" cy="2397"/>
          </a:xfrm>
          <a:custGeom>
            <a:avLst/>
            <a:gdLst/>
            <a:ahLst/>
            <a:cxnLst/>
            <a:rect l="l" t="t" r="r" b="b"/>
            <a:pathLst>
              <a:path w="25" h="24" extrusionOk="0">
                <a:moveTo>
                  <a:pt x="25" y="0"/>
                </a:moveTo>
                <a:cubicBezTo>
                  <a:pt x="1" y="0"/>
                  <a:pt x="1" y="12"/>
                  <a:pt x="1" y="24"/>
                </a:cubicBezTo>
                <a:cubicBezTo>
                  <a:pt x="1" y="24"/>
                  <a:pt x="1" y="12"/>
                  <a:pt x="25" y="0"/>
                </a:cubicBez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
        <p:nvSpPr>
          <p:cNvPr id="55" name="Google Shape;55;p2"/>
          <p:cNvSpPr/>
          <p:nvPr/>
        </p:nvSpPr>
        <p:spPr>
          <a:xfrm>
            <a:off x="9527317" y="5883038"/>
            <a:ext cx="3695" cy="100"/>
          </a:xfrm>
          <a:custGeom>
            <a:avLst/>
            <a:gdLst/>
            <a:ahLst/>
            <a:cxnLst/>
            <a:rect l="l" t="t" r="r" b="b"/>
            <a:pathLst>
              <a:path w="37" h="1" extrusionOk="0">
                <a:moveTo>
                  <a:pt x="1" y="0"/>
                </a:moveTo>
                <a:lnTo>
                  <a:pt x="37" y="0"/>
                </a:lnTo>
                <a:lnTo>
                  <a:pt x="37" y="0"/>
                </a:lnTo>
                <a:close/>
              </a:path>
            </a:pathLst>
          </a:custGeom>
          <a:solidFill>
            <a:srgbClr val="44484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13_1">
    <p:spTree>
      <p:nvGrpSpPr>
        <p:cNvPr id="1" name="Shape 1519"/>
        <p:cNvGrpSpPr/>
        <p:nvPr/>
      </p:nvGrpSpPr>
      <p:grpSpPr>
        <a:xfrm>
          <a:off x="0" y="0"/>
          <a:ext cx="0" cy="0"/>
          <a:chOff x="0" y="0"/>
          <a:chExt cx="0" cy="0"/>
        </a:xfrm>
      </p:grpSpPr>
      <p:grpSp>
        <p:nvGrpSpPr>
          <p:cNvPr id="1520" name="Google Shape;1520;p35"/>
          <p:cNvGrpSpPr/>
          <p:nvPr/>
        </p:nvGrpSpPr>
        <p:grpSpPr>
          <a:xfrm>
            <a:off x="-200" y="18400"/>
            <a:ext cx="12192000" cy="6821200"/>
            <a:chOff x="-150" y="13800"/>
            <a:chExt cx="9144000" cy="5115900"/>
          </a:xfrm>
        </p:grpSpPr>
        <p:grpSp>
          <p:nvGrpSpPr>
            <p:cNvPr id="1521" name="Google Shape;1521;p35"/>
            <p:cNvGrpSpPr/>
            <p:nvPr/>
          </p:nvGrpSpPr>
          <p:grpSpPr>
            <a:xfrm>
              <a:off x="318911" y="13800"/>
              <a:ext cx="8506178" cy="5115900"/>
              <a:chOff x="318911" y="-66425"/>
              <a:chExt cx="8506178" cy="5115900"/>
            </a:xfrm>
          </p:grpSpPr>
          <p:cxnSp>
            <p:nvCxnSpPr>
              <p:cNvPr id="1522" name="Google Shape;152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3" name="Google Shape;152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4" name="Google Shape;152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5" name="Google Shape;152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6" name="Google Shape;152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7" name="Google Shape;152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8" name="Google Shape;152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29" name="Google Shape;152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0" name="Google Shape;153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1" name="Google Shape;153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2" name="Google Shape;153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3" name="Google Shape;153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4" name="Google Shape;153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5" name="Google Shape;153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6" name="Google Shape;153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7" name="Google Shape;153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8" name="Google Shape;153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9" name="Google Shape;153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0" name="Google Shape;154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1" name="Google Shape;154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2" name="Google Shape;154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3" name="Google Shape;154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4" name="Google Shape;154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45" name="Google Shape;154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6" name="Google Shape;154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7" name="Google Shape;154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8" name="Google Shape;154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49" name="Google Shape;154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0" name="Google Shape;155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1" name="Google Shape;155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2" name="Google Shape;155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3" name="Google Shape;155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4" name="Google Shape;155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5" name="Google Shape;155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6" name="Google Shape;155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7" name="Google Shape;155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58" name="Google Shape;155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59" name="Google Shape;1559;p35"/>
          <p:cNvSpPr/>
          <p:nvPr/>
        </p:nvSpPr>
        <p:spPr>
          <a:xfrm flipH="1">
            <a:off x="1120461" y="5520407"/>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60" name="Google Shape;1560;p35"/>
          <p:cNvGrpSpPr/>
          <p:nvPr/>
        </p:nvGrpSpPr>
        <p:grpSpPr>
          <a:xfrm>
            <a:off x="-200" y="18400"/>
            <a:ext cx="12192000" cy="6821200"/>
            <a:chOff x="-150" y="13800"/>
            <a:chExt cx="9144000" cy="5115900"/>
          </a:xfrm>
        </p:grpSpPr>
        <p:grpSp>
          <p:nvGrpSpPr>
            <p:cNvPr id="1561" name="Google Shape;1561;p35"/>
            <p:cNvGrpSpPr/>
            <p:nvPr/>
          </p:nvGrpSpPr>
          <p:grpSpPr>
            <a:xfrm>
              <a:off x="318911" y="13800"/>
              <a:ext cx="8506178" cy="5115900"/>
              <a:chOff x="318911" y="-66425"/>
              <a:chExt cx="8506178" cy="5115900"/>
            </a:xfrm>
          </p:grpSpPr>
          <p:cxnSp>
            <p:nvCxnSpPr>
              <p:cNvPr id="1562" name="Google Shape;1562;p3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3" name="Google Shape;1563;p3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4" name="Google Shape;1564;p3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5" name="Google Shape;1565;p3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6" name="Google Shape;1566;p3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7" name="Google Shape;1567;p3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8" name="Google Shape;1568;p3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9" name="Google Shape;1569;p3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0" name="Google Shape;1570;p3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1" name="Google Shape;1571;p3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2" name="Google Shape;1572;p3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3" name="Google Shape;1573;p3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4" name="Google Shape;1574;p3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5" name="Google Shape;1575;p3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6" name="Google Shape;1576;p3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7" name="Google Shape;1577;p3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8" name="Google Shape;1578;p3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9" name="Google Shape;1579;p3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0" name="Google Shape;1580;p3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1" name="Google Shape;1581;p3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2" name="Google Shape;1582;p3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3" name="Google Shape;1583;p3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4" name="Google Shape;1584;p3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585" name="Google Shape;1585;p3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6" name="Google Shape;1586;p3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7" name="Google Shape;1587;p3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8" name="Google Shape;1588;p3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89" name="Google Shape;1589;p3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0" name="Google Shape;1590;p3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1" name="Google Shape;1591;p3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2" name="Google Shape;1592;p3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3" name="Google Shape;1593;p3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4" name="Google Shape;1594;p3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5" name="Google Shape;1595;p3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6" name="Google Shape;1596;p3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7" name="Google Shape;1597;p3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98" name="Google Shape;1598;p3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grpSp>
        <p:nvGrpSpPr>
          <p:cNvPr id="1599" name="Google Shape;1599;p35"/>
          <p:cNvGrpSpPr/>
          <p:nvPr/>
        </p:nvGrpSpPr>
        <p:grpSpPr>
          <a:xfrm flipH="1">
            <a:off x="557655" y="289318"/>
            <a:ext cx="11218568" cy="6022417"/>
            <a:chOff x="418241" y="216981"/>
            <a:chExt cx="8413926" cy="4516813"/>
          </a:xfrm>
        </p:grpSpPr>
        <p:sp>
          <p:nvSpPr>
            <p:cNvPr id="1600" name="Google Shape;1600;p3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601" name="Google Shape;1601;p3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Your main point">
  <p:cSld name="Your main point">
    <p:bg>
      <p:bgPr>
        <a:solidFill>
          <a:schemeClr val="accent6"/>
        </a:solidFill>
        <a:effectLst/>
      </p:bgPr>
    </p:bg>
    <p:spTree>
      <p:nvGrpSpPr>
        <p:cNvPr id="1" name="Shape 128"/>
        <p:cNvGrpSpPr/>
        <p:nvPr/>
      </p:nvGrpSpPr>
      <p:grpSpPr>
        <a:xfrm>
          <a:off x="0" y="0"/>
          <a:ext cx="0" cy="0"/>
          <a:chOff x="0" y="0"/>
          <a:chExt cx="0" cy="0"/>
        </a:xfrm>
      </p:grpSpPr>
      <p:sp>
        <p:nvSpPr>
          <p:cNvPr id="129" name="Google Shape;129;p7"/>
          <p:cNvSpPr/>
          <p:nvPr/>
        </p:nvSpPr>
        <p:spPr>
          <a:xfrm flipH="1">
            <a:off x="497659" y="179665"/>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1"/>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0" name="Google Shape;130;p7"/>
          <p:cNvSpPr/>
          <p:nvPr/>
        </p:nvSpPr>
        <p:spPr>
          <a:xfrm flipH="1">
            <a:off x="581433" y="232608"/>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1" name="Google Shape;131;p7"/>
          <p:cNvSpPr/>
          <p:nvPr/>
        </p:nvSpPr>
        <p:spPr>
          <a:xfrm flipH="1">
            <a:off x="2372652"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2"/>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2" name="Google Shape;132;p7"/>
          <p:cNvSpPr/>
          <p:nvPr/>
        </p:nvSpPr>
        <p:spPr>
          <a:xfrm flipH="1">
            <a:off x="2437504" y="245441"/>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Google Shape;133;p7"/>
          <p:cNvSpPr/>
          <p:nvPr/>
        </p:nvSpPr>
        <p:spPr>
          <a:xfrm flipH="1">
            <a:off x="425727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3"/>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4" name="Google Shape;134;p7"/>
          <p:cNvSpPr/>
          <p:nvPr/>
        </p:nvSpPr>
        <p:spPr>
          <a:xfrm flipH="1">
            <a:off x="4341701"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5" name="Google Shape;135;p7"/>
          <p:cNvSpPr/>
          <p:nvPr/>
        </p:nvSpPr>
        <p:spPr>
          <a:xfrm flipH="1">
            <a:off x="614189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4"/>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6" name="Google Shape;136;p7"/>
          <p:cNvSpPr/>
          <p:nvPr/>
        </p:nvSpPr>
        <p:spPr>
          <a:xfrm flipH="1">
            <a:off x="6228253" y="243837"/>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Google Shape;137;p7"/>
          <p:cNvSpPr/>
          <p:nvPr/>
        </p:nvSpPr>
        <p:spPr>
          <a:xfrm flipH="1">
            <a:off x="8026517" y="179660"/>
            <a:ext cx="1797999"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solidFill>
            <a:schemeClr val="accent5"/>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8" name="Google Shape;138;p7"/>
          <p:cNvSpPr/>
          <p:nvPr/>
        </p:nvSpPr>
        <p:spPr>
          <a:xfrm flipH="1">
            <a:off x="8105181" y="248649"/>
            <a:ext cx="1638801" cy="630457"/>
          </a:xfrm>
          <a:custGeom>
            <a:avLst/>
            <a:gdLst/>
            <a:ahLst/>
            <a:cxnLst/>
            <a:rect l="l" t="t" r="r" b="b"/>
            <a:pathLst>
              <a:path w="1872915" h="630457" extrusionOk="0">
                <a:moveTo>
                  <a:pt x="1417244" y="0"/>
                </a:moveTo>
                <a:lnTo>
                  <a:pt x="947286" y="0"/>
                </a:lnTo>
                <a:lnTo>
                  <a:pt x="925629" y="0"/>
                </a:lnTo>
                <a:lnTo>
                  <a:pt x="455671" y="0"/>
                </a:lnTo>
                <a:cubicBezTo>
                  <a:pt x="282905" y="0"/>
                  <a:pt x="142850" y="140055"/>
                  <a:pt x="142850" y="312821"/>
                </a:cubicBezTo>
                <a:lnTo>
                  <a:pt x="151598" y="478859"/>
                </a:lnTo>
                <a:cubicBezTo>
                  <a:pt x="151598" y="562584"/>
                  <a:pt x="83725" y="630457"/>
                  <a:pt x="0" y="630457"/>
                </a:cubicBezTo>
                <a:lnTo>
                  <a:pt x="936458" y="627898"/>
                </a:lnTo>
                <a:lnTo>
                  <a:pt x="1872915" y="630457"/>
                </a:lnTo>
                <a:cubicBezTo>
                  <a:pt x="1789190" y="630457"/>
                  <a:pt x="1721317" y="562584"/>
                  <a:pt x="1721317" y="478859"/>
                </a:cubicBezTo>
                <a:lnTo>
                  <a:pt x="1730065" y="312821"/>
                </a:lnTo>
                <a:cubicBezTo>
                  <a:pt x="1730065" y="140055"/>
                  <a:pt x="1590010" y="0"/>
                  <a:pt x="1417244"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9" name="Google Shape;139;p7"/>
          <p:cNvSpPr/>
          <p:nvPr/>
        </p:nvSpPr>
        <p:spPr>
          <a:xfrm flipH="1">
            <a:off x="168443" y="171638"/>
            <a:ext cx="11819824" cy="6481022"/>
          </a:xfrm>
          <a:custGeom>
            <a:avLst/>
            <a:gdLst/>
            <a:ahLst/>
            <a:cxnLst/>
            <a:rect l="l" t="t" r="r" b="b"/>
            <a:pathLst>
              <a:path w="11819824" h="6481022" extrusionOk="0">
                <a:moveTo>
                  <a:pt x="1633926" y="0"/>
                </a:moveTo>
                <a:lnTo>
                  <a:pt x="1183081" y="0"/>
                </a:lnTo>
                <a:lnTo>
                  <a:pt x="1162304" y="0"/>
                </a:lnTo>
                <a:lnTo>
                  <a:pt x="711459" y="0"/>
                </a:lnTo>
                <a:cubicBezTo>
                  <a:pt x="545719" y="0"/>
                  <a:pt x="411360" y="140055"/>
                  <a:pt x="411360" y="312821"/>
                </a:cubicBezTo>
                <a:lnTo>
                  <a:pt x="419753" y="478859"/>
                </a:lnTo>
                <a:cubicBezTo>
                  <a:pt x="419753" y="541653"/>
                  <a:pt x="383127" y="595530"/>
                  <a:pt x="330929" y="618544"/>
                </a:cubicBezTo>
                <a:lnTo>
                  <a:pt x="281899" y="628862"/>
                </a:lnTo>
                <a:lnTo>
                  <a:pt x="227591" y="628862"/>
                </a:lnTo>
                <a:cubicBezTo>
                  <a:pt x="101896" y="628862"/>
                  <a:pt x="0" y="730758"/>
                  <a:pt x="0" y="856453"/>
                </a:cubicBezTo>
                <a:lnTo>
                  <a:pt x="0" y="6253431"/>
                </a:lnTo>
                <a:cubicBezTo>
                  <a:pt x="0" y="6379126"/>
                  <a:pt x="101896" y="6481022"/>
                  <a:pt x="227591" y="6481022"/>
                </a:cubicBezTo>
                <a:lnTo>
                  <a:pt x="11592233" y="6481022"/>
                </a:lnTo>
                <a:cubicBezTo>
                  <a:pt x="11717928" y="6481022"/>
                  <a:pt x="11819824" y="6379126"/>
                  <a:pt x="11819824" y="6253431"/>
                </a:cubicBezTo>
                <a:lnTo>
                  <a:pt x="11819824" y="856453"/>
                </a:lnTo>
                <a:cubicBezTo>
                  <a:pt x="11819824" y="730758"/>
                  <a:pt x="11717928" y="628862"/>
                  <a:pt x="11592233" y="628862"/>
                </a:cubicBezTo>
                <a:lnTo>
                  <a:pt x="2063486" y="628862"/>
                </a:lnTo>
                <a:lnTo>
                  <a:pt x="2014456" y="618544"/>
                </a:lnTo>
                <a:cubicBezTo>
                  <a:pt x="1962258" y="595530"/>
                  <a:pt x="1925632" y="541653"/>
                  <a:pt x="1925632" y="478859"/>
                </a:cubicBezTo>
                <a:lnTo>
                  <a:pt x="1934025" y="312821"/>
                </a:lnTo>
                <a:cubicBezTo>
                  <a:pt x="1934025" y="140055"/>
                  <a:pt x="1799666" y="0"/>
                  <a:pt x="1633926" y="0"/>
                </a:cubicBezTo>
                <a:close/>
              </a:path>
            </a:pathLst>
          </a:custGeom>
          <a:solidFill>
            <a:schemeClr val="accent6"/>
          </a:solidFill>
          <a:ln>
            <a:noFill/>
          </a:ln>
          <a:effectLst>
            <a:outerShdw blurRad="50800" dist="38100" dir="16200000"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0" name="Google Shape;140;p7"/>
          <p:cNvSpPr/>
          <p:nvPr/>
        </p:nvSpPr>
        <p:spPr>
          <a:xfrm>
            <a:off x="295177" y="250245"/>
            <a:ext cx="11585816" cy="6302794"/>
          </a:xfrm>
          <a:custGeom>
            <a:avLst/>
            <a:gdLst/>
            <a:ahLst/>
            <a:cxnLst/>
            <a:rect l="l" t="t" r="r" b="b"/>
            <a:pathLst>
              <a:path w="12873129" h="6481022" extrusionOk="0">
                <a:moveTo>
                  <a:pt x="12110335" y="0"/>
                </a:moveTo>
                <a:lnTo>
                  <a:pt x="11659489" y="0"/>
                </a:lnTo>
                <a:lnTo>
                  <a:pt x="11638713" y="0"/>
                </a:lnTo>
                <a:lnTo>
                  <a:pt x="11187868" y="0"/>
                </a:lnTo>
                <a:cubicBezTo>
                  <a:pt x="11022128" y="0"/>
                  <a:pt x="10887769" y="140055"/>
                  <a:pt x="10887769" y="312821"/>
                </a:cubicBezTo>
                <a:lnTo>
                  <a:pt x="10896162" y="478859"/>
                </a:lnTo>
                <a:cubicBezTo>
                  <a:pt x="10896162" y="541653"/>
                  <a:pt x="10859536" y="595530"/>
                  <a:pt x="10807338" y="618544"/>
                </a:cubicBezTo>
                <a:lnTo>
                  <a:pt x="10758308" y="628862"/>
                </a:lnTo>
                <a:lnTo>
                  <a:pt x="227592" y="628862"/>
                </a:lnTo>
                <a:cubicBezTo>
                  <a:pt x="101897" y="628862"/>
                  <a:pt x="0" y="701097"/>
                  <a:pt x="0" y="826792"/>
                </a:cubicBezTo>
                <a:cubicBezTo>
                  <a:pt x="5347" y="2610954"/>
                  <a:pt x="10693" y="4395115"/>
                  <a:pt x="16040" y="6179277"/>
                </a:cubicBezTo>
                <a:cubicBezTo>
                  <a:pt x="16040" y="6304972"/>
                  <a:pt x="80509" y="6476078"/>
                  <a:pt x="206204" y="6476078"/>
                </a:cubicBezTo>
                <a:lnTo>
                  <a:pt x="12645538" y="6481022"/>
                </a:lnTo>
                <a:cubicBezTo>
                  <a:pt x="12771233" y="6481022"/>
                  <a:pt x="12873129" y="6379126"/>
                  <a:pt x="12873129" y="6253431"/>
                </a:cubicBezTo>
                <a:lnTo>
                  <a:pt x="12873129" y="856453"/>
                </a:lnTo>
                <a:cubicBezTo>
                  <a:pt x="12873129" y="730758"/>
                  <a:pt x="12771233" y="628862"/>
                  <a:pt x="12645538" y="628862"/>
                </a:cubicBezTo>
                <a:lnTo>
                  <a:pt x="12539895" y="628862"/>
                </a:lnTo>
                <a:lnTo>
                  <a:pt x="12490865" y="618544"/>
                </a:lnTo>
                <a:cubicBezTo>
                  <a:pt x="12438667" y="595530"/>
                  <a:pt x="12402041" y="541653"/>
                  <a:pt x="12402041" y="478859"/>
                </a:cubicBezTo>
                <a:lnTo>
                  <a:pt x="12410433" y="312821"/>
                </a:lnTo>
                <a:cubicBezTo>
                  <a:pt x="12410433" y="140055"/>
                  <a:pt x="12276074" y="0"/>
                  <a:pt x="12110335" y="0"/>
                </a:cubicBezTo>
                <a:close/>
              </a:path>
            </a:pathLst>
          </a:custGeom>
          <a:noFill/>
          <a:ln w="19050" cap="flat" cmpd="sng">
            <a:solidFill>
              <a:srgbClr val="F2F2F2"/>
            </a:solidFill>
            <a:prstDash val="dash"/>
            <a:miter lim="800000"/>
            <a:headEnd type="none" w="sm" len="sm"/>
            <a:tailEnd type="none" w="sm" len="sm"/>
          </a:ln>
          <a:effectLst>
            <a:outerShdw blurRad="50800" dist="1905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endParaRPr kumimoji="0" sz="1799"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1" name="Google Shape;141;p7"/>
          <p:cNvSpPr txBox="1">
            <a:spLocks noGrp="1"/>
          </p:cNvSpPr>
          <p:nvPr>
            <p:ph type="sldNum" idx="12"/>
          </p:nvPr>
        </p:nvSpPr>
        <p:spPr>
          <a:xfrm>
            <a:off x="11296611" y="6217622"/>
            <a:ext cx="731700" cy="524700"/>
          </a:xfrm>
          <a:prstGeom prst="rect">
            <a:avLst/>
          </a:prstGeom>
        </p:spPr>
        <p:txBody>
          <a:bodyPr spcFirstLastPara="1" wrap="square" lIns="121900" tIns="121900" rIns="121900" bIns="121900" anchor="ctr" anchorCtr="0">
            <a:noAutofit/>
          </a:bodyPr>
          <a:lstStyle>
            <a:lvl1pPr lvl="0" algn="r" rtl="0">
              <a:buNone/>
              <a:defRPr sz="1300">
                <a:solidFill>
                  <a:schemeClr val="dk2"/>
                </a:solidFill>
              </a:defRPr>
            </a:lvl1pPr>
            <a:lvl2pPr lvl="1" algn="r" rtl="0">
              <a:buNone/>
              <a:defRPr sz="1300">
                <a:solidFill>
                  <a:schemeClr val="dk2"/>
                </a:solidFill>
              </a:defRPr>
            </a:lvl2pPr>
            <a:lvl3pPr lvl="2" algn="r" rtl="0">
              <a:buNone/>
              <a:defRPr sz="1300">
                <a:solidFill>
                  <a:schemeClr val="dk2"/>
                </a:solidFill>
              </a:defRPr>
            </a:lvl3pPr>
            <a:lvl4pPr lvl="3" algn="r" rtl="0">
              <a:buNone/>
              <a:defRPr sz="1300">
                <a:solidFill>
                  <a:schemeClr val="dk2"/>
                </a:solidFill>
              </a:defRPr>
            </a:lvl4pPr>
            <a:lvl5pPr lvl="4" algn="r" rtl="0">
              <a:buNone/>
              <a:defRPr sz="1300">
                <a:solidFill>
                  <a:schemeClr val="dk2"/>
                </a:solidFill>
              </a:defRPr>
            </a:lvl5pPr>
            <a:lvl6pPr lvl="5" algn="r" rtl="0">
              <a:buNone/>
              <a:defRPr sz="1300">
                <a:solidFill>
                  <a:schemeClr val="dk2"/>
                </a:solidFill>
              </a:defRPr>
            </a:lvl6pPr>
            <a:lvl7pPr lvl="6" algn="r" rtl="0">
              <a:buNone/>
              <a:defRPr sz="1300">
                <a:solidFill>
                  <a:schemeClr val="dk2"/>
                </a:solidFill>
              </a:defRPr>
            </a:lvl7pPr>
            <a:lvl8pPr lvl="7" algn="r" rtl="0">
              <a:buNone/>
              <a:defRPr sz="1300">
                <a:solidFill>
                  <a:schemeClr val="dk2"/>
                </a:solidFill>
              </a:defRPr>
            </a:lvl8pPr>
            <a:lvl9pPr lvl="8" algn="r" rtl="0">
              <a:buNone/>
              <a:defRPr sz="1300">
                <a:solidFill>
                  <a:schemeClr val="dk2"/>
                </a:solidFill>
              </a:defRPr>
            </a:lvl9pPr>
          </a:lstStyle>
          <a:p>
            <a:pPr defTabSz="914372">
              <a:defRPr/>
            </a:pPr>
            <a:fld id="{00000000-1234-1234-1234-123412341234}" type="slidenum">
              <a:rPr lang="en" smtClean="0">
                <a:solidFill>
                  <a:srgbClr val="1E4E79"/>
                </a:solidFill>
                <a:ea typeface="+mn-ea"/>
              </a:rPr>
              <a:pPr defTabSz="914372">
                <a:defRPr/>
              </a:pPr>
              <a:t>‹#›</a:t>
            </a:fld>
            <a:endParaRPr lang="en">
              <a:solidFill>
                <a:srgbClr val="1E4E79"/>
              </a:solidFill>
              <a:ea typeface="+mn-ea"/>
            </a:endParaRPr>
          </a:p>
        </p:txBody>
      </p:sp>
      <p:sp>
        <p:nvSpPr>
          <p:cNvPr id="142" name="Google Shape;142;p7"/>
          <p:cNvSpPr txBox="1">
            <a:spLocks noGrp="1"/>
          </p:cNvSpPr>
          <p:nvPr>
            <p:ph type="title"/>
          </p:nvPr>
        </p:nvSpPr>
        <p:spPr>
          <a:xfrm>
            <a:off x="6108703" y="1198525"/>
            <a:ext cx="5519700" cy="665100"/>
          </a:xfrm>
          <a:prstGeom prst="rect">
            <a:avLst/>
          </a:prstGeom>
          <a:effectLst>
            <a:outerShdw blurRad="57150" dist="19050" dir="3000000" algn="bl" rotWithShape="0">
              <a:srgbClr val="000000">
                <a:alpha val="50000"/>
              </a:srgbClr>
            </a:outerShdw>
          </a:effectLst>
        </p:spPr>
        <p:txBody>
          <a:bodyPr spcFirstLastPara="1" wrap="square" lIns="121900" tIns="121900" rIns="121900" bIns="121900" anchor="ctr" anchorCtr="0">
            <a:noAutofit/>
          </a:bodyPr>
          <a:lstStyle>
            <a:lvl1pPr lvl="0"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1pPr>
            <a:lvl2pPr lvl="1"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2pPr>
            <a:lvl3pPr lvl="2"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3pPr>
            <a:lvl4pPr lvl="3"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4pPr>
            <a:lvl5pPr lvl="4"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5pPr>
            <a:lvl6pPr lvl="5"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6pPr>
            <a:lvl7pPr lvl="6"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7pPr>
            <a:lvl8pPr lvl="7"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8pPr>
            <a:lvl9pPr lvl="8" rtl="0">
              <a:spcBef>
                <a:spcPts val="0"/>
              </a:spcBef>
              <a:spcAft>
                <a:spcPts val="0"/>
              </a:spcAft>
              <a:buClr>
                <a:schemeClr val="lt1"/>
              </a:buClr>
              <a:buSzPts val="3700"/>
              <a:buFont typeface="Boogaloo"/>
              <a:buNone/>
              <a:defRPr sz="3700">
                <a:solidFill>
                  <a:schemeClr val="lt1"/>
                </a:solidFill>
                <a:latin typeface="Boogaloo"/>
                <a:ea typeface="Boogaloo"/>
                <a:cs typeface="Boogaloo"/>
                <a:sym typeface="Boogaloo"/>
              </a:defRPr>
            </a:lvl9pPr>
          </a:lstStyle>
          <a:p>
            <a:endParaRPr/>
          </a:p>
        </p:txBody>
      </p:sp>
      <p:sp>
        <p:nvSpPr>
          <p:cNvPr id="143" name="Google Shape;143;p7"/>
          <p:cNvSpPr txBox="1">
            <a:spLocks noGrp="1"/>
          </p:cNvSpPr>
          <p:nvPr>
            <p:ph type="body" idx="1"/>
          </p:nvPr>
        </p:nvSpPr>
        <p:spPr>
          <a:xfrm>
            <a:off x="6108703" y="2063905"/>
            <a:ext cx="5519700" cy="4261500"/>
          </a:xfrm>
          <a:prstGeom prst="rect">
            <a:avLst/>
          </a:prstGeom>
          <a:effectLst>
            <a:outerShdw blurRad="57150" dist="19050" dir="5400000" algn="bl" rotWithShape="0">
              <a:srgbClr val="000000">
                <a:alpha val="58000"/>
              </a:srgbClr>
            </a:outerShdw>
          </a:effectLst>
        </p:spPr>
        <p:txBody>
          <a:bodyPr spcFirstLastPara="1" wrap="square" lIns="91425" tIns="91425" rIns="91425" bIns="91425" anchor="t" anchorCtr="0">
            <a:noAutofit/>
          </a:bodyPr>
          <a:lstStyle>
            <a:lvl1pPr marL="457186" lvl="0"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1pPr>
            <a:lvl2pPr marL="914372" lvl="1"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2pPr>
            <a:lvl3pPr marL="1371556" lvl="2"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3pPr>
            <a:lvl4pPr marL="1828744" lvl="3"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4pPr>
            <a:lvl5pPr marL="2285930" lvl="4"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5pPr>
            <a:lvl6pPr marL="2743114" lvl="5"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6pPr>
            <a:lvl7pPr marL="3200300" lvl="6"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7pPr>
            <a:lvl8pPr marL="3657486" lvl="7"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8pPr>
            <a:lvl9pPr marL="4114672" lvl="8" indent="-380989" rtl="0">
              <a:spcBef>
                <a:spcPts val="0"/>
              </a:spcBef>
              <a:spcAft>
                <a:spcPts val="0"/>
              </a:spcAft>
              <a:buClr>
                <a:schemeClr val="lt1"/>
              </a:buClr>
              <a:buSzPts val="2400"/>
              <a:buFont typeface="Dekko"/>
              <a:buChar char="■"/>
              <a:defRPr>
                <a:solidFill>
                  <a:schemeClr val="lt1"/>
                </a:solidFill>
                <a:latin typeface="Dekko"/>
                <a:ea typeface="Dekko"/>
                <a:cs typeface="Dekko"/>
                <a:sym typeface="Dekko"/>
              </a:defRPr>
            </a:lvl9pPr>
          </a:lstStyle>
          <a:p>
            <a:endParaRPr/>
          </a:p>
        </p:txBody>
      </p:sp>
      <p:sp>
        <p:nvSpPr>
          <p:cNvPr id="144" name="Google Shape;144;p7">
            <a:hlinkClick r:id="rId2" action="ppaction://hlinksldjump"/>
          </p:cNvPr>
          <p:cNvSpPr txBox="1"/>
          <p:nvPr/>
        </p:nvSpPr>
        <p:spPr>
          <a:xfrm>
            <a:off x="72510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Welcome</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5" name="Google Shape;145;p7">
            <a:hlinkClick r:id="rId3" action="ppaction://hlinksldjump"/>
          </p:cNvPr>
          <p:cNvSpPr txBox="1"/>
          <p:nvPr/>
        </p:nvSpPr>
        <p:spPr>
          <a:xfrm>
            <a:off x="262132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Monday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46" name="Google Shape;146;p7">
            <a:hlinkClick r:id="rId4" action="ppaction://hlinksldjump"/>
          </p:cNvPr>
          <p:cNvSpPr txBox="1"/>
          <p:nvPr/>
        </p:nvSpPr>
        <p:spPr>
          <a:xfrm>
            <a:off x="4517540"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Tuesday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7" name="Google Shape;147;p7">
            <a:hlinkClick r:id="rId2" action="ppaction://hlinksldjump"/>
          </p:cNvPr>
          <p:cNvSpPr txBox="1"/>
          <p:nvPr/>
        </p:nvSpPr>
        <p:spPr>
          <a:xfrm>
            <a:off x="6228151" y="211888"/>
            <a:ext cx="16389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Wednesday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8" name="Google Shape;148;p7">
            <a:hlinkClick r:id="" action="ppaction://noaction"/>
          </p:cNvPr>
          <p:cNvSpPr txBox="1"/>
          <p:nvPr/>
        </p:nvSpPr>
        <p:spPr>
          <a:xfrm>
            <a:off x="830998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Thursday</a:t>
            </a:r>
            <a:endParaRPr kumimoji="0" sz="2500" b="0" i="0" u="none" strike="noStrike" kern="0" cap="none" spc="0" normalizeH="0" baseline="0" noProof="0">
              <a:ln>
                <a:noFill/>
              </a:ln>
              <a:solidFill>
                <a:srgbClr val="FFFFFF"/>
              </a:solidFill>
              <a:effectLst/>
              <a:uLnTx/>
              <a:uFillTx/>
              <a:latin typeface="Barriecito"/>
              <a:ea typeface="Barriecito"/>
              <a:cs typeface="Barriecito"/>
              <a:sym typeface="Barriecito"/>
            </a:endParaRPr>
          </a:p>
        </p:txBody>
      </p:sp>
      <p:sp>
        <p:nvSpPr>
          <p:cNvPr id="149" name="Google Shape;149;p7">
            <a:hlinkClick r:id="" action="ppaction://noaction"/>
          </p:cNvPr>
          <p:cNvSpPr txBox="1"/>
          <p:nvPr/>
        </p:nvSpPr>
        <p:spPr>
          <a:xfrm>
            <a:off x="10206201" y="211875"/>
            <a:ext cx="1272000" cy="524700"/>
          </a:xfrm>
          <a:prstGeom prst="rect">
            <a:avLst/>
          </a:prstGeom>
          <a:noFill/>
          <a:ln>
            <a:noFill/>
          </a:ln>
          <a:effectLst>
            <a:outerShdw blurRad="57150" dist="19050" dir="3000000" algn="bl" rotWithShape="0">
              <a:srgbClr val="000000">
                <a:alpha val="50000"/>
              </a:srgbClr>
            </a:outerShdw>
          </a:effectLst>
        </p:spPr>
        <p:txBody>
          <a:bodyPr spcFirstLastPara="1" wrap="square" lIns="91425" tIns="91425" rIns="91425" bIns="91425" anchor="ctr" anchorCtr="0">
            <a:noAutofit/>
          </a:bodyPr>
          <a:lstStyle/>
          <a:p>
            <a:pPr marL="0" marR="0" lvl="0" indent="0" algn="ctr" defTabSz="914372" rtl="0" eaLnBrk="1" fontAlgn="auto" latinLnBrk="0" hangingPunct="1">
              <a:lnSpc>
                <a:spcPct val="100000"/>
              </a:lnSpc>
              <a:spcBef>
                <a:spcPts val="0"/>
              </a:spcBef>
              <a:spcAft>
                <a:spcPts val="0"/>
              </a:spcAft>
              <a:buClr>
                <a:srgbClr val="000000"/>
              </a:buClr>
              <a:buSzTx/>
              <a:buFont typeface="Arial"/>
              <a:buNone/>
              <a:tabLst/>
              <a:defRPr/>
            </a:pPr>
            <a:r>
              <a:rPr kumimoji="0" lang="en" sz="2500" b="0" i="0" u="none" strike="noStrike" kern="0" cap="none" spc="0" normalizeH="0" baseline="0" noProof="0">
                <a:ln>
                  <a:noFill/>
                </a:ln>
                <a:solidFill>
                  <a:srgbClr val="FFFFFF"/>
                </a:solidFill>
                <a:effectLst/>
                <a:uLnTx/>
                <a:uFillTx/>
                <a:latin typeface="Boogaloo"/>
                <a:ea typeface="Boogaloo"/>
                <a:cs typeface="Boogaloo"/>
                <a:sym typeface="Boogaloo"/>
              </a:rPr>
              <a:t>Friday</a:t>
            </a:r>
            <a:endParaRPr kumimoji="0" sz="2500" b="0" i="0" u="none" strike="noStrike" kern="0" cap="none" spc="0" normalizeH="0" baseline="0" noProof="0">
              <a:ln>
                <a:noFill/>
              </a:ln>
              <a:solidFill>
                <a:srgbClr val="FFFFFF"/>
              </a:solidFill>
              <a:effectLst/>
              <a:uLnTx/>
              <a:uFillTx/>
              <a:latin typeface="Boogaloo"/>
              <a:ea typeface="Boogaloo"/>
              <a:cs typeface="Boogaloo"/>
              <a:sym typeface="Boogaloo"/>
            </a:endParaRPr>
          </a:p>
        </p:txBody>
      </p:sp>
      <p:sp>
        <p:nvSpPr>
          <p:cNvPr id="150" name="Google Shape;150;p7"/>
          <p:cNvSpPr txBox="1"/>
          <p:nvPr/>
        </p:nvSpPr>
        <p:spPr>
          <a:xfrm rot="5400000" flipH="1">
            <a:off x="-753851" y="557130"/>
            <a:ext cx="1579800" cy="344100"/>
          </a:xfrm>
          <a:prstGeom prst="rect">
            <a:avLst/>
          </a:prstGeom>
          <a:noFill/>
          <a:ln>
            <a:noFill/>
          </a:ln>
        </p:spPr>
        <p:txBody>
          <a:bodyPr spcFirstLastPara="1" wrap="square" lIns="91425" tIns="91425" rIns="91425" bIns="91425" anchor="b" anchorCtr="0">
            <a:noAutofit/>
          </a:bodyPr>
          <a:lstStyle/>
          <a:p>
            <a:pPr marL="0" marR="0" lvl="0" indent="0" algn="l" defTabSz="914372" rtl="0" eaLnBrk="1" fontAlgn="auto" latinLnBrk="0" hangingPunct="1">
              <a:lnSpc>
                <a:spcPct val="100000"/>
              </a:lnSpc>
              <a:spcBef>
                <a:spcPts val="0"/>
              </a:spcBef>
              <a:spcAft>
                <a:spcPts val="0"/>
              </a:spcAft>
              <a:buClr>
                <a:srgbClr val="000000"/>
              </a:buClr>
              <a:buSzTx/>
              <a:buFont typeface="Arial"/>
              <a:buNone/>
              <a:tabLst/>
              <a:defRPr/>
            </a:pPr>
            <a:r>
              <a:rPr kumimoji="0" lang="en"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rPr>
              <a:t>SLIDESMANIA.COM</a:t>
            </a:r>
            <a:endParaRPr kumimoji="0" sz="1300" b="0" i="0" u="none" strike="noStrike" kern="0" cap="none" spc="0" normalizeH="0" baseline="0" noProof="0">
              <a:ln>
                <a:noFill/>
              </a:ln>
              <a:solidFill>
                <a:srgbClr val="96A5E0"/>
              </a:solidFill>
              <a:effectLst/>
              <a:uLnTx/>
              <a:uFillTx/>
              <a:latin typeface="Barlow Condensed"/>
              <a:ea typeface="Barlow Condensed"/>
              <a:cs typeface="Barlow Condensed"/>
              <a:sym typeface="Barlow Condensed"/>
            </a:endParaRPr>
          </a:p>
        </p:txBody>
      </p:sp>
    </p:spTree>
    <p:extLst>
      <p:ext uri="{BB962C8B-B14F-4D97-AF65-F5344CB8AC3E}">
        <p14:creationId xmlns:p14="http://schemas.microsoft.com/office/powerpoint/2010/main" val="10269506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6" y="3602038"/>
            <a:ext cx="9144001" cy="1655762"/>
          </a:xfrm>
        </p:spPr>
        <p:txBody>
          <a:bodyPr/>
          <a:lstStyle>
            <a:lvl1pPr marL="0" indent="0" algn="ctr">
              <a:buNone/>
              <a:defRPr sz="2400"/>
            </a:lvl1pPr>
            <a:lvl2pPr marL="457186" indent="0" algn="ctr">
              <a:buNone/>
              <a:defRPr sz="2000"/>
            </a:lvl2pPr>
            <a:lvl3pPr marL="914372" indent="0" algn="ctr">
              <a:buNone/>
              <a:defRPr sz="1799"/>
            </a:lvl3pPr>
            <a:lvl4pPr marL="1371556" indent="0" algn="ctr">
              <a:buNone/>
              <a:defRPr sz="1600"/>
            </a:lvl4pPr>
            <a:lvl5pPr marL="1828744" indent="0" algn="ctr">
              <a:buNone/>
              <a:defRPr sz="1600"/>
            </a:lvl5pPr>
            <a:lvl6pPr marL="2285930" indent="0" algn="ctr">
              <a:buNone/>
              <a:defRPr sz="1600"/>
            </a:lvl6pPr>
            <a:lvl7pPr marL="2743114" indent="0" algn="ctr">
              <a:buNone/>
              <a:defRPr sz="1600"/>
            </a:lvl7pPr>
            <a:lvl8pPr marL="3200300" indent="0" algn="ctr">
              <a:buNone/>
              <a:defRPr sz="1600"/>
            </a:lvl8pPr>
            <a:lvl9pPr marL="3657486" indent="0" algn="ctr">
              <a:buNone/>
              <a:defRPr sz="1600"/>
            </a:lvl9pPr>
          </a:lstStyle>
          <a:p>
            <a:r>
              <a:rPr lang="zh-CN" altLang="en-US"/>
              <a:t>单击此处编辑母版副标题样式</a:t>
            </a: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953591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5457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BCD8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0A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1527624071"/>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p:cNvGrpSpPr/>
            <p:nvPr/>
          </p:nvGrpSpPr>
          <p:grpSpPr>
            <a:xfrm>
              <a:off x="741115" y="1203950"/>
              <a:ext cx="7691377" cy="3671410"/>
              <a:chOff x="741115" y="1203950"/>
              <a:chExt cx="7691377" cy="3671410"/>
            </a:xfrm>
            <a:grpFill/>
          </p:grpSpPr>
          <p:sp>
            <p:nvSpPr>
              <p:cNvPr id="150" name="Google Shape;2359;p3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59728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387458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26157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156088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smtClean="0">
                <a:ln>
                  <a:solidFill>
                    <a:srgbClr val="F79646">
                      <a:lumMod val="50000"/>
                    </a:srgbClr>
                  </a:solidFill>
                </a:ln>
                <a:solidFill>
                  <a:srgbClr val="F79646">
                    <a:lumMod val="60000"/>
                    <a:lumOff val="40000"/>
                  </a:srgbClr>
                </a:solidFill>
                <a:effectLst/>
                <a:uLnTx/>
                <a:uFillTx/>
                <a:latin typeface="UTM Cookies"/>
                <a:ea typeface="+mn-ea"/>
                <a:cs typeface="+mn-cs"/>
              </a:rPr>
              <a:t>TRÒ CHƠI</a:t>
            </a:r>
            <a:endParaRPr kumimoji="0" lang="vi-VN" sz="11500" b="0" i="0" u="none" strike="noStrike" kern="1200" cap="none" spc="0" normalizeH="0" baseline="0" noProof="0" dirty="0">
              <a:ln>
                <a:solidFill>
                  <a:srgbClr val="F79646">
                    <a:lumMod val="50000"/>
                  </a:srgbClr>
                </a:solidFill>
              </a:ln>
              <a:solidFill>
                <a:srgbClr val="F79646">
                  <a:lumMod val="60000"/>
                  <a:lumOff val="40000"/>
                </a:srgbClr>
              </a:solidFill>
              <a:effectLst/>
              <a:uLnTx/>
              <a:uFillTx/>
              <a:latin typeface="UTM Cookies"/>
              <a:ea typeface="+mn-ea"/>
              <a:cs typeface="+mn-cs"/>
            </a:endParaRPr>
          </a:p>
        </p:txBody>
      </p:sp>
      <p:grpSp>
        <p:nvGrpSpPr>
          <p:cNvPr id="225" name="Google Shape;631;p30"/>
          <p:cNvGrpSpPr/>
          <p:nvPr userDrawn="1"/>
        </p:nvGrpSpPr>
        <p:grpSpPr>
          <a:xfrm flipH="1">
            <a:off x="7919467" y="3656003"/>
            <a:ext cx="1245605" cy="2486166"/>
            <a:chOff x="961250" y="234750"/>
            <a:chExt cx="1222525" cy="2320700"/>
          </a:xfrm>
        </p:grpSpPr>
        <p:sp>
          <p:nvSpPr>
            <p:cNvPr id="226"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0"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55538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25"/>
                                        </p:tgtEl>
                                        <p:attrNameLst>
                                          <p:attrName>style.visibility</p:attrName>
                                        </p:attrNameLst>
                                      </p:cBhvr>
                                      <p:to>
                                        <p:strVal val="visible"/>
                                      </p:to>
                                    </p:set>
                                    <p:anim calcmode="lin" valueType="num">
                                      <p:cBhvr>
                                        <p:cTn id="28" dur="1000" fill="hold"/>
                                        <p:tgtEl>
                                          <p:spTgt spid="225"/>
                                        </p:tgtEl>
                                        <p:attrNameLst>
                                          <p:attrName>ppt_w</p:attrName>
                                        </p:attrNameLst>
                                      </p:cBhvr>
                                      <p:tavLst>
                                        <p:tav tm="0">
                                          <p:val>
                                            <p:fltVal val="0"/>
                                          </p:val>
                                        </p:tav>
                                        <p:tav tm="100000">
                                          <p:val>
                                            <p:strVal val="#ppt_w"/>
                                          </p:val>
                                        </p:tav>
                                      </p:tavLst>
                                    </p:anim>
                                    <p:anim calcmode="lin" valueType="num">
                                      <p:cBhvr>
                                        <p:cTn id="29" dur="1000" fill="hold"/>
                                        <p:tgtEl>
                                          <p:spTgt spid="225"/>
                                        </p:tgtEl>
                                        <p:attrNameLst>
                                          <p:attrName>ppt_h</p:attrName>
                                        </p:attrNameLst>
                                      </p:cBhvr>
                                      <p:tavLst>
                                        <p:tav tm="0">
                                          <p:val>
                                            <p:fltVal val="0"/>
                                          </p:val>
                                        </p:tav>
                                        <p:tav tm="100000">
                                          <p:val>
                                            <p:strVal val="#ppt_h"/>
                                          </p:val>
                                        </p:tav>
                                      </p:tavLst>
                                    </p:anim>
                                    <p:anim calcmode="lin" valueType="num">
                                      <p:cBhvr>
                                        <p:cTn id="30" dur="1000" fill="hold"/>
                                        <p:tgtEl>
                                          <p:spTgt spid="225"/>
                                        </p:tgtEl>
                                        <p:attrNameLst>
                                          <p:attrName>style.rotation</p:attrName>
                                        </p:attrNameLst>
                                      </p:cBhvr>
                                      <p:tavLst>
                                        <p:tav tm="0">
                                          <p:val>
                                            <p:fltVal val="90"/>
                                          </p:val>
                                        </p:tav>
                                        <p:tav tm="100000">
                                          <p:val>
                                            <p:fltVal val="0"/>
                                          </p:val>
                                        </p:tav>
                                      </p:tavLst>
                                    </p:anim>
                                    <p:animEffect transition="in" filter="fade">
                                      <p:cBhvr>
                                        <p:cTn id="31" dur="1000"/>
                                        <p:tgtEl>
                                          <p:spTgt spid="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6"/>
        <p:cNvGrpSpPr/>
        <p:nvPr/>
      </p:nvGrpSpPr>
      <p:grpSpPr>
        <a:xfrm>
          <a:off x="0" y="0"/>
          <a:ext cx="0" cy="0"/>
          <a:chOff x="0" y="0"/>
          <a:chExt cx="0" cy="0"/>
        </a:xfrm>
      </p:grpSpPr>
      <p:grpSp>
        <p:nvGrpSpPr>
          <p:cNvPr id="57" name="Google Shape;57;p3"/>
          <p:cNvGrpSpPr/>
          <p:nvPr/>
        </p:nvGrpSpPr>
        <p:grpSpPr>
          <a:xfrm>
            <a:off x="-200" y="18400"/>
            <a:ext cx="12192000" cy="6821200"/>
            <a:chOff x="-150" y="13800"/>
            <a:chExt cx="9144000" cy="5115900"/>
          </a:xfrm>
        </p:grpSpPr>
        <p:grpSp>
          <p:nvGrpSpPr>
            <p:cNvPr id="58" name="Google Shape;58;p3"/>
            <p:cNvGrpSpPr/>
            <p:nvPr/>
          </p:nvGrpSpPr>
          <p:grpSpPr>
            <a:xfrm>
              <a:off x="318911" y="13800"/>
              <a:ext cx="8506178" cy="5115900"/>
              <a:chOff x="318911" y="-66425"/>
              <a:chExt cx="8506178" cy="5115900"/>
            </a:xfrm>
          </p:grpSpPr>
          <p:cxnSp>
            <p:nvCxnSpPr>
              <p:cNvPr id="59" name="Google Shape;59;p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0" name="Google Shape;60;p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1" name="Google Shape;61;p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2" name="Google Shape;62;p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3" name="Google Shape;63;p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4" name="Google Shape;64;p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5" name="Google Shape;65;p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6" name="Google Shape;66;p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 name="Google Shape;67;p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 name="Google Shape;68;p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 name="Google Shape;69;p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0" name="Google Shape;70;p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1" name="Google Shape;71;p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2" name="Google Shape;72;p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3" name="Google Shape;73;p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4" name="Google Shape;74;p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5" name="Google Shape;75;p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6" name="Google Shape;76;p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7" name="Google Shape;77;p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8" name="Google Shape;78;p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79" name="Google Shape;79;p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0" name="Google Shape;80;p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81" name="Google Shape;81;p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82" name="Google Shape;82;p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3" name="Google Shape;83;p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4" name="Google Shape;84;p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5" name="Google Shape;85;p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6" name="Google Shape;86;p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7" name="Google Shape;87;p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8" name="Google Shape;88;p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89" name="Google Shape;89;p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0" name="Google Shape;90;p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1" name="Google Shape;91;p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2" name="Google Shape;92;p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3" name="Google Shape;93;p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4" name="Google Shape;94;p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95" name="Google Shape;95;p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96" name="Google Shape;96;p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97" name="Google Shape;97;p3"/>
          <p:cNvGrpSpPr/>
          <p:nvPr/>
        </p:nvGrpSpPr>
        <p:grpSpPr>
          <a:xfrm>
            <a:off x="557655" y="289318"/>
            <a:ext cx="11218568" cy="6022417"/>
            <a:chOff x="418241" y="216981"/>
            <a:chExt cx="8413926" cy="4516813"/>
          </a:xfrm>
        </p:grpSpPr>
        <p:sp>
          <p:nvSpPr>
            <p:cNvPr id="98" name="Google Shape;98;p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99" name="Google Shape;99;p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00" name="Google Shape;100;p3"/>
          <p:cNvSpPr txBox="1">
            <a:spLocks noGrp="1"/>
          </p:cNvSpPr>
          <p:nvPr>
            <p:ph type="title"/>
          </p:nvPr>
        </p:nvSpPr>
        <p:spPr>
          <a:xfrm>
            <a:off x="4712867" y="2114500"/>
            <a:ext cx="4322800" cy="1442800"/>
          </a:xfrm>
          <a:prstGeom prst="rect">
            <a:avLst/>
          </a:prstGeom>
        </p:spPr>
        <p:txBody>
          <a:bodyPr spcFirstLastPara="1" wrap="square" lIns="0" tIns="0" rIns="0" bIns="0" anchor="t" anchorCtr="0">
            <a:noAutofit/>
          </a:bodyPr>
          <a:lstStyle>
            <a:lvl1pPr lvl="0" rtl="0">
              <a:lnSpc>
                <a:spcPct val="80000"/>
              </a:lnSpc>
              <a:spcBef>
                <a:spcPts val="0"/>
              </a:spcBef>
              <a:spcAft>
                <a:spcPts val="0"/>
              </a:spcAft>
              <a:buSzPts val="3600"/>
              <a:buNone/>
              <a:defRPr sz="11333"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subTitle" idx="1"/>
          </p:nvPr>
        </p:nvSpPr>
        <p:spPr>
          <a:xfrm>
            <a:off x="4712867" y="3657767"/>
            <a:ext cx="4983200" cy="4180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solidFill>
                  <a:srgbClr val="FFFFFF"/>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02" name="Google Shape;102;p3"/>
          <p:cNvSpPr txBox="1">
            <a:spLocks noGrp="1"/>
          </p:cNvSpPr>
          <p:nvPr>
            <p:ph type="title" idx="2" hasCustomPrompt="1"/>
          </p:nvPr>
        </p:nvSpPr>
        <p:spPr>
          <a:xfrm>
            <a:off x="2133717" y="2114500"/>
            <a:ext cx="2281600" cy="2080000"/>
          </a:xfrm>
          <a:prstGeom prst="rect">
            <a:avLst/>
          </a:prstGeom>
        </p:spPr>
        <p:txBody>
          <a:bodyPr spcFirstLastPara="1" wrap="square" lIns="0" tIns="0" rIns="0" bIns="0" anchor="ctr" anchorCtr="0">
            <a:noAutofit/>
          </a:bodyPr>
          <a:lstStyle>
            <a:lvl1pPr lvl="0" algn="ctr" rtl="0">
              <a:spcBef>
                <a:spcPts val="0"/>
              </a:spcBef>
              <a:spcAft>
                <a:spcPts val="0"/>
              </a:spcAft>
              <a:buClr>
                <a:schemeClr val="lt1"/>
              </a:buClr>
              <a:buSzPts val="12000"/>
              <a:buNone/>
              <a:defRPr sz="11333">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255481539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62674031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0" name="Picture 6" descr="Không có mô tả."/>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13030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242270764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833185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p:cNvGrpSpPr/>
          <p:nvPr userDrawn="1"/>
        </p:nvGrpSpPr>
        <p:grpSpPr>
          <a:xfrm>
            <a:off x="989192" y="5645930"/>
            <a:ext cx="615189" cy="535538"/>
            <a:chOff x="2495125" y="2142250"/>
            <a:chExt cx="444275" cy="398525"/>
          </a:xfrm>
        </p:grpSpPr>
        <p:sp>
          <p:nvSpPr>
            <p:cNvPr id="31" name="Google Shape;1017;p14"/>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p:cNvGrpSpPr/>
          <p:nvPr userDrawn="1"/>
        </p:nvGrpSpPr>
        <p:grpSpPr>
          <a:xfrm>
            <a:off x="10177821" y="427685"/>
            <a:ext cx="403468" cy="378112"/>
            <a:chOff x="3243875" y="2372825"/>
            <a:chExt cx="291375" cy="281375"/>
          </a:xfrm>
        </p:grpSpPr>
        <p:sp>
          <p:nvSpPr>
            <p:cNvPr id="34" name="Google Shape;1020;p14"/>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p:cNvGrpSpPr/>
          <p:nvPr userDrawn="1"/>
        </p:nvGrpSpPr>
        <p:grpSpPr>
          <a:xfrm>
            <a:off x="11004071" y="1043373"/>
            <a:ext cx="230796" cy="226531"/>
            <a:chOff x="4954425" y="2036375"/>
            <a:chExt cx="166675" cy="168575"/>
          </a:xfrm>
        </p:grpSpPr>
        <p:sp>
          <p:nvSpPr>
            <p:cNvPr id="45" name="Google Shape;1031;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p:cNvGrpSpPr/>
          <p:nvPr userDrawn="1"/>
        </p:nvGrpSpPr>
        <p:grpSpPr>
          <a:xfrm>
            <a:off x="817359" y="5192331"/>
            <a:ext cx="230796" cy="226531"/>
            <a:chOff x="4954425" y="2036375"/>
            <a:chExt cx="166675" cy="168575"/>
          </a:xfrm>
        </p:grpSpPr>
        <p:sp>
          <p:nvSpPr>
            <p:cNvPr id="50" name="Google Shape;1036;p14"/>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578;p27"/>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3" name="Google Shape;2356;p30"/>
          <p:cNvGrpSpPr/>
          <p:nvPr userDrawn="1"/>
        </p:nvGrpSpPr>
        <p:grpSpPr>
          <a:xfrm>
            <a:off x="896619" y="1566374"/>
            <a:ext cx="9867486" cy="4807426"/>
            <a:chOff x="741115" y="853968"/>
            <a:chExt cx="7691377" cy="4021392"/>
          </a:xfrm>
          <a:solidFill>
            <a:schemeClr val="accent3"/>
          </a:solidFill>
        </p:grpSpPr>
        <p:sp>
          <p:nvSpPr>
            <p:cNvPr id="294" name="Google Shape;2357;p30"/>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5" name="Google Shape;2358;p30"/>
            <p:cNvGrpSpPr/>
            <p:nvPr/>
          </p:nvGrpSpPr>
          <p:grpSpPr>
            <a:xfrm>
              <a:off x="741115" y="1203950"/>
              <a:ext cx="7691377" cy="3671410"/>
              <a:chOff x="741115" y="1203950"/>
              <a:chExt cx="7691377" cy="3671410"/>
            </a:xfrm>
            <a:grpFill/>
          </p:grpSpPr>
          <p:sp>
            <p:nvSpPr>
              <p:cNvPr id="296" name="Google Shape;2359;p30"/>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7" name="Google Shape;2360;p30"/>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8" name="Google Shape;2361;p30"/>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p:cNvGrpSpPr/>
          <p:nvPr userDrawn="1"/>
        </p:nvGrpSpPr>
        <p:grpSpPr>
          <a:xfrm>
            <a:off x="8391927" y="4047629"/>
            <a:ext cx="2301388" cy="1593766"/>
            <a:chOff x="4799733" y="3457797"/>
            <a:chExt cx="2301388" cy="1593766"/>
          </a:xfrm>
        </p:grpSpPr>
        <p:sp>
          <p:nvSpPr>
            <p:cNvPr id="154" name="Google Shape;448;p27"/>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p:cNvGrpSpPr/>
          <p:nvPr userDrawn="1"/>
        </p:nvGrpSpPr>
        <p:grpSpPr>
          <a:xfrm>
            <a:off x="1598355" y="3608289"/>
            <a:ext cx="2204156" cy="2018295"/>
            <a:chOff x="1598355" y="3608289"/>
            <a:chExt cx="2204156" cy="2018295"/>
          </a:xfrm>
        </p:grpSpPr>
        <p:grpSp>
          <p:nvGrpSpPr>
            <p:cNvPr id="211" name="Google Shape;505;p27"/>
            <p:cNvGrpSpPr/>
            <p:nvPr/>
          </p:nvGrpSpPr>
          <p:grpSpPr>
            <a:xfrm>
              <a:off x="1598355" y="4368136"/>
              <a:ext cx="868990" cy="1258447"/>
              <a:chOff x="3235834" y="3793115"/>
              <a:chExt cx="868990" cy="1258447"/>
            </a:xfrm>
          </p:grpSpPr>
          <p:sp>
            <p:nvSpPr>
              <p:cNvPr id="259" name="Google Shape;506;p27"/>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p:cNvGrpSpPr/>
              <p:nvPr/>
            </p:nvGrpSpPr>
            <p:grpSpPr>
              <a:xfrm>
                <a:off x="3235834" y="3793115"/>
                <a:ext cx="865418" cy="1258447"/>
                <a:chOff x="3235834" y="3793115"/>
                <a:chExt cx="865418" cy="1258447"/>
              </a:xfrm>
            </p:grpSpPr>
            <p:sp>
              <p:nvSpPr>
                <p:cNvPr id="261" name="Google Shape;508;p27"/>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p:cNvGrpSpPr/>
            <p:nvPr/>
          </p:nvGrpSpPr>
          <p:grpSpPr>
            <a:xfrm>
              <a:off x="3041664" y="5111577"/>
              <a:ext cx="320455" cy="156580"/>
              <a:chOff x="2774143" y="4536556"/>
              <a:chExt cx="320455" cy="156580"/>
            </a:xfrm>
          </p:grpSpPr>
          <p:sp>
            <p:nvSpPr>
              <p:cNvPr id="256" name="Google Shape;573;p27"/>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 name="Group 1"/>
          <p:cNvGrpSpPr/>
          <p:nvPr userDrawn="1"/>
        </p:nvGrpSpPr>
        <p:grpSpPr>
          <a:xfrm>
            <a:off x="1524301" y="5626805"/>
            <a:ext cx="9320239" cy="1231195"/>
            <a:chOff x="1524301" y="5626805"/>
            <a:chExt cx="9320239" cy="1231195"/>
          </a:xfrm>
        </p:grpSpPr>
        <p:sp>
          <p:nvSpPr>
            <p:cNvPr id="254" name="Google Shape;577;p27"/>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p:cNvGrpSpPr/>
            <p:nvPr userDrawn="1"/>
          </p:nvGrpSpPr>
          <p:grpSpPr>
            <a:xfrm>
              <a:off x="1524301" y="5626805"/>
              <a:ext cx="9320239" cy="1231195"/>
              <a:chOff x="929285" y="5051507"/>
              <a:chExt cx="7315206" cy="1231195"/>
            </a:xfrm>
          </p:grpSpPr>
          <p:sp>
            <p:nvSpPr>
              <p:cNvPr id="286" name="Google Shape;580;p27"/>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41859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p:cNvGrpSpPr/>
          <p:nvPr userDrawn="1"/>
        </p:nvGrpSpPr>
        <p:grpSpPr>
          <a:xfrm>
            <a:off x="1030175" y="1581350"/>
            <a:ext cx="444275" cy="398525"/>
            <a:chOff x="2495125" y="2142250"/>
            <a:chExt cx="444275" cy="398525"/>
          </a:xfrm>
        </p:grpSpPr>
        <p:sp>
          <p:nvSpPr>
            <p:cNvPr id="101"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p:cNvGrpSpPr/>
          <p:nvPr userDrawn="1"/>
        </p:nvGrpSpPr>
        <p:grpSpPr>
          <a:xfrm>
            <a:off x="10561107" y="5038641"/>
            <a:ext cx="291375" cy="281375"/>
            <a:chOff x="3243875" y="2372825"/>
            <a:chExt cx="291375" cy="281375"/>
          </a:xfrm>
        </p:grpSpPr>
        <p:sp>
          <p:nvSpPr>
            <p:cNvPr id="104"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p:cNvGrpSpPr/>
          <p:nvPr userDrawn="1"/>
        </p:nvGrpSpPr>
        <p:grpSpPr>
          <a:xfrm>
            <a:off x="10778557" y="714860"/>
            <a:ext cx="166675" cy="168575"/>
            <a:chOff x="4954425" y="2036375"/>
            <a:chExt cx="166675" cy="168575"/>
          </a:xfrm>
        </p:grpSpPr>
        <p:sp>
          <p:nvSpPr>
            <p:cNvPr id="115"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p:cNvGrpSpPr/>
          <p:nvPr userDrawn="1"/>
        </p:nvGrpSpPr>
        <p:grpSpPr>
          <a:xfrm>
            <a:off x="1274794" y="5541495"/>
            <a:ext cx="166675" cy="168575"/>
            <a:chOff x="4954425" y="2036375"/>
            <a:chExt cx="166675" cy="168575"/>
          </a:xfrm>
        </p:grpSpPr>
        <p:sp>
          <p:nvSpPr>
            <p:cNvPr id="120"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p:cNvGrpSpPr/>
          <p:nvPr userDrawn="1"/>
        </p:nvGrpSpPr>
        <p:grpSpPr>
          <a:xfrm>
            <a:off x="2548289" y="3588080"/>
            <a:ext cx="2599446" cy="2521829"/>
            <a:chOff x="5641385" y="2381306"/>
            <a:chExt cx="2599446" cy="2521829"/>
          </a:xfrm>
        </p:grpSpPr>
        <p:sp>
          <p:nvSpPr>
            <p:cNvPr id="123" name="Google Shape;770;p31"/>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p:cNvGrpSpPr/>
            <p:nvPr/>
          </p:nvGrpSpPr>
          <p:grpSpPr>
            <a:xfrm flipH="1">
              <a:off x="6793275" y="3690844"/>
              <a:ext cx="1447557" cy="1002468"/>
              <a:chOff x="4799733" y="3457797"/>
              <a:chExt cx="2301388" cy="1593766"/>
            </a:xfrm>
          </p:grpSpPr>
          <p:sp>
            <p:nvSpPr>
              <p:cNvPr id="179" name="Google Shape;772;p31"/>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10874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p:cNvGrpSpPr/>
          <p:nvPr userDrawn="1"/>
        </p:nvGrpSpPr>
        <p:grpSpPr>
          <a:xfrm>
            <a:off x="7672546" y="3622312"/>
            <a:ext cx="1309691" cy="2486166"/>
            <a:chOff x="961250" y="234750"/>
            <a:chExt cx="1222525" cy="2320700"/>
          </a:xfrm>
        </p:grpSpPr>
        <p:sp>
          <p:nvSpPr>
            <p:cNvPr id="237"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p:cNvGrpSpPr/>
          <p:nvPr userDrawn="1"/>
        </p:nvGrpSpPr>
        <p:grpSpPr>
          <a:xfrm>
            <a:off x="1030175" y="1581350"/>
            <a:ext cx="444275" cy="398525"/>
            <a:chOff x="2495125" y="2142250"/>
            <a:chExt cx="444275" cy="398525"/>
          </a:xfrm>
        </p:grpSpPr>
        <p:sp>
          <p:nvSpPr>
            <p:cNvPr id="279"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p:cNvGrpSpPr/>
          <p:nvPr userDrawn="1"/>
        </p:nvGrpSpPr>
        <p:grpSpPr>
          <a:xfrm>
            <a:off x="10561107" y="5038641"/>
            <a:ext cx="291375" cy="281375"/>
            <a:chOff x="3243875" y="2372825"/>
            <a:chExt cx="291375" cy="281375"/>
          </a:xfrm>
        </p:grpSpPr>
        <p:sp>
          <p:nvSpPr>
            <p:cNvPr id="282"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p:cNvGrpSpPr/>
          <p:nvPr userDrawn="1"/>
        </p:nvGrpSpPr>
        <p:grpSpPr>
          <a:xfrm>
            <a:off x="10778557" y="714860"/>
            <a:ext cx="166675" cy="168575"/>
            <a:chOff x="4954425" y="2036375"/>
            <a:chExt cx="166675" cy="168575"/>
          </a:xfrm>
        </p:grpSpPr>
        <p:sp>
          <p:nvSpPr>
            <p:cNvPr id="293"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p:cNvGrpSpPr/>
          <p:nvPr userDrawn="1"/>
        </p:nvGrpSpPr>
        <p:grpSpPr>
          <a:xfrm>
            <a:off x="1274794" y="5541495"/>
            <a:ext cx="166675" cy="168575"/>
            <a:chOff x="4954425" y="2036375"/>
            <a:chExt cx="166675" cy="168575"/>
          </a:xfrm>
        </p:grpSpPr>
        <p:sp>
          <p:nvSpPr>
            <p:cNvPr id="298"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409250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p:cNvGrpSpPr/>
          <p:nvPr userDrawn="1"/>
        </p:nvGrpSpPr>
        <p:grpSpPr>
          <a:xfrm>
            <a:off x="2204474" y="3950454"/>
            <a:ext cx="1973864" cy="2020086"/>
            <a:chOff x="2718975" y="493050"/>
            <a:chExt cx="2013175" cy="2066600"/>
          </a:xfrm>
        </p:grpSpPr>
        <p:sp>
          <p:nvSpPr>
            <p:cNvPr id="13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215139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02" name="Google Shape;211;p3"/>
          <p:cNvGrpSpPr/>
          <p:nvPr userDrawn="1"/>
        </p:nvGrpSpPr>
        <p:grpSpPr>
          <a:xfrm>
            <a:off x="1030175" y="1581350"/>
            <a:ext cx="444275" cy="398525"/>
            <a:chOff x="2495125" y="2142250"/>
            <a:chExt cx="444275" cy="398525"/>
          </a:xfrm>
        </p:grpSpPr>
        <p:sp>
          <p:nvSpPr>
            <p:cNvPr id="203"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p:cNvGrpSpPr/>
          <p:nvPr userDrawn="1"/>
        </p:nvGrpSpPr>
        <p:grpSpPr>
          <a:xfrm>
            <a:off x="10561107" y="5038641"/>
            <a:ext cx="291375" cy="281375"/>
            <a:chOff x="3243875" y="2372825"/>
            <a:chExt cx="291375" cy="281375"/>
          </a:xfrm>
        </p:grpSpPr>
        <p:sp>
          <p:nvSpPr>
            <p:cNvPr id="206"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p:cNvGrpSpPr/>
          <p:nvPr userDrawn="1"/>
        </p:nvGrpSpPr>
        <p:grpSpPr>
          <a:xfrm>
            <a:off x="10778557" y="714860"/>
            <a:ext cx="166675" cy="168575"/>
            <a:chOff x="4954425" y="2036375"/>
            <a:chExt cx="166675" cy="168575"/>
          </a:xfrm>
        </p:grpSpPr>
        <p:sp>
          <p:nvSpPr>
            <p:cNvPr id="217"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p:cNvGrpSpPr/>
          <p:nvPr userDrawn="1"/>
        </p:nvGrpSpPr>
        <p:grpSpPr>
          <a:xfrm>
            <a:off x="1274794" y="5541495"/>
            <a:ext cx="166675" cy="168575"/>
            <a:chOff x="4954425" y="2036375"/>
            <a:chExt cx="166675" cy="168575"/>
          </a:xfrm>
        </p:grpSpPr>
        <p:sp>
          <p:nvSpPr>
            <p:cNvPr id="222"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5" name="Google Shape;1765;p26"/>
          <p:cNvSpPr/>
          <p:nvPr userDrawn="1"/>
        </p:nvSpPr>
        <p:spPr>
          <a:xfrm rot="126755">
            <a:off x="3091462" y="1090110"/>
            <a:ext cx="5550035" cy="4730758"/>
          </a:xfrm>
          <a:prstGeom prst="rect">
            <a:avLst/>
          </a:prstGeom>
          <a:solidFill>
            <a:srgbClr val="B2CB7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226" name="Google Shape;1766;p26"/>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1767;p26"/>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28" name="Google Shape;939;p32"/>
          <p:cNvGrpSpPr/>
          <p:nvPr userDrawn="1"/>
        </p:nvGrpSpPr>
        <p:grpSpPr>
          <a:xfrm>
            <a:off x="2204474" y="3950454"/>
            <a:ext cx="1973864" cy="2020086"/>
            <a:chOff x="2718975" y="493050"/>
            <a:chExt cx="2013175" cy="2066600"/>
          </a:xfrm>
        </p:grpSpPr>
        <p:sp>
          <p:nvSpPr>
            <p:cNvPr id="229" name="Google Shape;940;p32"/>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941;p32"/>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942;p32"/>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943;p32"/>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944;p32"/>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945;p32"/>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946;p32"/>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947;p32"/>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948;p32"/>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949;p32"/>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950;p32"/>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951;p32"/>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952;p32"/>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953;p32"/>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954;p32"/>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955;p32"/>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956;p32"/>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957;p32"/>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958;p32"/>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959;p32"/>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960;p32"/>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961;p32"/>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962;p32"/>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963;p32"/>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964;p32"/>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965;p32"/>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966;p32"/>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967;p32"/>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968;p32"/>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969;p32"/>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970;p32"/>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971;p32"/>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1" name="Google Shape;972;p32"/>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973;p32"/>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974;p32"/>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975;p32"/>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976;p32"/>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977;p32"/>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978;p32"/>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979;p32"/>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980;p32"/>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981;p32"/>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982;p32"/>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983;p32"/>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984;p32"/>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985;p32"/>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986;p32"/>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987;p32"/>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988;p32"/>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989;p32"/>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990;p32"/>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991;p32"/>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992;p32"/>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993;p32"/>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994;p32"/>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995;p32"/>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996;p32"/>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997;p32"/>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998;p32"/>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999;p32"/>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1000;p32"/>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1001;p32"/>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1002;p32"/>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2" name="TextBox 291"/>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smtClean="0">
                <a:ln>
                  <a:solidFill>
                    <a:srgbClr val="F79646">
                      <a:lumMod val="50000"/>
                    </a:srgbClr>
                  </a:solidFill>
                </a:ln>
                <a:solidFill>
                  <a:srgbClr val="F79646">
                    <a:lumMod val="60000"/>
                    <a:lumOff val="40000"/>
                  </a:srgbClr>
                </a:solidFill>
                <a:effectLst/>
                <a:uLnTx/>
                <a:uFillTx/>
                <a:latin typeface="UTM Cookies"/>
                <a:ea typeface="+mn-ea"/>
                <a:cs typeface="+mn-cs"/>
              </a:rPr>
              <a:t>TRÒ CHƠI</a:t>
            </a:r>
            <a:endParaRPr kumimoji="0" lang="vi-VN" sz="11500" b="0" i="0" u="none" strike="noStrike" kern="1200" cap="none" spc="0" normalizeH="0" baseline="0" noProof="0" dirty="0">
              <a:ln>
                <a:solidFill>
                  <a:srgbClr val="F79646">
                    <a:lumMod val="50000"/>
                  </a:srgbClr>
                </a:solidFill>
              </a:ln>
              <a:solidFill>
                <a:srgbClr val="F79646">
                  <a:lumMod val="60000"/>
                  <a:lumOff val="40000"/>
                </a:srgbClr>
              </a:solidFill>
              <a:effectLst/>
              <a:uLnTx/>
              <a:uFillTx/>
              <a:latin typeface="UTM Cookies"/>
              <a:ea typeface="+mn-ea"/>
              <a:cs typeface="+mn-cs"/>
            </a:endParaRPr>
          </a:p>
        </p:txBody>
      </p:sp>
      <p:grpSp>
        <p:nvGrpSpPr>
          <p:cNvPr id="293" name="Google Shape;631;p30"/>
          <p:cNvGrpSpPr/>
          <p:nvPr userDrawn="1"/>
        </p:nvGrpSpPr>
        <p:grpSpPr>
          <a:xfrm flipH="1">
            <a:off x="7919467" y="3656003"/>
            <a:ext cx="1245605" cy="2486166"/>
            <a:chOff x="961250" y="234750"/>
            <a:chExt cx="1222525" cy="2320700"/>
          </a:xfrm>
        </p:grpSpPr>
        <p:sp>
          <p:nvSpPr>
            <p:cNvPr id="294" name="Google Shape;632;p30"/>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5" name="Google Shape;633;p30"/>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634;p30"/>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7" name="Google Shape;635;p30"/>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8" name="Google Shape;636;p30"/>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637;p30"/>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0" name="Google Shape;638;p30"/>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1" name="Google Shape;639;p30"/>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2" name="Google Shape;640;p30"/>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3" name="Google Shape;641;p30"/>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4" name="Google Shape;642;p30"/>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5" name="Google Shape;643;p30"/>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6" name="Google Shape;644;p30"/>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7" name="Google Shape;645;p30"/>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8" name="Google Shape;646;p30"/>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09" name="Google Shape;647;p30"/>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0" name="Google Shape;648;p30"/>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1" name="Google Shape;649;p30"/>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2" name="Google Shape;650;p30"/>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3" name="Google Shape;651;p30"/>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4" name="Google Shape;652;p30"/>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5" name="Google Shape;653;p30"/>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6" name="Google Shape;654;p30"/>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7" name="Google Shape;655;p30"/>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18" name="Google Shape;656;p30"/>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19" name="Google Shape;657;p30"/>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0" name="Google Shape;658;p30"/>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1" name="Google Shape;659;p30"/>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2" name="Google Shape;660;p30"/>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3" name="Google Shape;661;p30"/>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4" name="Google Shape;662;p30"/>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5" name="Google Shape;663;p30"/>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6" name="Google Shape;664;p30"/>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7" name="Google Shape;665;p30"/>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8" name="Google Shape;666;p30"/>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9" name="Google Shape;667;p30"/>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0" name="Google Shape;668;p30"/>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1" name="Google Shape;669;p30"/>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2" name="Google Shape;670;p30"/>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3" name="Google Shape;671;p30"/>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34" name="Google Shape;672;p30"/>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35836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3"/>
        <p:cNvGrpSpPr/>
        <p:nvPr/>
      </p:nvGrpSpPr>
      <p:grpSpPr>
        <a:xfrm>
          <a:off x="0" y="0"/>
          <a:ext cx="0" cy="0"/>
          <a:chOff x="0" y="0"/>
          <a:chExt cx="0" cy="0"/>
        </a:xfrm>
      </p:grpSpPr>
      <p:grpSp>
        <p:nvGrpSpPr>
          <p:cNvPr id="104" name="Google Shape;104;p4"/>
          <p:cNvGrpSpPr/>
          <p:nvPr/>
        </p:nvGrpSpPr>
        <p:grpSpPr>
          <a:xfrm>
            <a:off x="-200" y="18400"/>
            <a:ext cx="12192000" cy="6821200"/>
            <a:chOff x="-150" y="13800"/>
            <a:chExt cx="9144000" cy="5115900"/>
          </a:xfrm>
        </p:grpSpPr>
        <p:grpSp>
          <p:nvGrpSpPr>
            <p:cNvPr id="105" name="Google Shape;105;p4"/>
            <p:cNvGrpSpPr/>
            <p:nvPr/>
          </p:nvGrpSpPr>
          <p:grpSpPr>
            <a:xfrm>
              <a:off x="318911" y="13800"/>
              <a:ext cx="8506178" cy="5115900"/>
              <a:chOff x="318911" y="-66425"/>
              <a:chExt cx="8506178" cy="5115900"/>
            </a:xfrm>
          </p:grpSpPr>
          <p:cxnSp>
            <p:nvCxnSpPr>
              <p:cNvPr id="106" name="Google Shape;106;p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7" name="Google Shape;107;p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8" name="Google Shape;108;p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09" name="Google Shape;109;p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0" name="Google Shape;110;p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1" name="Google Shape;111;p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2" name="Google Shape;112;p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3" name="Google Shape;113;p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4" name="Google Shape;114;p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5" name="Google Shape;115;p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6" name="Google Shape;116;p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7" name="Google Shape;117;p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8" name="Google Shape;118;p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19" name="Google Shape;119;p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0" name="Google Shape;120;p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1" name="Google Shape;121;p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2" name="Google Shape;122;p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3" name="Google Shape;123;p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4" name="Google Shape;124;p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5" name="Google Shape;125;p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6" name="Google Shape;126;p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7" name="Google Shape;127;p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28" name="Google Shape;128;p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29" name="Google Shape;129;p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0" name="Google Shape;130;p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1" name="Google Shape;131;p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2" name="Google Shape;132;p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3" name="Google Shape;133;p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4" name="Google Shape;134;p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5" name="Google Shape;135;p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6" name="Google Shape;136;p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7" name="Google Shape;137;p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8" name="Google Shape;138;p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39" name="Google Shape;139;p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0" name="Google Shape;140;p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1" name="Google Shape;141;p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2" name="Google Shape;142;p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43" name="Google Shape;143;p4"/>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44" name="Google Shape;144;p4"/>
          <p:cNvGrpSpPr/>
          <p:nvPr/>
        </p:nvGrpSpPr>
        <p:grpSpPr>
          <a:xfrm flipH="1">
            <a:off x="557655" y="289318"/>
            <a:ext cx="11218568" cy="6022417"/>
            <a:chOff x="418241" y="216981"/>
            <a:chExt cx="8413926" cy="4516813"/>
          </a:xfrm>
        </p:grpSpPr>
        <p:sp>
          <p:nvSpPr>
            <p:cNvPr id="145" name="Google Shape;145;p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46" name="Google Shape;146;p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47" name="Google Shape;147;p4"/>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148" name="Google Shape;148;p4"/>
          <p:cNvSpPr txBox="1">
            <a:spLocks noGrp="1"/>
          </p:cNvSpPr>
          <p:nvPr>
            <p:ph type="subTitle" idx="1"/>
          </p:nvPr>
        </p:nvSpPr>
        <p:spPr>
          <a:xfrm>
            <a:off x="1211601" y="1761600"/>
            <a:ext cx="9768800" cy="4176800"/>
          </a:xfrm>
          <a:prstGeom prst="rect">
            <a:avLst/>
          </a:prstGeom>
          <a:noFill/>
          <a:ln>
            <a:noFill/>
          </a:ln>
        </p:spPr>
        <p:txBody>
          <a:bodyPr spcFirstLastPara="1" wrap="square" lIns="0" tIns="0" rIns="0" bIns="0" anchor="t" anchorCtr="0">
            <a:noAutofit/>
          </a:bodyPr>
          <a:lstStyle>
            <a:lvl1pPr lvl="0" rtl="0">
              <a:lnSpc>
                <a:spcPct val="100000"/>
              </a:lnSpc>
              <a:spcBef>
                <a:spcPts val="0"/>
              </a:spcBef>
              <a:spcAft>
                <a:spcPts val="0"/>
              </a:spcAft>
              <a:buSzPts val="1800"/>
              <a:buFont typeface="Anaheim"/>
              <a:buAutoNum type="arabicPeriod"/>
              <a:defRPr sz="1600"/>
            </a:lvl1pPr>
            <a:lvl2pPr lvl="1" algn="ctr" rtl="0">
              <a:lnSpc>
                <a:spcPct val="100000"/>
              </a:lnSpc>
              <a:spcBef>
                <a:spcPts val="0"/>
              </a:spcBef>
              <a:spcAft>
                <a:spcPts val="0"/>
              </a:spcAft>
              <a:buSzPts val="1400"/>
              <a:buAutoNum type="alphaLcPeriod"/>
              <a:defRPr sz="3733"/>
            </a:lvl2pPr>
            <a:lvl3pPr lvl="2" algn="ctr" rtl="0">
              <a:lnSpc>
                <a:spcPct val="100000"/>
              </a:lnSpc>
              <a:spcBef>
                <a:spcPts val="0"/>
              </a:spcBef>
              <a:spcAft>
                <a:spcPts val="0"/>
              </a:spcAft>
              <a:buSzPts val="1400"/>
              <a:buAutoNum type="romanLcPeriod"/>
              <a:defRPr sz="3733"/>
            </a:lvl3pPr>
            <a:lvl4pPr lvl="3" algn="ctr" rtl="0">
              <a:lnSpc>
                <a:spcPct val="100000"/>
              </a:lnSpc>
              <a:spcBef>
                <a:spcPts val="0"/>
              </a:spcBef>
              <a:spcAft>
                <a:spcPts val="0"/>
              </a:spcAft>
              <a:buSzPts val="1400"/>
              <a:buAutoNum type="arabicPeriod"/>
              <a:defRPr sz="3733"/>
            </a:lvl4pPr>
            <a:lvl5pPr lvl="4" algn="ctr" rtl="0">
              <a:lnSpc>
                <a:spcPct val="100000"/>
              </a:lnSpc>
              <a:spcBef>
                <a:spcPts val="0"/>
              </a:spcBef>
              <a:spcAft>
                <a:spcPts val="0"/>
              </a:spcAft>
              <a:buSzPts val="1400"/>
              <a:buAutoNum type="alphaLcPeriod"/>
              <a:defRPr sz="3733"/>
            </a:lvl5pPr>
            <a:lvl6pPr lvl="5" algn="ctr" rtl="0">
              <a:lnSpc>
                <a:spcPct val="100000"/>
              </a:lnSpc>
              <a:spcBef>
                <a:spcPts val="0"/>
              </a:spcBef>
              <a:spcAft>
                <a:spcPts val="0"/>
              </a:spcAft>
              <a:buSzPts val="1400"/>
              <a:buAutoNum type="romanLcPeriod"/>
              <a:defRPr sz="3733"/>
            </a:lvl6pPr>
            <a:lvl7pPr lvl="6" algn="ctr" rtl="0">
              <a:lnSpc>
                <a:spcPct val="100000"/>
              </a:lnSpc>
              <a:spcBef>
                <a:spcPts val="0"/>
              </a:spcBef>
              <a:spcAft>
                <a:spcPts val="0"/>
              </a:spcAft>
              <a:buSzPts val="1400"/>
              <a:buAutoNum type="arabicPeriod"/>
              <a:defRPr sz="3733"/>
            </a:lvl7pPr>
            <a:lvl8pPr lvl="7" algn="ctr" rtl="0">
              <a:lnSpc>
                <a:spcPct val="100000"/>
              </a:lnSpc>
              <a:spcBef>
                <a:spcPts val="0"/>
              </a:spcBef>
              <a:spcAft>
                <a:spcPts val="0"/>
              </a:spcAft>
              <a:buSzPts val="1400"/>
              <a:buAutoNum type="alphaLcPeriod"/>
              <a:defRPr sz="3733"/>
            </a:lvl8pPr>
            <a:lvl9pPr lvl="8" algn="ctr" rtl="0">
              <a:lnSpc>
                <a:spcPct val="100000"/>
              </a:lnSpc>
              <a:spcBef>
                <a:spcPts val="0"/>
              </a:spcBef>
              <a:spcAft>
                <a:spcPts val="0"/>
              </a:spcAft>
              <a:buSzPts val="1400"/>
              <a:buAutoNum type="romanLcPeriod"/>
              <a:defRPr sz="3733"/>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115014661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77482977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6" descr="Không có mô tả."/>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brightnessContrast contrast="-20000"/>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06281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428472927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p:cNvGrpSpPr/>
          <p:nvPr userDrawn="1"/>
        </p:nvGrpSpPr>
        <p:grpSpPr>
          <a:xfrm>
            <a:off x="395894" y="219519"/>
            <a:ext cx="11613234" cy="6240131"/>
            <a:chOff x="395894" y="219519"/>
            <a:chExt cx="8518865" cy="4788281"/>
          </a:xfrm>
        </p:grpSpPr>
        <p:sp>
          <p:nvSpPr>
            <p:cNvPr id="8" name="Google Shape;993;p14"/>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p:cNvGrpSpPr/>
            <p:nvPr/>
          </p:nvGrpSpPr>
          <p:grpSpPr>
            <a:xfrm>
              <a:off x="8341543" y="2282008"/>
              <a:ext cx="569676" cy="380612"/>
              <a:chOff x="8341543" y="2282008"/>
              <a:chExt cx="569676" cy="380612"/>
            </a:xfrm>
          </p:grpSpPr>
          <p:sp>
            <p:nvSpPr>
              <p:cNvPr id="28" name="Google Shape;995;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p:cNvGrpSpPr/>
            <p:nvPr/>
          </p:nvGrpSpPr>
          <p:grpSpPr>
            <a:xfrm>
              <a:off x="8341543" y="1721094"/>
              <a:ext cx="569676" cy="380612"/>
              <a:chOff x="8341543" y="1721094"/>
              <a:chExt cx="569676" cy="380612"/>
            </a:xfrm>
          </p:grpSpPr>
          <p:sp>
            <p:nvSpPr>
              <p:cNvPr id="26" name="Google Shape;999;p14"/>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p:cNvGrpSpPr/>
            <p:nvPr/>
          </p:nvGrpSpPr>
          <p:grpSpPr>
            <a:xfrm>
              <a:off x="8346273" y="1183592"/>
              <a:ext cx="568486" cy="388014"/>
              <a:chOff x="8346273" y="1183592"/>
              <a:chExt cx="568486" cy="388014"/>
            </a:xfrm>
          </p:grpSpPr>
          <p:sp>
            <p:nvSpPr>
              <p:cNvPr id="24" name="Google Shape;1002;p14"/>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p:cNvGrpSpPr/>
            <p:nvPr/>
          </p:nvGrpSpPr>
          <p:grpSpPr>
            <a:xfrm>
              <a:off x="8341543" y="606635"/>
              <a:ext cx="569676" cy="388014"/>
              <a:chOff x="8341543" y="606635"/>
              <a:chExt cx="569676" cy="388014"/>
            </a:xfrm>
          </p:grpSpPr>
          <p:sp>
            <p:nvSpPr>
              <p:cNvPr id="22" name="Google Shape;1005;p14"/>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p:cNvGrpSpPr/>
            <p:nvPr/>
          </p:nvGrpSpPr>
          <p:grpSpPr>
            <a:xfrm>
              <a:off x="8341543" y="2842933"/>
              <a:ext cx="569676" cy="380612"/>
              <a:chOff x="8341543" y="2282008"/>
              <a:chExt cx="569676" cy="380612"/>
            </a:xfrm>
          </p:grpSpPr>
          <p:sp>
            <p:nvSpPr>
              <p:cNvPr id="20" name="Google Shape;1008;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p:cNvGrpSpPr/>
            <p:nvPr/>
          </p:nvGrpSpPr>
          <p:grpSpPr>
            <a:xfrm>
              <a:off x="8341543" y="3403858"/>
              <a:ext cx="569676" cy="380612"/>
              <a:chOff x="8341543" y="2282008"/>
              <a:chExt cx="569676" cy="380612"/>
            </a:xfrm>
          </p:grpSpPr>
          <p:sp>
            <p:nvSpPr>
              <p:cNvPr id="18" name="Google Shape;1011;p14"/>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7877754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72111902"/>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222697"/>
      </p:ext>
    </p:extLst>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Title Slide">
    <p:bg>
      <p:bgPr>
        <a:solidFill>
          <a:srgbClr val="E36C09"/>
        </a:solidFill>
        <a:effectLst/>
      </p:bgPr>
    </p:bg>
    <p:spTree>
      <p:nvGrpSpPr>
        <p:cNvPr id="1" name="Shape 13"/>
        <p:cNvGrpSpPr/>
        <p:nvPr/>
      </p:nvGrpSpPr>
      <p:grpSpPr>
        <a:xfrm>
          <a:off x="0" y="0"/>
          <a:ext cx="0" cy="0"/>
          <a:chOff x="0" y="0"/>
          <a:chExt cx="0" cy="0"/>
        </a:xfrm>
      </p:grpSpPr>
      <p:grpSp>
        <p:nvGrpSpPr>
          <p:cNvPr id="14" name="Google Shape;14;p23"/>
          <p:cNvGrpSpPr/>
          <p:nvPr/>
        </p:nvGrpSpPr>
        <p:grpSpPr>
          <a:xfrm>
            <a:off x="395894" y="219519"/>
            <a:ext cx="11613234" cy="6240131"/>
            <a:chOff x="395894" y="219519"/>
            <a:chExt cx="8518865" cy="4788281"/>
          </a:xfrm>
        </p:grpSpPr>
        <p:sp>
          <p:nvSpPr>
            <p:cNvPr id="15" name="Google Shape;15;p2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6" name="Google Shape;16;p23"/>
            <p:cNvGrpSpPr/>
            <p:nvPr/>
          </p:nvGrpSpPr>
          <p:grpSpPr>
            <a:xfrm>
              <a:off x="8341543" y="2282008"/>
              <a:ext cx="569676" cy="380612"/>
              <a:chOff x="8341543" y="2282008"/>
              <a:chExt cx="569676" cy="380612"/>
            </a:xfrm>
          </p:grpSpPr>
          <p:sp>
            <p:nvSpPr>
              <p:cNvPr id="17" name="Google Shape;17;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 name="Google Shape;18;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19" name="Google Shape;19;p2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0" name="Google Shape;20;p23"/>
            <p:cNvGrpSpPr/>
            <p:nvPr/>
          </p:nvGrpSpPr>
          <p:grpSpPr>
            <a:xfrm>
              <a:off x="8341543" y="1721094"/>
              <a:ext cx="569676" cy="380612"/>
              <a:chOff x="8341543" y="1721094"/>
              <a:chExt cx="569676" cy="380612"/>
            </a:xfrm>
          </p:grpSpPr>
          <p:sp>
            <p:nvSpPr>
              <p:cNvPr id="21" name="Google Shape;21;p2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 name="Google Shape;22;p2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23" name="Google Shape;23;p23"/>
            <p:cNvGrpSpPr/>
            <p:nvPr/>
          </p:nvGrpSpPr>
          <p:grpSpPr>
            <a:xfrm>
              <a:off x="8346273" y="1183592"/>
              <a:ext cx="568486" cy="388014"/>
              <a:chOff x="8346273" y="1183592"/>
              <a:chExt cx="568486" cy="388014"/>
            </a:xfrm>
          </p:grpSpPr>
          <p:sp>
            <p:nvSpPr>
              <p:cNvPr id="24" name="Google Shape;24;p2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5" name="Google Shape;25;p2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26" name="Google Shape;26;p23"/>
            <p:cNvGrpSpPr/>
            <p:nvPr/>
          </p:nvGrpSpPr>
          <p:grpSpPr>
            <a:xfrm>
              <a:off x="8341543" y="606635"/>
              <a:ext cx="569676" cy="388014"/>
              <a:chOff x="8341543" y="606635"/>
              <a:chExt cx="569676" cy="388014"/>
            </a:xfrm>
          </p:grpSpPr>
          <p:sp>
            <p:nvSpPr>
              <p:cNvPr id="27" name="Google Shape;27;p2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8" name="Google Shape;28;p2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29" name="Google Shape;29;p23"/>
            <p:cNvGrpSpPr/>
            <p:nvPr/>
          </p:nvGrpSpPr>
          <p:grpSpPr>
            <a:xfrm>
              <a:off x="8341543" y="2842933"/>
              <a:ext cx="569676" cy="380612"/>
              <a:chOff x="8341543" y="2282008"/>
              <a:chExt cx="569676" cy="380612"/>
            </a:xfrm>
          </p:grpSpPr>
          <p:sp>
            <p:nvSpPr>
              <p:cNvPr id="30" name="Google Shape;30;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1" name="Google Shape;31;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2" name="Google Shape;32;p23"/>
            <p:cNvGrpSpPr/>
            <p:nvPr/>
          </p:nvGrpSpPr>
          <p:grpSpPr>
            <a:xfrm>
              <a:off x="8341543" y="3403858"/>
              <a:ext cx="569676" cy="380612"/>
              <a:chOff x="8341543" y="2282008"/>
              <a:chExt cx="569676" cy="380612"/>
            </a:xfrm>
          </p:grpSpPr>
          <p:sp>
            <p:nvSpPr>
              <p:cNvPr id="33" name="Google Shape;33;p2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4" name="Google Shape;34;p2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35" name="Google Shape;35;p2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6" name="Google Shape;36;p2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37" name="Google Shape;37;p23"/>
          <p:cNvGrpSpPr/>
          <p:nvPr/>
        </p:nvGrpSpPr>
        <p:grpSpPr>
          <a:xfrm>
            <a:off x="989192" y="5645930"/>
            <a:ext cx="615189" cy="535538"/>
            <a:chOff x="2495125" y="2142250"/>
            <a:chExt cx="444275" cy="398525"/>
          </a:xfrm>
        </p:grpSpPr>
        <p:sp>
          <p:nvSpPr>
            <p:cNvPr id="38" name="Google Shape;38;p2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39" name="Google Shape;39;p2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40" name="Google Shape;40;p23"/>
          <p:cNvGrpSpPr/>
          <p:nvPr/>
        </p:nvGrpSpPr>
        <p:grpSpPr>
          <a:xfrm>
            <a:off x="10177821" y="427685"/>
            <a:ext cx="403468" cy="378112"/>
            <a:chOff x="3243875" y="2372825"/>
            <a:chExt cx="291375" cy="281375"/>
          </a:xfrm>
        </p:grpSpPr>
        <p:sp>
          <p:nvSpPr>
            <p:cNvPr id="41" name="Google Shape;41;p2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2" name="Google Shape;42;p2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3" name="Google Shape;43;p2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4" name="Google Shape;44;p2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5" name="Google Shape;45;p2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6" name="Google Shape;46;p2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7" name="Google Shape;47;p2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8" name="Google Shape;48;p2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49" name="Google Shape;49;p2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0" name="Google Shape;50;p2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51" name="Google Shape;51;p23"/>
          <p:cNvGrpSpPr/>
          <p:nvPr/>
        </p:nvGrpSpPr>
        <p:grpSpPr>
          <a:xfrm>
            <a:off x="11004071" y="1043373"/>
            <a:ext cx="230796" cy="226531"/>
            <a:chOff x="4954425" y="2036375"/>
            <a:chExt cx="166675" cy="168575"/>
          </a:xfrm>
        </p:grpSpPr>
        <p:sp>
          <p:nvSpPr>
            <p:cNvPr id="52" name="Google Shape;52;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3" name="Google Shape;53;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54" name="Google Shape;54;p23"/>
          <p:cNvSpPr/>
          <p:nvPr/>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5" name="Google Shape;55;p23"/>
          <p:cNvSpPr/>
          <p:nvPr/>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56" name="Google Shape;56;p23"/>
          <p:cNvGrpSpPr/>
          <p:nvPr/>
        </p:nvGrpSpPr>
        <p:grpSpPr>
          <a:xfrm>
            <a:off x="817359" y="5192331"/>
            <a:ext cx="230796" cy="226531"/>
            <a:chOff x="4954425" y="2036375"/>
            <a:chExt cx="166675" cy="168575"/>
          </a:xfrm>
        </p:grpSpPr>
        <p:sp>
          <p:nvSpPr>
            <p:cNvPr id="57" name="Google Shape;57;p2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58" name="Google Shape;58;p2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59" name="Google Shape;59;p23"/>
          <p:cNvSpPr/>
          <p:nvPr/>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0" name="Google Shape;60;p23"/>
          <p:cNvSpPr/>
          <p:nvPr/>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1" name="Google Shape;61;p23"/>
          <p:cNvSpPr/>
          <p:nvPr/>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2" name="Google Shape;62;p23"/>
          <p:cNvSpPr/>
          <p:nvPr/>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3" name="Google Shape;63;p23"/>
          <p:cNvSpPr/>
          <p:nvPr/>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4" name="Google Shape;64;p23"/>
          <p:cNvSpPr/>
          <p:nvPr/>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5" name="Google Shape;65;p23"/>
          <p:cNvSpPr/>
          <p:nvPr/>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6" name="Google Shape;66;p23"/>
          <p:cNvSpPr/>
          <p:nvPr/>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7" name="Google Shape;67;p23"/>
          <p:cNvSpPr/>
          <p:nvPr/>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8" name="Google Shape;68;p23"/>
          <p:cNvSpPr/>
          <p:nvPr/>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69" name="Google Shape;69;p23"/>
          <p:cNvSpPr/>
          <p:nvPr/>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0" name="Google Shape;70;p23"/>
          <p:cNvSpPr/>
          <p:nvPr/>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1" name="Google Shape;71;p23"/>
          <p:cNvSpPr/>
          <p:nvPr/>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2" name="Google Shape;72;p23"/>
          <p:cNvSpPr/>
          <p:nvPr/>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3" name="Google Shape;73;p23"/>
          <p:cNvSpPr/>
          <p:nvPr/>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4" name="Google Shape;74;p23"/>
          <p:cNvSpPr/>
          <p:nvPr/>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5" name="Google Shape;75;p23"/>
          <p:cNvSpPr/>
          <p:nvPr/>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6" name="Google Shape;76;p23"/>
          <p:cNvSpPr/>
          <p:nvPr/>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7" name="Google Shape;77;p23"/>
          <p:cNvSpPr/>
          <p:nvPr/>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8" name="Google Shape;78;p23"/>
          <p:cNvSpPr/>
          <p:nvPr/>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79" name="Google Shape;79;p23"/>
          <p:cNvSpPr/>
          <p:nvPr/>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0" name="Google Shape;80;p23"/>
          <p:cNvSpPr/>
          <p:nvPr/>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1" name="Google Shape;81;p23"/>
          <p:cNvSpPr/>
          <p:nvPr/>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2" name="Google Shape;82;p23"/>
          <p:cNvSpPr/>
          <p:nvPr/>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3" name="Google Shape;83;p23"/>
          <p:cNvSpPr/>
          <p:nvPr/>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4" name="Google Shape;84;p23"/>
          <p:cNvSpPr/>
          <p:nvPr/>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5" name="Google Shape;85;p23"/>
          <p:cNvSpPr/>
          <p:nvPr/>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6" name="Google Shape;86;p23"/>
          <p:cNvSpPr/>
          <p:nvPr/>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7" name="Google Shape;87;p23"/>
          <p:cNvSpPr/>
          <p:nvPr/>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8" name="Google Shape;88;p23"/>
          <p:cNvSpPr/>
          <p:nvPr/>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89" name="Google Shape;89;p23"/>
          <p:cNvSpPr/>
          <p:nvPr/>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0" name="Google Shape;90;p23"/>
          <p:cNvSpPr/>
          <p:nvPr/>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1" name="Google Shape;91;p23"/>
          <p:cNvSpPr/>
          <p:nvPr/>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2" name="Google Shape;92;p23"/>
          <p:cNvSpPr/>
          <p:nvPr/>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3" name="Google Shape;93;p23"/>
          <p:cNvSpPr/>
          <p:nvPr/>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4" name="Google Shape;94;p23"/>
          <p:cNvSpPr/>
          <p:nvPr/>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5" name="Google Shape;95;p23"/>
          <p:cNvSpPr/>
          <p:nvPr/>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6" name="Google Shape;96;p23"/>
          <p:cNvSpPr/>
          <p:nvPr/>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7" name="Google Shape;97;p23"/>
          <p:cNvSpPr/>
          <p:nvPr/>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8" name="Google Shape;98;p23"/>
          <p:cNvSpPr/>
          <p:nvPr/>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99" name="Google Shape;99;p23"/>
          <p:cNvSpPr/>
          <p:nvPr/>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0" name="Google Shape;100;p23"/>
          <p:cNvSpPr/>
          <p:nvPr/>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1" name="Google Shape;101;p23"/>
          <p:cNvSpPr/>
          <p:nvPr/>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2" name="Google Shape;102;p23"/>
          <p:cNvSpPr/>
          <p:nvPr/>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3" name="Google Shape;103;p23"/>
          <p:cNvSpPr/>
          <p:nvPr/>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04" name="Google Shape;104;p23"/>
          <p:cNvGrpSpPr/>
          <p:nvPr/>
        </p:nvGrpSpPr>
        <p:grpSpPr>
          <a:xfrm>
            <a:off x="745412" y="1491606"/>
            <a:ext cx="9867486" cy="4773077"/>
            <a:chOff x="623255" y="927125"/>
            <a:chExt cx="7691377" cy="3871900"/>
          </a:xfrm>
        </p:grpSpPr>
        <p:sp>
          <p:nvSpPr>
            <p:cNvPr id="105" name="Google Shape;105;p23"/>
            <p:cNvSpPr/>
            <p:nvPr/>
          </p:nvSpPr>
          <p:spPr>
            <a:xfrm>
              <a:off x="2977025" y="927125"/>
              <a:ext cx="3134100" cy="14817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06" name="Google Shape;106;p23"/>
            <p:cNvGrpSpPr/>
            <p:nvPr/>
          </p:nvGrpSpPr>
          <p:grpSpPr>
            <a:xfrm>
              <a:off x="623255" y="973375"/>
              <a:ext cx="7691377" cy="3825650"/>
              <a:chOff x="623255" y="973375"/>
              <a:chExt cx="7691377" cy="3825650"/>
            </a:xfrm>
          </p:grpSpPr>
          <p:sp>
            <p:nvSpPr>
              <p:cNvPr id="107" name="Google Shape;107;p23"/>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8" name="Google Shape;108;p23"/>
              <p:cNvSpPr/>
              <p:nvPr/>
            </p:nvSpPr>
            <p:spPr>
              <a:xfrm>
                <a:off x="1878425" y="11851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09" name="Google Shape;109;p23"/>
              <p:cNvSpPr/>
              <p:nvPr/>
            </p:nvSpPr>
            <p:spPr>
              <a:xfrm>
                <a:off x="5585525" y="3231300"/>
                <a:ext cx="2028300" cy="1403400"/>
              </a:xfrm>
              <a:prstGeom prst="ellipse">
                <a:avLst/>
              </a:prstGeom>
              <a:solidFill>
                <a:srgbClr val="FABF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grpSp>
        <p:nvGrpSpPr>
          <p:cNvPr id="110" name="Google Shape;110;p23"/>
          <p:cNvGrpSpPr/>
          <p:nvPr/>
        </p:nvGrpSpPr>
        <p:grpSpPr>
          <a:xfrm>
            <a:off x="8391927" y="4047629"/>
            <a:ext cx="2301387" cy="1593766"/>
            <a:chOff x="4799733" y="3457797"/>
            <a:chExt cx="2301387" cy="1593766"/>
          </a:xfrm>
        </p:grpSpPr>
        <p:sp>
          <p:nvSpPr>
            <p:cNvPr id="111" name="Google Shape;111;p23"/>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2" name="Google Shape;112;p23"/>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3" name="Google Shape;113;p23"/>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4" name="Google Shape;114;p23"/>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5" name="Google Shape;115;p23"/>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6" name="Google Shape;116;p23"/>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7" name="Google Shape;117;p23"/>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8" name="Google Shape;118;p23"/>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19" name="Google Shape;119;p23"/>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0" name="Google Shape;120;p23"/>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1" name="Google Shape;121;p23"/>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2" name="Google Shape;122;p23"/>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3" name="Google Shape;123;p23"/>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4" name="Google Shape;124;p23"/>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5" name="Google Shape;125;p23"/>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6" name="Google Shape;126;p23"/>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7" name="Google Shape;127;p23"/>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8" name="Google Shape;128;p23"/>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29" name="Google Shape;129;p23"/>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0" name="Google Shape;130;p23"/>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1" name="Google Shape;131;p23"/>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2" name="Google Shape;132;p23"/>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3" name="Google Shape;133;p23"/>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4" name="Google Shape;134;p23"/>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5" name="Google Shape;135;p23"/>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6" name="Google Shape;136;p23"/>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7" name="Google Shape;137;p23"/>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8" name="Google Shape;138;p23"/>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39" name="Google Shape;139;p23"/>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0" name="Google Shape;140;p23"/>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1" name="Google Shape;141;p23"/>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2" name="Google Shape;142;p23"/>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3" name="Google Shape;143;p23"/>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4" name="Google Shape;144;p23"/>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5" name="Google Shape;145;p23"/>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6" name="Google Shape;146;p23"/>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7" name="Google Shape;147;p23"/>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8" name="Google Shape;148;p23"/>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49" name="Google Shape;149;p23"/>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0" name="Google Shape;150;p23"/>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1" name="Google Shape;151;p23"/>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2" name="Google Shape;152;p23"/>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3" name="Google Shape;153;p23"/>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4" name="Google Shape;154;p23"/>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5" name="Google Shape;155;p23"/>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6" name="Google Shape;156;p23"/>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7" name="Google Shape;157;p23"/>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8" name="Google Shape;158;p23"/>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59" name="Google Shape;159;p23"/>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0" name="Google Shape;160;p23"/>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1" name="Google Shape;161;p23"/>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2" name="Google Shape;162;p23"/>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3" name="Google Shape;163;p23"/>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4" name="Google Shape;164;p23"/>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5" name="Google Shape;165;p23"/>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66" name="Google Shape;166;p23"/>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nvGrpSpPr>
          <p:cNvPr id="167" name="Google Shape;167;p23"/>
          <p:cNvGrpSpPr/>
          <p:nvPr/>
        </p:nvGrpSpPr>
        <p:grpSpPr>
          <a:xfrm>
            <a:off x="1598355" y="3608289"/>
            <a:ext cx="2204156" cy="2018295"/>
            <a:chOff x="1598355" y="3608289"/>
            <a:chExt cx="2204156" cy="2018295"/>
          </a:xfrm>
        </p:grpSpPr>
        <p:grpSp>
          <p:nvGrpSpPr>
            <p:cNvPr id="168" name="Google Shape;168;p23"/>
            <p:cNvGrpSpPr/>
            <p:nvPr/>
          </p:nvGrpSpPr>
          <p:grpSpPr>
            <a:xfrm>
              <a:off x="1598355" y="4368136"/>
              <a:ext cx="868989" cy="1258447"/>
              <a:chOff x="3235834" y="3793115"/>
              <a:chExt cx="868989" cy="1258447"/>
            </a:xfrm>
          </p:grpSpPr>
          <p:sp>
            <p:nvSpPr>
              <p:cNvPr id="169" name="Google Shape;169;p23"/>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170" name="Google Shape;170;p23"/>
              <p:cNvGrpSpPr/>
              <p:nvPr/>
            </p:nvGrpSpPr>
            <p:grpSpPr>
              <a:xfrm>
                <a:off x="3235834" y="3793115"/>
                <a:ext cx="865418" cy="1258447"/>
                <a:chOff x="3235834" y="3793115"/>
                <a:chExt cx="865418" cy="1258447"/>
              </a:xfrm>
            </p:grpSpPr>
            <p:sp>
              <p:nvSpPr>
                <p:cNvPr id="171" name="Google Shape;171;p23"/>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2" name="Google Shape;172;p23"/>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3" name="Google Shape;173;p23"/>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4" name="Google Shape;174;p23"/>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5" name="Google Shape;175;p23"/>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6" name="Google Shape;176;p23"/>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7" name="Google Shape;177;p23"/>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8" name="Google Shape;178;p23"/>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79" name="Google Shape;179;p23"/>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0" name="Google Shape;180;p23"/>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1" name="Google Shape;181;p23"/>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2" name="Google Shape;182;p23"/>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3" name="Google Shape;183;p23"/>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4" name="Google Shape;184;p23"/>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5" name="Google Shape;185;p23"/>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6" name="Google Shape;186;p23"/>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7" name="Google Shape;187;p23"/>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8" name="Google Shape;188;p23"/>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89" name="Google Shape;189;p23"/>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0" name="Google Shape;190;p23"/>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1" name="Google Shape;191;p23"/>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2" name="Google Shape;192;p23"/>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3" name="Google Shape;193;p23"/>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4" name="Google Shape;194;p23"/>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sp>
          <p:nvSpPr>
            <p:cNvPr id="195" name="Google Shape;195;p23"/>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6" name="Google Shape;196;p23"/>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7" name="Google Shape;197;p23"/>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8" name="Google Shape;198;p23"/>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199" name="Google Shape;199;p23"/>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0" name="Google Shape;200;p23"/>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1" name="Google Shape;201;p23"/>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2" name="Google Shape;202;p23"/>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3" name="Google Shape;203;p23"/>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4" name="Google Shape;204;p23"/>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5" name="Google Shape;205;p23"/>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6" name="Google Shape;206;p23"/>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7" name="Google Shape;207;p23"/>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8" name="Google Shape;208;p23"/>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09" name="Google Shape;209;p23"/>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0" name="Google Shape;210;p23"/>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1" name="Google Shape;211;p23"/>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2" name="Google Shape;212;p23"/>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3" name="Google Shape;213;p23"/>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4" name="Google Shape;214;p23"/>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5" name="Google Shape;215;p23"/>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6" name="Google Shape;216;p23"/>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7" name="Google Shape;217;p23"/>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8" name="Google Shape;218;p23"/>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19" name="Google Shape;219;p23"/>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0" name="Google Shape;220;p23"/>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1" name="Google Shape;221;p23"/>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2" name="Google Shape;222;p23"/>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3" name="Google Shape;223;p23"/>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4" name="Google Shape;224;p23"/>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5" name="Google Shape;225;p23"/>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6" name="Google Shape;226;p23"/>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7" name="Google Shape;227;p23"/>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8" name="Google Shape;228;p23"/>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29" name="Google Shape;229;p23"/>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0" name="Google Shape;230;p23"/>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1" name="Google Shape;231;p23"/>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2" name="Google Shape;232;p23"/>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3" name="Google Shape;233;p23"/>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4" name="Google Shape;234;p23"/>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35" name="Google Shape;235;p23"/>
            <p:cNvGrpSpPr/>
            <p:nvPr/>
          </p:nvGrpSpPr>
          <p:grpSpPr>
            <a:xfrm>
              <a:off x="3041664" y="5111577"/>
              <a:ext cx="320455" cy="156580"/>
              <a:chOff x="2774143" y="4536556"/>
              <a:chExt cx="320455" cy="156580"/>
            </a:xfrm>
          </p:grpSpPr>
          <p:sp>
            <p:nvSpPr>
              <p:cNvPr id="236" name="Google Shape;236;p23"/>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7" name="Google Shape;237;p23"/>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38" name="Google Shape;238;p23"/>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239" name="Google Shape;239;p23"/>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sp>
        <p:nvSpPr>
          <p:cNvPr id="240" name="Google Shape;240;p23"/>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41" name="Google Shape;241;p23"/>
          <p:cNvGrpSpPr/>
          <p:nvPr/>
        </p:nvGrpSpPr>
        <p:grpSpPr>
          <a:xfrm>
            <a:off x="1524301" y="5626805"/>
            <a:ext cx="9320239" cy="1231194"/>
            <a:chOff x="1524301" y="5626805"/>
            <a:chExt cx="9320239" cy="1231194"/>
          </a:xfrm>
        </p:grpSpPr>
        <p:sp>
          <p:nvSpPr>
            <p:cNvPr id="242" name="Google Shape;242;p23"/>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nvGrpSpPr>
            <p:cNvPr id="243" name="Google Shape;243;p23"/>
            <p:cNvGrpSpPr/>
            <p:nvPr/>
          </p:nvGrpSpPr>
          <p:grpSpPr>
            <a:xfrm>
              <a:off x="1524301" y="5626805"/>
              <a:ext cx="9320239" cy="1231194"/>
              <a:chOff x="929285" y="5051507"/>
              <a:chExt cx="7315206" cy="1231194"/>
            </a:xfrm>
          </p:grpSpPr>
          <p:sp>
            <p:nvSpPr>
              <p:cNvPr id="244" name="Google Shape;244;p23"/>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5" name="Google Shape;245;p23"/>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6" name="Google Shape;246;p23"/>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7" name="Google Shape;247;p23"/>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8" name="Google Shape;248;p23"/>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sp>
            <p:nvSpPr>
              <p:cNvPr id="249" name="Google Shape;249;p23"/>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1800"/>
                  <a:buFont typeface="Arial" panose="020B0604020202020204"/>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Arial" panose="020B0604020202020204"/>
                  <a:cs typeface="Arial" panose="020B0604020202020204"/>
                  <a:sym typeface="Arial" panose="020B0604020202020204"/>
                </a:endParaRPr>
              </a:p>
            </p:txBody>
          </p:sp>
        </p:grpSp>
      </p:grpSp>
    </p:spTree>
    <p:extLst>
      <p:ext uri="{BB962C8B-B14F-4D97-AF65-F5344CB8AC3E}">
        <p14:creationId xmlns:p14="http://schemas.microsoft.com/office/powerpoint/2010/main" val="381193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additive="base">
                                        <p:cTn id="7" dur="500"/>
                                        <p:tgtEl>
                                          <p:spTgt spid="24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7"/>
                                        </p:tgtEl>
                                        <p:attrNameLst>
                                          <p:attrName>style.visibility</p:attrName>
                                        </p:attrNameLst>
                                      </p:cBhvr>
                                      <p:to>
                                        <p:strVal val="visible"/>
                                      </p:to>
                                    </p:set>
                                    <p:anim calcmode="lin" valueType="num">
                                      <p:cBhvr additive="base">
                                        <p:cTn id="11" dur="500"/>
                                        <p:tgtEl>
                                          <p:spTgt spid="167"/>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additive="base">
                                        <p:cTn id="15" dur="500"/>
                                        <p:tgtEl>
                                          <p:spTgt spid="110"/>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cSld name="Title, Content, and 2 Content">
    <p:bg>
      <p:bgPr>
        <a:solidFill>
          <a:srgbClr val="FFFFC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34584" y="617538"/>
            <a:ext cx="10390716" cy="1143000"/>
          </a:xfrm>
        </p:spPr>
        <p:txBody>
          <a:bodyPr/>
          <a:lstStyle/>
          <a:p>
            <a:r>
              <a:rPr lang="en-US"/>
              <a:t>Click to edit Master title style</a:t>
            </a:r>
          </a:p>
        </p:txBody>
      </p:sp>
      <p:sp>
        <p:nvSpPr>
          <p:cNvPr id="3" name="Content Placeholder 2"/>
          <p:cNvSpPr>
            <a:spLocks noGrp="1"/>
          </p:cNvSpPr>
          <p:nvPr>
            <p:ph sz="half" idx="1"/>
          </p:nvPr>
        </p:nvSpPr>
        <p:spPr>
          <a:xfrm>
            <a:off x="1576917" y="2017713"/>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860117" y="20177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60117" y="4151313"/>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5"/>
          <p:cNvSpPr>
            <a:spLocks noGrp="1"/>
          </p:cNvSpPr>
          <p:nvPr>
            <p:ph type="dt" sz="half" idx="12"/>
          </p:nvPr>
        </p:nvSpPr>
        <p:spPr bwMode="auto">
          <a:xfrm>
            <a:off x="12192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8" name="Footer Placeholder 6"/>
          <p:cNvSpPr>
            <a:spLocks noGrp="1"/>
          </p:cNvSpPr>
          <p:nvPr>
            <p:ph type="ftr" sz="quarter" idx="13"/>
          </p:nvPr>
        </p:nvSpPr>
        <p:spPr bwMode="auto">
          <a:xfrm>
            <a:off x="4470400" y="6324600"/>
            <a:ext cx="38608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Arial"/>
              <a:ea typeface="+mn-ea"/>
              <a:cs typeface="+mn-cs"/>
            </a:endParaRPr>
          </a:p>
        </p:txBody>
      </p:sp>
      <p:sp>
        <p:nvSpPr>
          <p:cNvPr id="9" name="Slide Number Placeholder 7"/>
          <p:cNvSpPr>
            <a:spLocks noGrp="1"/>
          </p:cNvSpPr>
          <p:nvPr>
            <p:ph type="sldNum" sz="quarter" idx="4"/>
          </p:nvPr>
        </p:nvSpPr>
        <p:spPr bwMode="auto">
          <a:xfrm>
            <a:off x="9042400" y="6324600"/>
            <a:ext cx="2540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15D2767-D998-468D-9632-EA107E4ADF4F}" type="slidenum">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41499730"/>
      </p:ext>
    </p:extLst>
  </p:cSld>
  <p:clrMapOvr>
    <a:masterClrMapping/>
  </p:clrMapOvr>
  <p:transition spd="med" advClick="0" advTm="10000">
    <p:blinds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3468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9"/>
        <p:cNvGrpSpPr/>
        <p:nvPr/>
      </p:nvGrpSpPr>
      <p:grpSpPr>
        <a:xfrm>
          <a:off x="0" y="0"/>
          <a:ext cx="0" cy="0"/>
          <a:chOff x="0" y="0"/>
          <a:chExt cx="0" cy="0"/>
        </a:xfrm>
      </p:grpSpPr>
      <p:grpSp>
        <p:nvGrpSpPr>
          <p:cNvPr id="150" name="Google Shape;150;p5"/>
          <p:cNvGrpSpPr/>
          <p:nvPr/>
        </p:nvGrpSpPr>
        <p:grpSpPr>
          <a:xfrm>
            <a:off x="-200" y="18400"/>
            <a:ext cx="12192000" cy="6821200"/>
            <a:chOff x="-150" y="13800"/>
            <a:chExt cx="9144000" cy="5115900"/>
          </a:xfrm>
        </p:grpSpPr>
        <p:grpSp>
          <p:nvGrpSpPr>
            <p:cNvPr id="151" name="Google Shape;151;p5"/>
            <p:cNvGrpSpPr/>
            <p:nvPr/>
          </p:nvGrpSpPr>
          <p:grpSpPr>
            <a:xfrm>
              <a:off x="318911" y="13800"/>
              <a:ext cx="8506178" cy="5115900"/>
              <a:chOff x="318911" y="-66425"/>
              <a:chExt cx="8506178" cy="5115900"/>
            </a:xfrm>
          </p:grpSpPr>
          <p:cxnSp>
            <p:nvCxnSpPr>
              <p:cNvPr id="152" name="Google Shape;152;p5"/>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3" name="Google Shape;153;p5"/>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4" name="Google Shape;154;p5"/>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5" name="Google Shape;155;p5"/>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6" name="Google Shape;156;p5"/>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7" name="Google Shape;157;p5"/>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8" name="Google Shape;158;p5"/>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59" name="Google Shape;159;p5"/>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0" name="Google Shape;160;p5"/>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1" name="Google Shape;161;p5"/>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2" name="Google Shape;162;p5"/>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3" name="Google Shape;163;p5"/>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4" name="Google Shape;164;p5"/>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5" name="Google Shape;165;p5"/>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6" name="Google Shape;166;p5"/>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7" name="Google Shape;167;p5"/>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8" name="Google Shape;168;p5"/>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69" name="Google Shape;169;p5"/>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0" name="Google Shape;170;p5"/>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1" name="Google Shape;171;p5"/>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2" name="Google Shape;172;p5"/>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3" name="Google Shape;173;p5"/>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74" name="Google Shape;174;p5"/>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75" name="Google Shape;175;p5"/>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6" name="Google Shape;176;p5"/>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7" name="Google Shape;177;p5"/>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8" name="Google Shape;178;p5"/>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79" name="Google Shape;179;p5"/>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0" name="Google Shape;180;p5"/>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1" name="Google Shape;181;p5"/>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2" name="Google Shape;182;p5"/>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3" name="Google Shape;183;p5"/>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4" name="Google Shape;184;p5"/>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5" name="Google Shape;185;p5"/>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6" name="Google Shape;186;p5"/>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7" name="Google Shape;187;p5"/>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88" name="Google Shape;188;p5"/>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89" name="Google Shape;189;p5"/>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90" name="Google Shape;190;p5"/>
          <p:cNvGrpSpPr/>
          <p:nvPr/>
        </p:nvGrpSpPr>
        <p:grpSpPr>
          <a:xfrm>
            <a:off x="557655" y="289318"/>
            <a:ext cx="11218568" cy="6022417"/>
            <a:chOff x="418241" y="216981"/>
            <a:chExt cx="8413926" cy="4516813"/>
          </a:xfrm>
        </p:grpSpPr>
        <p:sp>
          <p:nvSpPr>
            <p:cNvPr id="191" name="Google Shape;191;p5"/>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92" name="Google Shape;192;p5"/>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93" name="Google Shape;193;p5"/>
          <p:cNvSpPr txBox="1">
            <a:spLocks noGrp="1"/>
          </p:cNvSpPr>
          <p:nvPr>
            <p:ph type="subTitle" idx="1"/>
          </p:nvPr>
        </p:nvSpPr>
        <p:spPr>
          <a:xfrm>
            <a:off x="1790600" y="3995829"/>
            <a:ext cx="3861200" cy="1366000"/>
          </a:xfrm>
          <a:prstGeom prst="rect">
            <a:avLst/>
          </a:prstGeom>
        </p:spPr>
        <p:txBody>
          <a:bodyPr spcFirstLastPara="1" wrap="square" lIns="0" tIns="0" rIns="0" bIns="0" anchor="t" anchorCtr="0">
            <a:noAutofit/>
          </a:bodyPr>
          <a:lstStyle>
            <a:lvl1pPr marR="121916"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4" name="Google Shape;194;p5"/>
          <p:cNvSpPr txBox="1">
            <a:spLocks noGrp="1"/>
          </p:cNvSpPr>
          <p:nvPr>
            <p:ph type="subTitle" idx="2"/>
          </p:nvPr>
        </p:nvSpPr>
        <p:spPr>
          <a:xfrm>
            <a:off x="2835001" y="3259433"/>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5" name="Google Shape;195;p5"/>
          <p:cNvSpPr txBox="1">
            <a:spLocks noGrp="1"/>
          </p:cNvSpPr>
          <p:nvPr>
            <p:ph type="subTitle" idx="3"/>
          </p:nvPr>
        </p:nvSpPr>
        <p:spPr>
          <a:xfrm>
            <a:off x="6541927" y="3991664"/>
            <a:ext cx="3864800" cy="1365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196" name="Google Shape;196;p5"/>
          <p:cNvSpPr txBox="1">
            <a:spLocks noGrp="1"/>
          </p:cNvSpPr>
          <p:nvPr>
            <p:ph type="subTitle" idx="4"/>
          </p:nvPr>
        </p:nvSpPr>
        <p:spPr>
          <a:xfrm>
            <a:off x="7588127" y="3255267"/>
            <a:ext cx="17724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197" name="Google Shape;197;p5"/>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21614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54746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349688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6162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21631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9482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63827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0326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757527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6780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2"/>
        </a:solidFill>
        <a:effectLst/>
      </p:bgPr>
    </p:bg>
    <p:spTree>
      <p:nvGrpSpPr>
        <p:cNvPr id="1" name="Shape 333"/>
        <p:cNvGrpSpPr/>
        <p:nvPr/>
      </p:nvGrpSpPr>
      <p:grpSpPr>
        <a:xfrm>
          <a:off x="0" y="0"/>
          <a:ext cx="0" cy="0"/>
          <a:chOff x="0" y="0"/>
          <a:chExt cx="0" cy="0"/>
        </a:xfrm>
      </p:grpSpPr>
      <p:grpSp>
        <p:nvGrpSpPr>
          <p:cNvPr id="334" name="Google Shape;334;p9"/>
          <p:cNvGrpSpPr/>
          <p:nvPr/>
        </p:nvGrpSpPr>
        <p:grpSpPr>
          <a:xfrm>
            <a:off x="-200" y="18400"/>
            <a:ext cx="12192000" cy="6821200"/>
            <a:chOff x="-150" y="13800"/>
            <a:chExt cx="9144000" cy="5115900"/>
          </a:xfrm>
        </p:grpSpPr>
        <p:grpSp>
          <p:nvGrpSpPr>
            <p:cNvPr id="335" name="Google Shape;335;p9"/>
            <p:cNvGrpSpPr/>
            <p:nvPr/>
          </p:nvGrpSpPr>
          <p:grpSpPr>
            <a:xfrm>
              <a:off x="318911" y="13800"/>
              <a:ext cx="8506178" cy="5115900"/>
              <a:chOff x="318911" y="-66425"/>
              <a:chExt cx="8506178" cy="5115900"/>
            </a:xfrm>
          </p:grpSpPr>
          <p:cxnSp>
            <p:nvCxnSpPr>
              <p:cNvPr id="336" name="Google Shape;336;p9"/>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7" name="Google Shape;337;p9"/>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8" name="Google Shape;338;p9"/>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39" name="Google Shape;339;p9"/>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0" name="Google Shape;340;p9"/>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1" name="Google Shape;341;p9"/>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2" name="Google Shape;342;p9"/>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3" name="Google Shape;343;p9"/>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4" name="Google Shape;344;p9"/>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5" name="Google Shape;345;p9"/>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6" name="Google Shape;346;p9"/>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7" name="Google Shape;347;p9"/>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8" name="Google Shape;348;p9"/>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49" name="Google Shape;349;p9"/>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0" name="Google Shape;350;p9"/>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1" name="Google Shape;351;p9"/>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2" name="Google Shape;352;p9"/>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3" name="Google Shape;353;p9"/>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4" name="Google Shape;354;p9"/>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5" name="Google Shape;355;p9"/>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6" name="Google Shape;356;p9"/>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7" name="Google Shape;357;p9"/>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358" name="Google Shape;358;p9"/>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359" name="Google Shape;359;p9"/>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0" name="Google Shape;360;p9"/>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1" name="Google Shape;361;p9"/>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2" name="Google Shape;362;p9"/>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3" name="Google Shape;363;p9"/>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4" name="Google Shape;364;p9"/>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5" name="Google Shape;365;p9"/>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6" name="Google Shape;366;p9"/>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7" name="Google Shape;367;p9"/>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8" name="Google Shape;368;p9"/>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69" name="Google Shape;369;p9"/>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0" name="Google Shape;370;p9"/>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1" name="Google Shape;371;p9"/>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372" name="Google Shape;372;p9"/>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373" name="Google Shape;373;p9"/>
          <p:cNvSpPr/>
          <p:nvPr/>
        </p:nvSpPr>
        <p:spPr>
          <a:xfrm flipH="1">
            <a:off x="99219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374" name="Google Shape;374;p9"/>
          <p:cNvGrpSpPr/>
          <p:nvPr/>
        </p:nvGrpSpPr>
        <p:grpSpPr>
          <a:xfrm flipH="1">
            <a:off x="557655" y="289318"/>
            <a:ext cx="11218568" cy="6022417"/>
            <a:chOff x="418241" y="216981"/>
            <a:chExt cx="8413926" cy="4516813"/>
          </a:xfrm>
        </p:grpSpPr>
        <p:sp>
          <p:nvSpPr>
            <p:cNvPr id="375" name="Google Shape;375;p9"/>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376" name="Google Shape;376;p9"/>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377" name="Google Shape;377;p9"/>
          <p:cNvSpPr txBox="1">
            <a:spLocks noGrp="1"/>
          </p:cNvSpPr>
          <p:nvPr>
            <p:ph type="subTitle" idx="1"/>
          </p:nvPr>
        </p:nvSpPr>
        <p:spPr>
          <a:xfrm>
            <a:off x="2912601" y="3731233"/>
            <a:ext cx="6366800" cy="5928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378" name="Google Shape;378;p9"/>
          <p:cNvSpPr txBox="1">
            <a:spLocks noGrp="1"/>
          </p:cNvSpPr>
          <p:nvPr>
            <p:ph type="title"/>
          </p:nvPr>
        </p:nvSpPr>
        <p:spPr>
          <a:xfrm>
            <a:off x="3303801" y="2184667"/>
            <a:ext cx="5584400" cy="1264000"/>
          </a:xfrm>
          <a:prstGeom prst="rect">
            <a:avLst/>
          </a:prstGeom>
        </p:spPr>
        <p:txBody>
          <a:bodyPr spcFirstLastPara="1" wrap="square" lIns="0" tIns="0" rIns="0" bIns="0" anchor="t" anchorCtr="0">
            <a:noAutofit/>
          </a:bodyPr>
          <a:lstStyle>
            <a:lvl1pPr lvl="0" algn="ctr" rtl="0">
              <a:lnSpc>
                <a:spcPct val="80000"/>
              </a:lnSpc>
              <a:spcBef>
                <a:spcPts val="0"/>
              </a:spcBef>
              <a:spcAft>
                <a:spcPts val="0"/>
              </a:spcAft>
              <a:buClr>
                <a:schemeClr val="dk2"/>
              </a:buClr>
              <a:buSzPts val="2800"/>
              <a:buFont typeface="RocknRoll One"/>
              <a:buNone/>
              <a:defRPr sz="121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0900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EEAB96-CF87-4C6B-9D06-7EE1D08E9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DED4BC-F33A-453C-A1D8-00EC72012DCC}"/>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7406186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4ADCB6-9944-487D-9339-D429E54F5A02}"/>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30CC48A-4DB0-4747-87C6-E3CD40A6AB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1239455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4D0605-B108-46D7-8369-6571864D1BF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612184A-C5D1-4BC3-AEB2-F4095F6ED60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DC8794A-BBDE-4DD3-84CE-2B9CE10FD349}"/>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EBFD6E4-B295-43C9-AC11-8D2495366D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页脚占位符 5">
            <a:extLst>
              <a:ext uri="{FF2B5EF4-FFF2-40B4-BE49-F238E27FC236}">
                <a16:creationId xmlns:a16="http://schemas.microsoft.com/office/drawing/2014/main" id="{E4026BDD-5B50-41BE-834C-03AB1437D2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7" name="灯片编号占位符 6">
            <a:extLst>
              <a:ext uri="{FF2B5EF4-FFF2-40B4-BE49-F238E27FC236}">
                <a16:creationId xmlns:a16="http://schemas.microsoft.com/office/drawing/2014/main" id="{1F5A523A-D7AA-4E6B-9B52-4758EF8D07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703569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3910AE6-1F57-4A31-9008-4D642F755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B168356-DBF6-4A4D-91C7-182CC85AC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88A8EBA-0DAD-42EA-99C2-D23C5D7148A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524EC4D-F1E5-42BF-AFD6-2E141A5BDB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88FE428-6272-4BC6-8559-9529B37B820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5287C14-A4B0-4F1B-8E5A-89FD29364D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8" name="页脚占位符 7">
            <a:extLst>
              <a:ext uri="{FF2B5EF4-FFF2-40B4-BE49-F238E27FC236}">
                <a16:creationId xmlns:a16="http://schemas.microsoft.com/office/drawing/2014/main" id="{9352E029-3449-4023-9BA3-A4E0A64502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9" name="灯片编号占位符 8">
            <a:extLst>
              <a:ext uri="{FF2B5EF4-FFF2-40B4-BE49-F238E27FC236}">
                <a16:creationId xmlns:a16="http://schemas.microsoft.com/office/drawing/2014/main" id="{94F19327-B133-498A-A50A-1F9E489265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489899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706251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4655362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35738114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6759752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81058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27"/>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Tree>
    <p:extLst>
      <p:ext uri="{BB962C8B-B14F-4D97-AF65-F5344CB8AC3E}">
        <p14:creationId xmlns:p14="http://schemas.microsoft.com/office/powerpoint/2010/main" val="29438144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26709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55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EBD0CC-E3E2-4331-AA06-EBB8ADD6037D}" type="datetimeFigureOut">
              <a:rPr kumimoji="0" lang="en-US" sz="1200" b="0" i="0" u="none" strike="noStrike" kern="1200" cap="none" spc="0" normalizeH="0" baseline="0" noProof="0" smtClean="0">
                <a:ln>
                  <a:noFill/>
                </a:ln>
                <a:solidFill>
                  <a:prstClr val="black">
                    <a:tint val="75000"/>
                  </a:prstClr>
                </a:solidFill>
                <a:effectLst/>
                <a:uLnTx/>
                <a:uFillTx/>
                <a:latin typeface="Arial-Rounde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Arial-Rounded"/>
              <a:ea typeface="+mn-ea"/>
              <a:cs typeface="+mn-cs"/>
            </a:endParaRPr>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634F2D-4F96-4A1A-A648-518B1AFE058E}" type="slidenum">
              <a:rPr kumimoji="0" lang="en-US" sz="1200" b="0" i="0" u="none" strike="noStrike" kern="1200" cap="none" spc="0" normalizeH="0" baseline="0" noProof="0" smtClean="0">
                <a:ln>
                  <a:noFill/>
                </a:ln>
                <a:solidFill>
                  <a:prstClr val="black">
                    <a:tint val="75000"/>
                  </a:prstClr>
                </a:solidFill>
                <a:effectLst/>
                <a:uLnTx/>
                <a:uFillTx/>
                <a:latin typeface="Arial-Rounded"/>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Rounded"/>
              <a:ea typeface="+mn-ea"/>
              <a:cs typeface="+mn-cs"/>
            </a:endParaRPr>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ea typeface="+mn-ea"/>
              <a:cs typeface="Arial"/>
              <a:sym typeface="+mn-lt"/>
            </a:endParaRPr>
          </a:p>
        </p:txBody>
      </p:sp>
    </p:spTree>
    <p:extLst>
      <p:ext uri="{BB962C8B-B14F-4D97-AF65-F5344CB8AC3E}">
        <p14:creationId xmlns:p14="http://schemas.microsoft.com/office/powerpoint/2010/main" val="19081539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428"/>
        <p:cNvGrpSpPr/>
        <p:nvPr/>
      </p:nvGrpSpPr>
      <p:grpSpPr>
        <a:xfrm>
          <a:off x="0" y="0"/>
          <a:ext cx="0" cy="0"/>
          <a:chOff x="0" y="0"/>
          <a:chExt cx="0" cy="0"/>
        </a:xfrm>
      </p:grpSpPr>
      <p:grpSp>
        <p:nvGrpSpPr>
          <p:cNvPr id="429" name="Google Shape;429;p13"/>
          <p:cNvGrpSpPr/>
          <p:nvPr/>
        </p:nvGrpSpPr>
        <p:grpSpPr>
          <a:xfrm>
            <a:off x="-200" y="18400"/>
            <a:ext cx="12192000" cy="6821200"/>
            <a:chOff x="-150" y="13800"/>
            <a:chExt cx="9144000" cy="5115900"/>
          </a:xfrm>
        </p:grpSpPr>
        <p:grpSp>
          <p:nvGrpSpPr>
            <p:cNvPr id="430" name="Google Shape;430;p13"/>
            <p:cNvGrpSpPr/>
            <p:nvPr/>
          </p:nvGrpSpPr>
          <p:grpSpPr>
            <a:xfrm>
              <a:off x="318911" y="13800"/>
              <a:ext cx="8506178" cy="5115900"/>
              <a:chOff x="318911" y="-66425"/>
              <a:chExt cx="8506178" cy="5115900"/>
            </a:xfrm>
          </p:grpSpPr>
          <p:cxnSp>
            <p:nvCxnSpPr>
              <p:cNvPr id="431" name="Google Shape;431;p13"/>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2" name="Google Shape;432;p13"/>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3" name="Google Shape;433;p13"/>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4" name="Google Shape;434;p13"/>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5" name="Google Shape;435;p13"/>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6" name="Google Shape;436;p13"/>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7" name="Google Shape;437;p13"/>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8" name="Google Shape;438;p13"/>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39" name="Google Shape;439;p13"/>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0" name="Google Shape;440;p13"/>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1" name="Google Shape;441;p13"/>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2" name="Google Shape;442;p13"/>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3" name="Google Shape;443;p13"/>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4" name="Google Shape;444;p13"/>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5" name="Google Shape;445;p13"/>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6" name="Google Shape;446;p13"/>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7" name="Google Shape;447;p13"/>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8" name="Google Shape;448;p13"/>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49" name="Google Shape;449;p13"/>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0" name="Google Shape;450;p13"/>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1" name="Google Shape;451;p13"/>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2" name="Google Shape;452;p13"/>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453" name="Google Shape;453;p13"/>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454" name="Google Shape;454;p13"/>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5" name="Google Shape;455;p13"/>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6" name="Google Shape;456;p13"/>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7" name="Google Shape;457;p13"/>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8" name="Google Shape;458;p13"/>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59" name="Google Shape;459;p13"/>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0" name="Google Shape;460;p13"/>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1" name="Google Shape;461;p13"/>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2" name="Google Shape;462;p13"/>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3" name="Google Shape;463;p13"/>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4" name="Google Shape;464;p13"/>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5" name="Google Shape;465;p13"/>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6" name="Google Shape;466;p13"/>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467" name="Google Shape;467;p13"/>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468" name="Google Shape;468;p13"/>
          <p:cNvSpPr/>
          <p:nvPr/>
        </p:nvSpPr>
        <p:spPr>
          <a:xfrm>
            <a:off x="576593"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469" name="Google Shape;469;p13"/>
          <p:cNvGrpSpPr/>
          <p:nvPr/>
        </p:nvGrpSpPr>
        <p:grpSpPr>
          <a:xfrm>
            <a:off x="557655" y="289318"/>
            <a:ext cx="11218568" cy="6022417"/>
            <a:chOff x="418241" y="216981"/>
            <a:chExt cx="8413926" cy="4516813"/>
          </a:xfrm>
        </p:grpSpPr>
        <p:sp>
          <p:nvSpPr>
            <p:cNvPr id="470" name="Google Shape;470;p13"/>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471" name="Google Shape;471;p13"/>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472" name="Google Shape;472;p13"/>
          <p:cNvSpPr txBox="1">
            <a:spLocks noGrp="1"/>
          </p:cNvSpPr>
          <p:nvPr>
            <p:ph type="title"/>
          </p:nvPr>
        </p:nvSpPr>
        <p:spPr>
          <a:xfrm>
            <a:off x="950967" y="966000"/>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473" name="Google Shape;473;p13"/>
          <p:cNvSpPr txBox="1">
            <a:spLocks noGrp="1"/>
          </p:cNvSpPr>
          <p:nvPr>
            <p:ph type="subTitle" idx="1"/>
          </p:nvPr>
        </p:nvSpPr>
        <p:spPr>
          <a:xfrm>
            <a:off x="980408"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4" name="Google Shape;474;p13"/>
          <p:cNvSpPr txBox="1">
            <a:spLocks noGrp="1"/>
          </p:cNvSpPr>
          <p:nvPr>
            <p:ph type="subTitle" idx="2"/>
          </p:nvPr>
        </p:nvSpPr>
        <p:spPr>
          <a:xfrm>
            <a:off x="1191208" y="3479400"/>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5" name="Google Shape;475;p13"/>
          <p:cNvSpPr txBox="1">
            <a:spLocks noGrp="1"/>
          </p:cNvSpPr>
          <p:nvPr>
            <p:ph type="title" idx="3" hasCustomPrompt="1"/>
          </p:nvPr>
        </p:nvSpPr>
        <p:spPr>
          <a:xfrm>
            <a:off x="1685601" y="2528300"/>
            <a:ext cx="8400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6" name="Google Shape;476;p13"/>
          <p:cNvSpPr txBox="1">
            <a:spLocks noGrp="1"/>
          </p:cNvSpPr>
          <p:nvPr>
            <p:ph type="subTitle" idx="4"/>
          </p:nvPr>
        </p:nvSpPr>
        <p:spPr>
          <a:xfrm>
            <a:off x="3643421"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77" name="Google Shape;477;p13"/>
          <p:cNvSpPr txBox="1">
            <a:spLocks noGrp="1"/>
          </p:cNvSpPr>
          <p:nvPr>
            <p:ph type="subTitle" idx="5"/>
          </p:nvPr>
        </p:nvSpPr>
        <p:spPr>
          <a:xfrm>
            <a:off x="3854221"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78" name="Google Shape;478;p13"/>
          <p:cNvSpPr txBox="1">
            <a:spLocks noGrp="1"/>
          </p:cNvSpPr>
          <p:nvPr>
            <p:ph type="title" idx="6" hasCustomPrompt="1"/>
          </p:nvPr>
        </p:nvSpPr>
        <p:spPr>
          <a:xfrm>
            <a:off x="4348745"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79" name="Google Shape;479;p13"/>
          <p:cNvSpPr txBox="1">
            <a:spLocks noGrp="1"/>
          </p:cNvSpPr>
          <p:nvPr>
            <p:ph type="subTitle" idx="7"/>
          </p:nvPr>
        </p:nvSpPr>
        <p:spPr>
          <a:xfrm>
            <a:off x="6306436"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0" name="Google Shape;480;p13"/>
          <p:cNvSpPr txBox="1">
            <a:spLocks noGrp="1"/>
          </p:cNvSpPr>
          <p:nvPr>
            <p:ph type="subTitle" idx="8"/>
          </p:nvPr>
        </p:nvSpPr>
        <p:spPr>
          <a:xfrm>
            <a:off x="651665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1" name="Google Shape;481;p13"/>
          <p:cNvSpPr txBox="1">
            <a:spLocks noGrp="1"/>
          </p:cNvSpPr>
          <p:nvPr>
            <p:ph type="title" idx="9" hasCustomPrompt="1"/>
          </p:nvPr>
        </p:nvSpPr>
        <p:spPr>
          <a:xfrm>
            <a:off x="701169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482" name="Google Shape;482;p13"/>
          <p:cNvSpPr txBox="1">
            <a:spLocks noGrp="1"/>
          </p:cNvSpPr>
          <p:nvPr>
            <p:ph type="subTitle" idx="13"/>
          </p:nvPr>
        </p:nvSpPr>
        <p:spPr>
          <a:xfrm>
            <a:off x="8969449" y="4120896"/>
            <a:ext cx="2250400" cy="1021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atin typeface="Lato"/>
                <a:ea typeface="Lato"/>
                <a:cs typeface="Lato"/>
                <a:sym typeface="Lato"/>
              </a:defRPr>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483" name="Google Shape;483;p13"/>
          <p:cNvSpPr txBox="1">
            <a:spLocks noGrp="1"/>
          </p:cNvSpPr>
          <p:nvPr>
            <p:ph type="subTitle" idx="14"/>
          </p:nvPr>
        </p:nvSpPr>
        <p:spPr>
          <a:xfrm>
            <a:off x="9180249" y="3479415"/>
            <a:ext cx="1828800" cy="474400"/>
          </a:xfrm>
          <a:prstGeom prst="rect">
            <a:avLst/>
          </a:prstGeom>
        </p:spPr>
        <p:txBody>
          <a:bodyPr spcFirstLastPara="1" wrap="square" lIns="0" tIns="0" rIns="0" bIns="0" anchor="b"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latin typeface="Lato"/>
                <a:ea typeface="Lato"/>
                <a:cs typeface="Lato"/>
                <a:sym typeface="Lato"/>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484" name="Google Shape;484;p13"/>
          <p:cNvSpPr txBox="1">
            <a:spLocks noGrp="1"/>
          </p:cNvSpPr>
          <p:nvPr>
            <p:ph type="title" idx="15" hasCustomPrompt="1"/>
          </p:nvPr>
        </p:nvSpPr>
        <p:spPr>
          <a:xfrm>
            <a:off x="9676217" y="2528300"/>
            <a:ext cx="841200" cy="631600"/>
          </a:xfrm>
          <a:prstGeom prst="rect">
            <a:avLst/>
          </a:prstGeom>
        </p:spPr>
        <p:txBody>
          <a:bodyPr spcFirstLastPara="1" wrap="square" lIns="0" tIns="0" rIns="0" bIns="0" anchor="t" anchorCtr="0">
            <a:noAutofit/>
          </a:bodyPr>
          <a:lstStyle>
            <a:lvl1pPr lvl="0" algn="ctr" rtl="0">
              <a:spcBef>
                <a:spcPts val="0"/>
              </a:spcBef>
              <a:spcAft>
                <a:spcPts val="0"/>
              </a:spcAft>
              <a:buClr>
                <a:schemeClr val="dk1"/>
              </a:buClr>
              <a:buSzPts val="3000"/>
              <a:buNone/>
              <a:defRPr sz="4000" b="1">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
    <p:spTree>
      <p:nvGrpSpPr>
        <p:cNvPr id="1" name="Shape 674"/>
        <p:cNvGrpSpPr/>
        <p:nvPr/>
      </p:nvGrpSpPr>
      <p:grpSpPr>
        <a:xfrm>
          <a:off x="0" y="0"/>
          <a:ext cx="0" cy="0"/>
          <a:chOff x="0" y="0"/>
          <a:chExt cx="0" cy="0"/>
        </a:xfrm>
      </p:grpSpPr>
      <p:grpSp>
        <p:nvGrpSpPr>
          <p:cNvPr id="675" name="Google Shape;675;p18"/>
          <p:cNvGrpSpPr/>
          <p:nvPr/>
        </p:nvGrpSpPr>
        <p:grpSpPr>
          <a:xfrm flipH="1">
            <a:off x="-200" y="18400"/>
            <a:ext cx="12192000" cy="6821200"/>
            <a:chOff x="-150" y="13800"/>
            <a:chExt cx="9144000" cy="5115900"/>
          </a:xfrm>
        </p:grpSpPr>
        <p:grpSp>
          <p:nvGrpSpPr>
            <p:cNvPr id="676" name="Google Shape;676;p18"/>
            <p:cNvGrpSpPr/>
            <p:nvPr/>
          </p:nvGrpSpPr>
          <p:grpSpPr>
            <a:xfrm>
              <a:off x="318911" y="13800"/>
              <a:ext cx="8506178" cy="5115900"/>
              <a:chOff x="318911" y="-66425"/>
              <a:chExt cx="8506178" cy="5115900"/>
            </a:xfrm>
          </p:grpSpPr>
          <p:cxnSp>
            <p:nvCxnSpPr>
              <p:cNvPr id="677" name="Google Shape;677;p18"/>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8" name="Google Shape;678;p18"/>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79" name="Google Shape;679;p18"/>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0" name="Google Shape;680;p18"/>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1" name="Google Shape;681;p18"/>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2" name="Google Shape;682;p18"/>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3" name="Google Shape;683;p18"/>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4" name="Google Shape;684;p18"/>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5" name="Google Shape;685;p18"/>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6" name="Google Shape;686;p18"/>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7" name="Google Shape;687;p18"/>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8" name="Google Shape;688;p18"/>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89" name="Google Shape;689;p18"/>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0" name="Google Shape;690;p18"/>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1" name="Google Shape;691;p18"/>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2" name="Google Shape;692;p18"/>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3" name="Google Shape;693;p18"/>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4" name="Google Shape;694;p18"/>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5" name="Google Shape;695;p18"/>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6" name="Google Shape;696;p18"/>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7" name="Google Shape;697;p18"/>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8" name="Google Shape;698;p18"/>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699" name="Google Shape;699;p18"/>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700" name="Google Shape;700;p18"/>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1" name="Google Shape;701;p18"/>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2" name="Google Shape;702;p18"/>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3" name="Google Shape;703;p18"/>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4" name="Google Shape;704;p18"/>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5" name="Google Shape;705;p18"/>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6" name="Google Shape;706;p18"/>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7" name="Google Shape;707;p18"/>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8" name="Google Shape;708;p18"/>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09" name="Google Shape;709;p18"/>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0" name="Google Shape;710;p18"/>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1" name="Google Shape;711;p18"/>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2" name="Google Shape;712;p18"/>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713" name="Google Shape;713;p18"/>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714" name="Google Shape;714;p18"/>
          <p:cNvSpPr/>
          <p:nvPr/>
        </p:nvSpPr>
        <p:spPr>
          <a:xfrm>
            <a:off x="434317" y="5457040"/>
            <a:ext cx="10765091" cy="989605"/>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715" name="Google Shape;715;p18"/>
          <p:cNvGrpSpPr/>
          <p:nvPr/>
        </p:nvGrpSpPr>
        <p:grpSpPr>
          <a:xfrm>
            <a:off x="415379" y="289318"/>
            <a:ext cx="11218568" cy="6022417"/>
            <a:chOff x="418241" y="216981"/>
            <a:chExt cx="8413926" cy="4516813"/>
          </a:xfrm>
        </p:grpSpPr>
        <p:sp>
          <p:nvSpPr>
            <p:cNvPr id="716" name="Google Shape;716;p18"/>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rgbClr val="F6EF89"/>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717" name="Google Shape;717;p18"/>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no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718" name="Google Shape;718;p18"/>
          <p:cNvSpPr txBox="1">
            <a:spLocks noGrp="1"/>
          </p:cNvSpPr>
          <p:nvPr>
            <p:ph type="title"/>
          </p:nvPr>
        </p:nvSpPr>
        <p:spPr>
          <a:xfrm>
            <a:off x="950967" y="963168"/>
            <a:ext cx="10290000" cy="763600"/>
          </a:xfrm>
          <a:prstGeom prst="rect">
            <a:avLst/>
          </a:prstGeom>
        </p:spPr>
        <p:txBody>
          <a:bodyPr spcFirstLastPara="1" wrap="square" lIns="0" tIns="0" rIns="0" bIns="0" anchor="b" anchorCtr="0">
            <a:noAutofit/>
          </a:bodyPr>
          <a:lstStyle>
            <a:lvl1pPr lvl="0" algn="ctr" rtl="0">
              <a:spcBef>
                <a:spcPts val="0"/>
              </a:spcBef>
              <a:spcAft>
                <a:spcPts val="0"/>
              </a:spcAft>
              <a:buClr>
                <a:schemeClr val="dk2"/>
              </a:buClr>
              <a:buSzPts val="2800"/>
              <a:buFont typeface="RocknRoll One"/>
              <a:buNone/>
              <a:defRPr sz="5333" b="1">
                <a:solidFill>
                  <a:schemeClr val="dk2"/>
                </a:solidFill>
              </a:defRPr>
            </a:lvl1pPr>
            <a:lvl2pPr lvl="1" rtl="0">
              <a:spcBef>
                <a:spcPts val="0"/>
              </a:spcBef>
              <a:spcAft>
                <a:spcPts val="0"/>
              </a:spcAft>
              <a:buClr>
                <a:schemeClr val="dk2"/>
              </a:buClr>
              <a:buSzPts val="2800"/>
              <a:buNone/>
              <a:defRPr sz="3733">
                <a:solidFill>
                  <a:schemeClr val="dk2"/>
                </a:solidFill>
              </a:defRPr>
            </a:lvl2pPr>
            <a:lvl3pPr lvl="2" rtl="0">
              <a:spcBef>
                <a:spcPts val="0"/>
              </a:spcBef>
              <a:spcAft>
                <a:spcPts val="0"/>
              </a:spcAft>
              <a:buClr>
                <a:schemeClr val="dk2"/>
              </a:buClr>
              <a:buSzPts val="2800"/>
              <a:buNone/>
              <a:defRPr sz="3733">
                <a:solidFill>
                  <a:schemeClr val="dk2"/>
                </a:solidFill>
              </a:defRPr>
            </a:lvl3pPr>
            <a:lvl4pPr lvl="3" rtl="0">
              <a:spcBef>
                <a:spcPts val="0"/>
              </a:spcBef>
              <a:spcAft>
                <a:spcPts val="0"/>
              </a:spcAft>
              <a:buClr>
                <a:schemeClr val="dk2"/>
              </a:buClr>
              <a:buSzPts val="2800"/>
              <a:buNone/>
              <a:defRPr sz="3733">
                <a:solidFill>
                  <a:schemeClr val="dk2"/>
                </a:solidFill>
              </a:defRPr>
            </a:lvl4pPr>
            <a:lvl5pPr lvl="4" rtl="0">
              <a:spcBef>
                <a:spcPts val="0"/>
              </a:spcBef>
              <a:spcAft>
                <a:spcPts val="0"/>
              </a:spcAft>
              <a:buClr>
                <a:schemeClr val="dk2"/>
              </a:buClr>
              <a:buSzPts val="2800"/>
              <a:buNone/>
              <a:defRPr sz="3733">
                <a:solidFill>
                  <a:schemeClr val="dk2"/>
                </a:solidFill>
              </a:defRPr>
            </a:lvl5pPr>
            <a:lvl6pPr lvl="5" rtl="0">
              <a:spcBef>
                <a:spcPts val="0"/>
              </a:spcBef>
              <a:spcAft>
                <a:spcPts val="0"/>
              </a:spcAft>
              <a:buClr>
                <a:schemeClr val="dk2"/>
              </a:buClr>
              <a:buSzPts val="2800"/>
              <a:buNone/>
              <a:defRPr sz="3733">
                <a:solidFill>
                  <a:schemeClr val="dk2"/>
                </a:solidFill>
              </a:defRPr>
            </a:lvl6pPr>
            <a:lvl7pPr lvl="6" rtl="0">
              <a:spcBef>
                <a:spcPts val="0"/>
              </a:spcBef>
              <a:spcAft>
                <a:spcPts val="0"/>
              </a:spcAft>
              <a:buClr>
                <a:schemeClr val="dk2"/>
              </a:buClr>
              <a:buSzPts val="2800"/>
              <a:buNone/>
              <a:defRPr sz="3733">
                <a:solidFill>
                  <a:schemeClr val="dk2"/>
                </a:solidFill>
              </a:defRPr>
            </a:lvl7pPr>
            <a:lvl8pPr lvl="7" rtl="0">
              <a:spcBef>
                <a:spcPts val="0"/>
              </a:spcBef>
              <a:spcAft>
                <a:spcPts val="0"/>
              </a:spcAft>
              <a:buClr>
                <a:schemeClr val="dk2"/>
              </a:buClr>
              <a:buSzPts val="2800"/>
              <a:buNone/>
              <a:defRPr sz="3733">
                <a:solidFill>
                  <a:schemeClr val="dk2"/>
                </a:solidFill>
              </a:defRPr>
            </a:lvl8pPr>
            <a:lvl9pPr lvl="8" rtl="0">
              <a:spcBef>
                <a:spcPts val="0"/>
              </a:spcBef>
              <a:spcAft>
                <a:spcPts val="0"/>
              </a:spcAft>
              <a:buClr>
                <a:schemeClr val="dk2"/>
              </a:buClr>
              <a:buSzPts val="2800"/>
              <a:buNone/>
              <a:defRPr sz="3733">
                <a:solidFill>
                  <a:schemeClr val="dk2"/>
                </a:solidFill>
              </a:defRPr>
            </a:lvl9pPr>
          </a:lstStyle>
          <a:p>
            <a:endParaRPr/>
          </a:p>
        </p:txBody>
      </p:sp>
      <p:sp>
        <p:nvSpPr>
          <p:cNvPr id="719" name="Google Shape;719;p18"/>
          <p:cNvSpPr txBox="1">
            <a:spLocks noGrp="1"/>
          </p:cNvSpPr>
          <p:nvPr>
            <p:ph type="subTitle" idx="1"/>
          </p:nvPr>
        </p:nvSpPr>
        <p:spPr>
          <a:xfrm>
            <a:off x="1249565" y="4259000"/>
            <a:ext cx="2854000" cy="11044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0" name="Google Shape;720;p18"/>
          <p:cNvSpPr txBox="1">
            <a:spLocks noGrp="1"/>
          </p:cNvSpPr>
          <p:nvPr>
            <p:ph type="subTitle" idx="2"/>
          </p:nvPr>
        </p:nvSpPr>
        <p:spPr>
          <a:xfrm>
            <a:off x="1695164"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1" name="Google Shape;721;p18"/>
          <p:cNvSpPr txBox="1">
            <a:spLocks noGrp="1"/>
          </p:cNvSpPr>
          <p:nvPr>
            <p:ph type="subTitle" idx="3"/>
          </p:nvPr>
        </p:nvSpPr>
        <p:spPr>
          <a:xfrm>
            <a:off x="46677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2" name="Google Shape;722;p18"/>
          <p:cNvSpPr txBox="1">
            <a:spLocks noGrp="1"/>
          </p:cNvSpPr>
          <p:nvPr>
            <p:ph type="subTitle" idx="4"/>
          </p:nvPr>
        </p:nvSpPr>
        <p:spPr>
          <a:xfrm>
            <a:off x="5112965" y="3528800"/>
            <a:ext cx="19636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
        <p:nvSpPr>
          <p:cNvPr id="723" name="Google Shape;723;p18"/>
          <p:cNvSpPr txBox="1">
            <a:spLocks noGrp="1"/>
          </p:cNvSpPr>
          <p:nvPr>
            <p:ph type="subTitle" idx="5"/>
          </p:nvPr>
        </p:nvSpPr>
        <p:spPr>
          <a:xfrm>
            <a:off x="8085267" y="4259000"/>
            <a:ext cx="2854000" cy="11076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Clr>
                <a:schemeClr val="accent1"/>
              </a:buClr>
              <a:buSzPts val="1800"/>
              <a:buFont typeface="Open Sans"/>
              <a:buNone/>
              <a:defRPr sz="2133"/>
            </a:lvl1pPr>
            <a:lvl2pPr lvl="1"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2pPr>
            <a:lvl3pPr lvl="2"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3pPr>
            <a:lvl4pPr lvl="3"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4pPr>
            <a:lvl5pPr lvl="4"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5pPr>
            <a:lvl6pPr lvl="5"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6pPr>
            <a:lvl7pPr lvl="6"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7pPr>
            <a:lvl8pPr lvl="7"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8pPr>
            <a:lvl9pPr lvl="8" algn="ctr" rtl="0">
              <a:lnSpc>
                <a:spcPct val="100000"/>
              </a:lnSpc>
              <a:spcBef>
                <a:spcPts val="0"/>
              </a:spcBef>
              <a:spcAft>
                <a:spcPts val="0"/>
              </a:spcAft>
              <a:buClr>
                <a:schemeClr val="accent1"/>
              </a:buClr>
              <a:buSzPts val="1400"/>
              <a:buFont typeface="Open Sans"/>
              <a:buNone/>
              <a:defRPr>
                <a:solidFill>
                  <a:schemeClr val="accent1"/>
                </a:solidFill>
                <a:latin typeface="Open Sans"/>
                <a:ea typeface="Open Sans"/>
                <a:cs typeface="Open Sans"/>
                <a:sym typeface="Open Sans"/>
              </a:defRPr>
            </a:lvl9pPr>
          </a:lstStyle>
          <a:p>
            <a:endParaRPr/>
          </a:p>
        </p:txBody>
      </p:sp>
      <p:sp>
        <p:nvSpPr>
          <p:cNvPr id="724" name="Google Shape;724;p18"/>
          <p:cNvSpPr txBox="1">
            <a:spLocks noGrp="1"/>
          </p:cNvSpPr>
          <p:nvPr>
            <p:ph type="subTitle" idx="6"/>
          </p:nvPr>
        </p:nvSpPr>
        <p:spPr>
          <a:xfrm>
            <a:off x="8530867" y="3528800"/>
            <a:ext cx="1962800" cy="4744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Clr>
                <a:schemeClr val="accent3"/>
              </a:buClr>
              <a:buSzPts val="2100"/>
              <a:buFont typeface="Exo"/>
              <a:buNone/>
              <a:defRPr b="1">
                <a:solidFill>
                  <a:schemeClr val="lt1"/>
                </a:solidFill>
              </a:defRPr>
            </a:lvl1pPr>
            <a:lvl2pPr lvl="1"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2pPr>
            <a:lvl3pPr lvl="2"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3pPr>
            <a:lvl4pPr lvl="3"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4pPr>
            <a:lvl5pPr lvl="4"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5pPr>
            <a:lvl6pPr lvl="5"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6pPr>
            <a:lvl7pPr lvl="6"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7pPr>
            <a:lvl8pPr lvl="7"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8pPr>
            <a:lvl9pPr lvl="8" algn="ctr" rtl="0">
              <a:lnSpc>
                <a:spcPct val="100000"/>
              </a:lnSpc>
              <a:spcBef>
                <a:spcPts val="0"/>
              </a:spcBef>
              <a:spcAft>
                <a:spcPts val="0"/>
              </a:spcAft>
              <a:buClr>
                <a:schemeClr val="accent3"/>
              </a:buClr>
              <a:buSzPts val="1400"/>
              <a:buFont typeface="Exo"/>
              <a:buNone/>
              <a:defRPr b="1">
                <a:solidFill>
                  <a:schemeClr val="accent3"/>
                </a:solidFill>
                <a:latin typeface="Exo"/>
                <a:ea typeface="Exo"/>
                <a:cs typeface="Exo"/>
                <a:sym typeface="Exo"/>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
  <p:cSld name="CUSTOM_13">
    <p:spTree>
      <p:nvGrpSpPr>
        <p:cNvPr id="1" name="Shape 1471"/>
        <p:cNvGrpSpPr/>
        <p:nvPr/>
      </p:nvGrpSpPr>
      <p:grpSpPr>
        <a:xfrm>
          <a:off x="0" y="0"/>
          <a:ext cx="0" cy="0"/>
          <a:chOff x="0" y="0"/>
          <a:chExt cx="0" cy="0"/>
        </a:xfrm>
      </p:grpSpPr>
      <p:grpSp>
        <p:nvGrpSpPr>
          <p:cNvPr id="1472" name="Google Shape;1472;p34"/>
          <p:cNvGrpSpPr/>
          <p:nvPr/>
        </p:nvGrpSpPr>
        <p:grpSpPr>
          <a:xfrm>
            <a:off x="-200" y="18400"/>
            <a:ext cx="12192000" cy="6821200"/>
            <a:chOff x="-150" y="13800"/>
            <a:chExt cx="9144000" cy="5115900"/>
          </a:xfrm>
        </p:grpSpPr>
        <p:grpSp>
          <p:nvGrpSpPr>
            <p:cNvPr id="1473" name="Google Shape;1473;p34"/>
            <p:cNvGrpSpPr/>
            <p:nvPr/>
          </p:nvGrpSpPr>
          <p:grpSpPr>
            <a:xfrm>
              <a:off x="318911" y="13800"/>
              <a:ext cx="8506178" cy="5115900"/>
              <a:chOff x="318911" y="-66425"/>
              <a:chExt cx="8506178" cy="5115900"/>
            </a:xfrm>
          </p:grpSpPr>
          <p:cxnSp>
            <p:nvCxnSpPr>
              <p:cNvPr id="1474" name="Google Shape;1474;p34"/>
              <p:cNvCxnSpPr/>
              <p:nvPr/>
            </p:nvCxnSpPr>
            <p:spPr>
              <a:xfrm>
                <a:off x="3189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5" name="Google Shape;1475;p34"/>
              <p:cNvCxnSpPr/>
              <p:nvPr/>
            </p:nvCxnSpPr>
            <p:spPr>
              <a:xfrm>
                <a:off x="7055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6" name="Google Shape;1476;p34"/>
              <p:cNvCxnSpPr/>
              <p:nvPr/>
            </p:nvCxnSpPr>
            <p:spPr>
              <a:xfrm>
                <a:off x="10922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7" name="Google Shape;1477;p34"/>
              <p:cNvCxnSpPr/>
              <p:nvPr/>
            </p:nvCxnSpPr>
            <p:spPr>
              <a:xfrm>
                <a:off x="14788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8" name="Google Shape;1478;p34"/>
              <p:cNvCxnSpPr/>
              <p:nvPr/>
            </p:nvCxnSpPr>
            <p:spPr>
              <a:xfrm>
                <a:off x="18654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79" name="Google Shape;1479;p34"/>
              <p:cNvCxnSpPr/>
              <p:nvPr/>
            </p:nvCxnSpPr>
            <p:spPr>
              <a:xfrm>
                <a:off x="22521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0" name="Google Shape;1480;p34"/>
              <p:cNvCxnSpPr/>
              <p:nvPr/>
            </p:nvCxnSpPr>
            <p:spPr>
              <a:xfrm>
                <a:off x="26387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1" name="Google Shape;1481;p34"/>
              <p:cNvCxnSpPr/>
              <p:nvPr/>
            </p:nvCxnSpPr>
            <p:spPr>
              <a:xfrm>
                <a:off x="30254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2" name="Google Shape;1482;p34"/>
              <p:cNvCxnSpPr/>
              <p:nvPr/>
            </p:nvCxnSpPr>
            <p:spPr>
              <a:xfrm>
                <a:off x="34120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3" name="Google Shape;1483;p34"/>
              <p:cNvCxnSpPr/>
              <p:nvPr/>
            </p:nvCxnSpPr>
            <p:spPr>
              <a:xfrm>
                <a:off x="37987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4" name="Google Shape;1484;p34"/>
              <p:cNvCxnSpPr/>
              <p:nvPr/>
            </p:nvCxnSpPr>
            <p:spPr>
              <a:xfrm>
                <a:off x="41853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5" name="Google Shape;1485;p34"/>
              <p:cNvCxnSpPr/>
              <p:nvPr/>
            </p:nvCxnSpPr>
            <p:spPr>
              <a:xfrm>
                <a:off x="45720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6" name="Google Shape;1486;p34"/>
              <p:cNvCxnSpPr/>
              <p:nvPr/>
            </p:nvCxnSpPr>
            <p:spPr>
              <a:xfrm>
                <a:off x="49586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7" name="Google Shape;1487;p34"/>
              <p:cNvCxnSpPr/>
              <p:nvPr/>
            </p:nvCxnSpPr>
            <p:spPr>
              <a:xfrm>
                <a:off x="5345289"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8" name="Google Shape;1488;p34"/>
              <p:cNvCxnSpPr/>
              <p:nvPr/>
            </p:nvCxnSpPr>
            <p:spPr>
              <a:xfrm>
                <a:off x="5731933"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89" name="Google Shape;1489;p34"/>
              <p:cNvCxnSpPr/>
              <p:nvPr/>
            </p:nvCxnSpPr>
            <p:spPr>
              <a:xfrm>
                <a:off x="6118578"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0" name="Google Shape;1490;p34"/>
              <p:cNvCxnSpPr/>
              <p:nvPr/>
            </p:nvCxnSpPr>
            <p:spPr>
              <a:xfrm>
                <a:off x="6505222"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1" name="Google Shape;1491;p34"/>
              <p:cNvCxnSpPr/>
              <p:nvPr/>
            </p:nvCxnSpPr>
            <p:spPr>
              <a:xfrm>
                <a:off x="6891867"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2" name="Google Shape;1492;p34"/>
              <p:cNvCxnSpPr/>
              <p:nvPr/>
            </p:nvCxnSpPr>
            <p:spPr>
              <a:xfrm>
                <a:off x="7278511"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3" name="Google Shape;1493;p34"/>
              <p:cNvCxnSpPr/>
              <p:nvPr/>
            </p:nvCxnSpPr>
            <p:spPr>
              <a:xfrm>
                <a:off x="7665156"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4" name="Google Shape;1494;p34"/>
              <p:cNvCxnSpPr/>
              <p:nvPr/>
            </p:nvCxnSpPr>
            <p:spPr>
              <a:xfrm>
                <a:off x="8051800"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5" name="Google Shape;1495;p34"/>
              <p:cNvCxnSpPr/>
              <p:nvPr/>
            </p:nvCxnSpPr>
            <p:spPr>
              <a:xfrm>
                <a:off x="8438444" y="-66425"/>
                <a:ext cx="0" cy="5115900"/>
              </a:xfrm>
              <a:prstGeom prst="straightConnector1">
                <a:avLst/>
              </a:prstGeom>
              <a:noFill/>
              <a:ln w="9525" cap="flat" cmpd="sng">
                <a:solidFill>
                  <a:srgbClr val="4D3B60"/>
                </a:solidFill>
                <a:prstDash val="solid"/>
                <a:round/>
                <a:headEnd type="none" w="med" len="med"/>
                <a:tailEnd type="none" w="med" len="med"/>
              </a:ln>
            </p:spPr>
          </p:cxnSp>
          <p:cxnSp>
            <p:nvCxnSpPr>
              <p:cNvPr id="1496" name="Google Shape;1496;p34"/>
              <p:cNvCxnSpPr/>
              <p:nvPr/>
            </p:nvCxnSpPr>
            <p:spPr>
              <a:xfrm>
                <a:off x="8825089" y="-66425"/>
                <a:ext cx="0" cy="5115900"/>
              </a:xfrm>
              <a:prstGeom prst="straightConnector1">
                <a:avLst/>
              </a:prstGeom>
              <a:noFill/>
              <a:ln w="9525" cap="flat" cmpd="sng">
                <a:solidFill>
                  <a:srgbClr val="4D3B60"/>
                </a:solidFill>
                <a:prstDash val="solid"/>
                <a:round/>
                <a:headEnd type="none" w="med" len="med"/>
                <a:tailEnd type="none" w="med" len="med"/>
              </a:ln>
            </p:spPr>
          </p:cxnSp>
        </p:grpSp>
        <p:cxnSp>
          <p:nvCxnSpPr>
            <p:cNvPr id="1497" name="Google Shape;1497;p34"/>
            <p:cNvCxnSpPr/>
            <p:nvPr/>
          </p:nvCxnSpPr>
          <p:spPr>
            <a:xfrm>
              <a:off x="-150" y="319350"/>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8" name="Google Shape;1498;p34"/>
            <p:cNvCxnSpPr/>
            <p:nvPr/>
          </p:nvCxnSpPr>
          <p:spPr>
            <a:xfrm>
              <a:off x="-150" y="66769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499" name="Google Shape;1499;p34"/>
            <p:cNvCxnSpPr/>
            <p:nvPr/>
          </p:nvCxnSpPr>
          <p:spPr>
            <a:xfrm>
              <a:off x="-150" y="101603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0" name="Google Shape;1500;p34"/>
            <p:cNvCxnSpPr/>
            <p:nvPr/>
          </p:nvCxnSpPr>
          <p:spPr>
            <a:xfrm>
              <a:off x="-150" y="1364377"/>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1" name="Google Shape;1501;p34"/>
            <p:cNvCxnSpPr/>
            <p:nvPr/>
          </p:nvCxnSpPr>
          <p:spPr>
            <a:xfrm>
              <a:off x="-150" y="1712719"/>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2" name="Google Shape;1502;p34"/>
            <p:cNvCxnSpPr/>
            <p:nvPr/>
          </p:nvCxnSpPr>
          <p:spPr>
            <a:xfrm>
              <a:off x="-150" y="2061062"/>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3" name="Google Shape;1503;p34"/>
            <p:cNvCxnSpPr/>
            <p:nvPr/>
          </p:nvCxnSpPr>
          <p:spPr>
            <a:xfrm>
              <a:off x="-150" y="2409404"/>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4" name="Google Shape;1504;p34"/>
            <p:cNvCxnSpPr/>
            <p:nvPr/>
          </p:nvCxnSpPr>
          <p:spPr>
            <a:xfrm>
              <a:off x="-150" y="2757746"/>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5" name="Google Shape;1505;p34"/>
            <p:cNvCxnSpPr/>
            <p:nvPr/>
          </p:nvCxnSpPr>
          <p:spPr>
            <a:xfrm>
              <a:off x="-150" y="310608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6" name="Google Shape;1506;p34"/>
            <p:cNvCxnSpPr/>
            <p:nvPr/>
          </p:nvCxnSpPr>
          <p:spPr>
            <a:xfrm>
              <a:off x="-150" y="3454431"/>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7" name="Google Shape;1507;p34"/>
            <p:cNvCxnSpPr/>
            <p:nvPr/>
          </p:nvCxnSpPr>
          <p:spPr>
            <a:xfrm>
              <a:off x="-150" y="3802773"/>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8" name="Google Shape;1508;p34"/>
            <p:cNvCxnSpPr/>
            <p:nvPr/>
          </p:nvCxnSpPr>
          <p:spPr>
            <a:xfrm>
              <a:off x="-150" y="4151115"/>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09" name="Google Shape;1509;p34"/>
            <p:cNvCxnSpPr/>
            <p:nvPr/>
          </p:nvCxnSpPr>
          <p:spPr>
            <a:xfrm>
              <a:off x="-150" y="4499458"/>
              <a:ext cx="9144000" cy="0"/>
            </a:xfrm>
            <a:prstGeom prst="straightConnector1">
              <a:avLst/>
            </a:prstGeom>
            <a:noFill/>
            <a:ln w="9525" cap="flat" cmpd="sng">
              <a:solidFill>
                <a:srgbClr val="4D3B60"/>
              </a:solidFill>
              <a:prstDash val="solid"/>
              <a:round/>
              <a:headEnd type="none" w="med" len="med"/>
              <a:tailEnd type="none" w="med" len="med"/>
            </a:ln>
          </p:spPr>
        </p:cxnSp>
        <p:cxnSp>
          <p:nvCxnSpPr>
            <p:cNvPr id="1510" name="Google Shape;1510;p34"/>
            <p:cNvCxnSpPr/>
            <p:nvPr/>
          </p:nvCxnSpPr>
          <p:spPr>
            <a:xfrm>
              <a:off x="-150" y="4847800"/>
              <a:ext cx="9144000" cy="0"/>
            </a:xfrm>
            <a:prstGeom prst="straightConnector1">
              <a:avLst/>
            </a:prstGeom>
            <a:noFill/>
            <a:ln w="9525" cap="flat" cmpd="sng">
              <a:solidFill>
                <a:srgbClr val="4D3B60"/>
              </a:solidFill>
              <a:prstDash val="solid"/>
              <a:round/>
              <a:headEnd type="none" w="med" len="med"/>
              <a:tailEnd type="none" w="med" len="med"/>
            </a:ln>
          </p:spPr>
        </p:cxnSp>
      </p:grpSp>
      <p:sp>
        <p:nvSpPr>
          <p:cNvPr id="1511" name="Google Shape;1511;p34"/>
          <p:cNvSpPr/>
          <p:nvPr/>
        </p:nvSpPr>
        <p:spPr>
          <a:xfrm flipH="1">
            <a:off x="766577" y="3182445"/>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2" name="Google Shape;1512;p34"/>
          <p:cNvGrpSpPr/>
          <p:nvPr/>
        </p:nvGrpSpPr>
        <p:grpSpPr>
          <a:xfrm flipH="1">
            <a:off x="678619" y="289316"/>
            <a:ext cx="6295860" cy="3379781"/>
            <a:chOff x="418241" y="216981"/>
            <a:chExt cx="8413926" cy="4516813"/>
          </a:xfrm>
        </p:grpSpPr>
        <p:sp>
          <p:nvSpPr>
            <p:cNvPr id="1513" name="Google Shape;1513;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5"/>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4" name="Google Shape;1514;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5"/>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
        <p:nvSpPr>
          <p:cNvPr id="1515" name="Google Shape;1515;p34"/>
          <p:cNvSpPr/>
          <p:nvPr/>
        </p:nvSpPr>
        <p:spPr>
          <a:xfrm flipH="1">
            <a:off x="5033143" y="5624979"/>
            <a:ext cx="6040880" cy="555321"/>
          </a:xfrm>
          <a:custGeom>
            <a:avLst/>
            <a:gdLst/>
            <a:ahLst/>
            <a:cxnLst/>
            <a:rect l="l" t="t" r="r" b="b"/>
            <a:pathLst>
              <a:path w="257497" h="23671" extrusionOk="0">
                <a:moveTo>
                  <a:pt x="27633" y="1"/>
                </a:moveTo>
                <a:cubicBezTo>
                  <a:pt x="25731" y="1"/>
                  <a:pt x="23830" y="40"/>
                  <a:pt x="21931" y="120"/>
                </a:cubicBezTo>
                <a:cubicBezTo>
                  <a:pt x="21624" y="133"/>
                  <a:pt x="21257" y="137"/>
                  <a:pt x="20846" y="137"/>
                </a:cubicBezTo>
                <a:cubicBezTo>
                  <a:pt x="20109" y="137"/>
                  <a:pt x="19228" y="124"/>
                  <a:pt x="18276" y="124"/>
                </a:cubicBezTo>
                <a:cubicBezTo>
                  <a:pt x="14353" y="124"/>
                  <a:pt x="9245" y="349"/>
                  <a:pt x="8251" y="2656"/>
                </a:cubicBezTo>
                <a:cubicBezTo>
                  <a:pt x="7703" y="3954"/>
                  <a:pt x="953" y="22313"/>
                  <a:pt x="0" y="22384"/>
                </a:cubicBezTo>
                <a:cubicBezTo>
                  <a:pt x="4904" y="22064"/>
                  <a:pt x="10033" y="21938"/>
                  <a:pt x="15314" y="21938"/>
                </a:cubicBezTo>
                <a:cubicBezTo>
                  <a:pt x="34886" y="21938"/>
                  <a:pt x="56550" y="23671"/>
                  <a:pt x="76616" y="23671"/>
                </a:cubicBezTo>
                <a:cubicBezTo>
                  <a:pt x="84945" y="23671"/>
                  <a:pt x="92998" y="23372"/>
                  <a:pt x="100513" y="22527"/>
                </a:cubicBezTo>
                <a:cubicBezTo>
                  <a:pt x="105763" y="21932"/>
                  <a:pt x="111002" y="20980"/>
                  <a:pt x="116288" y="20741"/>
                </a:cubicBezTo>
                <a:cubicBezTo>
                  <a:pt x="117304" y="20694"/>
                  <a:pt x="118319" y="20673"/>
                  <a:pt x="119334" y="20673"/>
                </a:cubicBezTo>
                <a:cubicBezTo>
                  <a:pt x="127230" y="20673"/>
                  <a:pt x="135105" y="21956"/>
                  <a:pt x="143018" y="22146"/>
                </a:cubicBezTo>
                <a:cubicBezTo>
                  <a:pt x="143758" y="22163"/>
                  <a:pt x="144498" y="22171"/>
                  <a:pt x="145239" y="22171"/>
                </a:cubicBezTo>
                <a:cubicBezTo>
                  <a:pt x="150270" y="22171"/>
                  <a:pt x="155294" y="21820"/>
                  <a:pt x="160318" y="21622"/>
                </a:cubicBezTo>
                <a:cubicBezTo>
                  <a:pt x="174093" y="21099"/>
                  <a:pt x="252079" y="21515"/>
                  <a:pt x="257318" y="19551"/>
                </a:cubicBezTo>
                <a:cubicBezTo>
                  <a:pt x="257497" y="16324"/>
                  <a:pt x="200978" y="18003"/>
                  <a:pt x="199513" y="15122"/>
                </a:cubicBezTo>
                <a:cubicBezTo>
                  <a:pt x="199204" y="14503"/>
                  <a:pt x="198846" y="13883"/>
                  <a:pt x="198263" y="13491"/>
                </a:cubicBezTo>
                <a:cubicBezTo>
                  <a:pt x="197560" y="13002"/>
                  <a:pt x="196656" y="12943"/>
                  <a:pt x="195810" y="12883"/>
                </a:cubicBezTo>
                <a:cubicBezTo>
                  <a:pt x="177757" y="11825"/>
                  <a:pt x="159684" y="11296"/>
                  <a:pt x="141606" y="11296"/>
                </a:cubicBezTo>
                <a:cubicBezTo>
                  <a:pt x="135278" y="11296"/>
                  <a:pt x="128950" y="11361"/>
                  <a:pt x="122623" y="11490"/>
                </a:cubicBezTo>
                <a:cubicBezTo>
                  <a:pt x="117854" y="11589"/>
                  <a:pt x="113070" y="11723"/>
                  <a:pt x="108293" y="11723"/>
                </a:cubicBezTo>
                <a:cubicBezTo>
                  <a:pt x="101561" y="11723"/>
                  <a:pt x="94841" y="11457"/>
                  <a:pt x="88190" y="10454"/>
                </a:cubicBezTo>
                <a:cubicBezTo>
                  <a:pt x="77248" y="8823"/>
                  <a:pt x="66711" y="5216"/>
                  <a:pt x="55888" y="2942"/>
                </a:cubicBezTo>
                <a:cubicBezTo>
                  <a:pt x="46605" y="988"/>
                  <a:pt x="37115" y="1"/>
                  <a:pt x="27633" y="1"/>
                </a:cubicBezTo>
                <a:close/>
              </a:path>
            </a:pathLst>
          </a:custGeom>
          <a:solidFill>
            <a:srgbClr val="4D3B60">
              <a:alpha val="595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5"/>
          </a:p>
        </p:txBody>
      </p:sp>
      <p:grpSp>
        <p:nvGrpSpPr>
          <p:cNvPr id="1516" name="Google Shape;1516;p34"/>
          <p:cNvGrpSpPr/>
          <p:nvPr/>
        </p:nvGrpSpPr>
        <p:grpSpPr>
          <a:xfrm flipH="1">
            <a:off x="4945183" y="2731856"/>
            <a:ext cx="6295860" cy="3379781"/>
            <a:chOff x="418241" y="216981"/>
            <a:chExt cx="8413926" cy="4516813"/>
          </a:xfrm>
        </p:grpSpPr>
        <p:sp>
          <p:nvSpPr>
            <p:cNvPr id="1517" name="Google Shape;1517;p34"/>
            <p:cNvSpPr/>
            <p:nvPr/>
          </p:nvSpPr>
          <p:spPr>
            <a:xfrm>
              <a:off x="418241" y="254294"/>
              <a:ext cx="8413926" cy="4479501"/>
            </a:xfrm>
            <a:custGeom>
              <a:avLst/>
              <a:gdLst/>
              <a:ahLst/>
              <a:cxnLst/>
              <a:rect l="l" t="t" r="r" b="b"/>
              <a:pathLst>
                <a:path w="268344" h="142864" extrusionOk="0">
                  <a:moveTo>
                    <a:pt x="252877" y="1"/>
                  </a:moveTo>
                  <a:lnTo>
                    <a:pt x="252877" y="1"/>
                  </a:lnTo>
                  <a:cubicBezTo>
                    <a:pt x="253699" y="3668"/>
                    <a:pt x="251532" y="7538"/>
                    <a:pt x="247401" y="7942"/>
                  </a:cubicBezTo>
                  <a:cubicBezTo>
                    <a:pt x="247184" y="7963"/>
                    <a:pt x="246970" y="7974"/>
                    <a:pt x="246760" y="7974"/>
                  </a:cubicBezTo>
                  <a:cubicBezTo>
                    <a:pt x="244817" y="7974"/>
                    <a:pt x="243130" y="7101"/>
                    <a:pt x="241733" y="5704"/>
                  </a:cubicBezTo>
                  <a:cubicBezTo>
                    <a:pt x="240341" y="4332"/>
                    <a:pt x="237917" y="547"/>
                    <a:pt x="235509" y="547"/>
                  </a:cubicBezTo>
                  <a:cubicBezTo>
                    <a:pt x="234992" y="547"/>
                    <a:pt x="234476" y="722"/>
                    <a:pt x="233970" y="1132"/>
                  </a:cubicBezTo>
                  <a:cubicBezTo>
                    <a:pt x="234147" y="4340"/>
                    <a:pt x="231873" y="7248"/>
                    <a:pt x="228671" y="7248"/>
                  </a:cubicBezTo>
                  <a:cubicBezTo>
                    <a:pt x="228212" y="7248"/>
                    <a:pt x="227735" y="7188"/>
                    <a:pt x="227243" y="7061"/>
                  </a:cubicBezTo>
                  <a:cubicBezTo>
                    <a:pt x="224850" y="6454"/>
                    <a:pt x="224124" y="4752"/>
                    <a:pt x="222945" y="2799"/>
                  </a:cubicBezTo>
                  <a:cubicBezTo>
                    <a:pt x="221733" y="779"/>
                    <a:pt x="219647" y="247"/>
                    <a:pt x="217490" y="247"/>
                  </a:cubicBezTo>
                  <a:cubicBezTo>
                    <a:pt x="216595" y="247"/>
                    <a:pt x="215687" y="338"/>
                    <a:pt x="214825" y="453"/>
                  </a:cubicBezTo>
                  <a:cubicBezTo>
                    <a:pt x="214361" y="2978"/>
                    <a:pt x="213134" y="5478"/>
                    <a:pt x="210622" y="6502"/>
                  </a:cubicBezTo>
                  <a:cubicBezTo>
                    <a:pt x="209949" y="6776"/>
                    <a:pt x="209224" y="6913"/>
                    <a:pt x="208502" y="6913"/>
                  </a:cubicBezTo>
                  <a:cubicBezTo>
                    <a:pt x="207064" y="6913"/>
                    <a:pt x="205636" y="6373"/>
                    <a:pt x="204645" y="5311"/>
                  </a:cubicBezTo>
                  <a:cubicBezTo>
                    <a:pt x="204443" y="4097"/>
                    <a:pt x="204312" y="2870"/>
                    <a:pt x="204312" y="1608"/>
                  </a:cubicBezTo>
                  <a:lnTo>
                    <a:pt x="198775" y="2061"/>
                  </a:lnTo>
                  <a:cubicBezTo>
                    <a:pt x="199264" y="5704"/>
                    <a:pt x="198847" y="10431"/>
                    <a:pt x="194239" y="10657"/>
                  </a:cubicBezTo>
                  <a:cubicBezTo>
                    <a:pt x="194128" y="10662"/>
                    <a:pt x="194018" y="10665"/>
                    <a:pt x="193910" y="10665"/>
                  </a:cubicBezTo>
                  <a:cubicBezTo>
                    <a:pt x="189088" y="10665"/>
                    <a:pt x="187323" y="5543"/>
                    <a:pt x="186310" y="1561"/>
                  </a:cubicBezTo>
                  <a:cubicBezTo>
                    <a:pt x="185874" y="1573"/>
                    <a:pt x="185440" y="1578"/>
                    <a:pt x="185005" y="1578"/>
                  </a:cubicBezTo>
                  <a:cubicBezTo>
                    <a:pt x="183511" y="1578"/>
                    <a:pt x="182021" y="1522"/>
                    <a:pt x="180532" y="1522"/>
                  </a:cubicBezTo>
                  <a:cubicBezTo>
                    <a:pt x="180334" y="1522"/>
                    <a:pt x="180137" y="1523"/>
                    <a:pt x="179940" y="1525"/>
                  </a:cubicBezTo>
                  <a:cubicBezTo>
                    <a:pt x="181130" y="5347"/>
                    <a:pt x="178416" y="10788"/>
                    <a:pt x="174415" y="11359"/>
                  </a:cubicBezTo>
                  <a:cubicBezTo>
                    <a:pt x="174168" y="11393"/>
                    <a:pt x="173926" y="11410"/>
                    <a:pt x="173688" y="11410"/>
                  </a:cubicBezTo>
                  <a:cubicBezTo>
                    <a:pt x="169180" y="11410"/>
                    <a:pt x="166363" y="5498"/>
                    <a:pt x="166974" y="1358"/>
                  </a:cubicBezTo>
                  <a:cubicBezTo>
                    <a:pt x="166590" y="1311"/>
                    <a:pt x="166207" y="1288"/>
                    <a:pt x="165827" y="1288"/>
                  </a:cubicBezTo>
                  <a:cubicBezTo>
                    <a:pt x="162511" y="1288"/>
                    <a:pt x="159382" y="3027"/>
                    <a:pt x="156818" y="5121"/>
                  </a:cubicBezTo>
                  <a:cubicBezTo>
                    <a:pt x="155080" y="6549"/>
                    <a:pt x="153472" y="8764"/>
                    <a:pt x="151079" y="9038"/>
                  </a:cubicBezTo>
                  <a:cubicBezTo>
                    <a:pt x="150889" y="9059"/>
                    <a:pt x="150700" y="9069"/>
                    <a:pt x="150514" y="9069"/>
                  </a:cubicBezTo>
                  <a:cubicBezTo>
                    <a:pt x="146993" y="9069"/>
                    <a:pt x="144220" y="5432"/>
                    <a:pt x="143757" y="2085"/>
                  </a:cubicBezTo>
                  <a:cubicBezTo>
                    <a:pt x="142238" y="2420"/>
                    <a:pt x="140722" y="2585"/>
                    <a:pt x="139201" y="2585"/>
                  </a:cubicBezTo>
                  <a:cubicBezTo>
                    <a:pt x="137967" y="2585"/>
                    <a:pt x="136729" y="2476"/>
                    <a:pt x="135482" y="2263"/>
                  </a:cubicBezTo>
                  <a:cubicBezTo>
                    <a:pt x="134567" y="5723"/>
                    <a:pt x="131689" y="9529"/>
                    <a:pt x="127939" y="9529"/>
                  </a:cubicBezTo>
                  <a:cubicBezTo>
                    <a:pt x="127882" y="9529"/>
                    <a:pt x="127824" y="9528"/>
                    <a:pt x="127767" y="9526"/>
                  </a:cubicBezTo>
                  <a:cubicBezTo>
                    <a:pt x="123885" y="9407"/>
                    <a:pt x="121552" y="5180"/>
                    <a:pt x="121016" y="1656"/>
                  </a:cubicBezTo>
                  <a:cubicBezTo>
                    <a:pt x="118694" y="1620"/>
                    <a:pt x="116360" y="1596"/>
                    <a:pt x="114039" y="1561"/>
                  </a:cubicBezTo>
                  <a:lnTo>
                    <a:pt x="114039" y="1561"/>
                  </a:lnTo>
                  <a:cubicBezTo>
                    <a:pt x="114955" y="4716"/>
                    <a:pt x="113027" y="9026"/>
                    <a:pt x="109848" y="9919"/>
                  </a:cubicBezTo>
                  <a:cubicBezTo>
                    <a:pt x="109421" y="10041"/>
                    <a:pt x="109010" y="10098"/>
                    <a:pt x="108615" y="10098"/>
                  </a:cubicBezTo>
                  <a:cubicBezTo>
                    <a:pt x="104913" y="10098"/>
                    <a:pt x="102597" y="5108"/>
                    <a:pt x="102263" y="1644"/>
                  </a:cubicBezTo>
                  <a:cubicBezTo>
                    <a:pt x="99608" y="1561"/>
                    <a:pt x="96953" y="1501"/>
                    <a:pt x="94298" y="1430"/>
                  </a:cubicBezTo>
                  <a:cubicBezTo>
                    <a:pt x="93917" y="4918"/>
                    <a:pt x="91310" y="9145"/>
                    <a:pt x="87607" y="9240"/>
                  </a:cubicBezTo>
                  <a:cubicBezTo>
                    <a:pt x="87555" y="9242"/>
                    <a:pt x="87503" y="9242"/>
                    <a:pt x="87451" y="9242"/>
                  </a:cubicBezTo>
                  <a:cubicBezTo>
                    <a:pt x="83694" y="9242"/>
                    <a:pt x="81263" y="5430"/>
                    <a:pt x="81451" y="1965"/>
                  </a:cubicBezTo>
                  <a:lnTo>
                    <a:pt x="81451" y="1965"/>
                  </a:lnTo>
                  <a:cubicBezTo>
                    <a:pt x="79756" y="2208"/>
                    <a:pt x="78067" y="2324"/>
                    <a:pt x="76371" y="2324"/>
                  </a:cubicBezTo>
                  <a:cubicBezTo>
                    <a:pt x="75732" y="2324"/>
                    <a:pt x="75092" y="2308"/>
                    <a:pt x="74450" y="2275"/>
                  </a:cubicBezTo>
                  <a:lnTo>
                    <a:pt x="74450" y="2275"/>
                  </a:lnTo>
                  <a:cubicBezTo>
                    <a:pt x="74587" y="5677"/>
                    <a:pt x="72010" y="9057"/>
                    <a:pt x="68439" y="9057"/>
                  </a:cubicBezTo>
                  <a:cubicBezTo>
                    <a:pt x="68286" y="9057"/>
                    <a:pt x="68130" y="9051"/>
                    <a:pt x="67973" y="9038"/>
                  </a:cubicBezTo>
                  <a:cubicBezTo>
                    <a:pt x="64402" y="8752"/>
                    <a:pt x="62032" y="5168"/>
                    <a:pt x="62461" y="1823"/>
                  </a:cubicBezTo>
                  <a:cubicBezTo>
                    <a:pt x="60008" y="1596"/>
                    <a:pt x="57555" y="1370"/>
                    <a:pt x="55079" y="1144"/>
                  </a:cubicBezTo>
                  <a:lnTo>
                    <a:pt x="55079" y="1144"/>
                  </a:lnTo>
                  <a:cubicBezTo>
                    <a:pt x="55900" y="4811"/>
                    <a:pt x="53745" y="8681"/>
                    <a:pt x="49602" y="9085"/>
                  </a:cubicBezTo>
                  <a:cubicBezTo>
                    <a:pt x="49386" y="9106"/>
                    <a:pt x="49172" y="9117"/>
                    <a:pt x="48961" y="9117"/>
                  </a:cubicBezTo>
                  <a:cubicBezTo>
                    <a:pt x="47018" y="9117"/>
                    <a:pt x="45331" y="8243"/>
                    <a:pt x="43935" y="6847"/>
                  </a:cubicBezTo>
                  <a:cubicBezTo>
                    <a:pt x="42553" y="5475"/>
                    <a:pt x="40130" y="1690"/>
                    <a:pt x="37722" y="1690"/>
                  </a:cubicBezTo>
                  <a:cubicBezTo>
                    <a:pt x="37205" y="1690"/>
                    <a:pt x="36689" y="1865"/>
                    <a:pt x="36184" y="2275"/>
                  </a:cubicBezTo>
                  <a:cubicBezTo>
                    <a:pt x="36350" y="5483"/>
                    <a:pt x="34084" y="8391"/>
                    <a:pt x="30884" y="8391"/>
                  </a:cubicBezTo>
                  <a:cubicBezTo>
                    <a:pt x="30426" y="8391"/>
                    <a:pt x="29948" y="8331"/>
                    <a:pt x="29457" y="8204"/>
                  </a:cubicBezTo>
                  <a:cubicBezTo>
                    <a:pt x="27064" y="7597"/>
                    <a:pt x="26325" y="5895"/>
                    <a:pt x="25159" y="3942"/>
                  </a:cubicBezTo>
                  <a:cubicBezTo>
                    <a:pt x="23947" y="1922"/>
                    <a:pt x="21861" y="1390"/>
                    <a:pt x="19699" y="1390"/>
                  </a:cubicBezTo>
                  <a:cubicBezTo>
                    <a:pt x="18802" y="1390"/>
                    <a:pt x="17892" y="1481"/>
                    <a:pt x="17027" y="1596"/>
                  </a:cubicBezTo>
                  <a:cubicBezTo>
                    <a:pt x="16562" y="4121"/>
                    <a:pt x="15348" y="6621"/>
                    <a:pt x="12836" y="7657"/>
                  </a:cubicBezTo>
                  <a:cubicBezTo>
                    <a:pt x="12163" y="7931"/>
                    <a:pt x="11436" y="8067"/>
                    <a:pt x="10711" y="8067"/>
                  </a:cubicBezTo>
                  <a:cubicBezTo>
                    <a:pt x="9072" y="8067"/>
                    <a:pt x="7440" y="7372"/>
                    <a:pt x="6466" y="6002"/>
                  </a:cubicBezTo>
                  <a:cubicBezTo>
                    <a:pt x="6001" y="5359"/>
                    <a:pt x="5787" y="4573"/>
                    <a:pt x="5430" y="3870"/>
                  </a:cubicBezTo>
                  <a:cubicBezTo>
                    <a:pt x="5311" y="3620"/>
                    <a:pt x="5168" y="3382"/>
                    <a:pt x="5037" y="3132"/>
                  </a:cubicBezTo>
                  <a:cubicBezTo>
                    <a:pt x="4918" y="3799"/>
                    <a:pt x="4739" y="4513"/>
                    <a:pt x="4716" y="5168"/>
                  </a:cubicBezTo>
                  <a:cubicBezTo>
                    <a:pt x="4632" y="8407"/>
                    <a:pt x="5049" y="11657"/>
                    <a:pt x="5275" y="14884"/>
                  </a:cubicBezTo>
                  <a:cubicBezTo>
                    <a:pt x="5966" y="24683"/>
                    <a:pt x="6109" y="34481"/>
                    <a:pt x="5656" y="44292"/>
                  </a:cubicBezTo>
                  <a:cubicBezTo>
                    <a:pt x="5227" y="53746"/>
                    <a:pt x="4465" y="63163"/>
                    <a:pt x="4442" y="72629"/>
                  </a:cubicBezTo>
                  <a:cubicBezTo>
                    <a:pt x="4442" y="91000"/>
                    <a:pt x="1953" y="121802"/>
                    <a:pt x="1" y="140030"/>
                  </a:cubicBezTo>
                  <a:cubicBezTo>
                    <a:pt x="10133" y="140292"/>
                    <a:pt x="21861" y="140542"/>
                    <a:pt x="32005" y="140780"/>
                  </a:cubicBezTo>
                  <a:cubicBezTo>
                    <a:pt x="32432" y="140790"/>
                    <a:pt x="32865" y="140794"/>
                    <a:pt x="33303" y="140794"/>
                  </a:cubicBezTo>
                  <a:cubicBezTo>
                    <a:pt x="39120" y="140794"/>
                    <a:pt x="45822" y="140011"/>
                    <a:pt x="51986" y="140011"/>
                  </a:cubicBezTo>
                  <a:cubicBezTo>
                    <a:pt x="54034" y="140011"/>
                    <a:pt x="56023" y="140097"/>
                    <a:pt x="57901" y="140328"/>
                  </a:cubicBezTo>
                  <a:cubicBezTo>
                    <a:pt x="60644" y="140666"/>
                    <a:pt x="63457" y="140791"/>
                    <a:pt x="66310" y="140791"/>
                  </a:cubicBezTo>
                  <a:cubicBezTo>
                    <a:pt x="74253" y="140791"/>
                    <a:pt x="82509" y="139825"/>
                    <a:pt x="90440" y="139825"/>
                  </a:cubicBezTo>
                  <a:cubicBezTo>
                    <a:pt x="92977" y="139825"/>
                    <a:pt x="95480" y="139924"/>
                    <a:pt x="97930" y="140185"/>
                  </a:cubicBezTo>
                  <a:cubicBezTo>
                    <a:pt x="99141" y="140313"/>
                    <a:pt x="100272" y="140365"/>
                    <a:pt x="101352" y="140365"/>
                  </a:cubicBezTo>
                  <a:cubicBezTo>
                    <a:pt x="105972" y="140365"/>
                    <a:pt x="109648" y="139412"/>
                    <a:pt x="114616" y="139412"/>
                  </a:cubicBezTo>
                  <a:cubicBezTo>
                    <a:pt x="115049" y="139412"/>
                    <a:pt x="115490" y="139419"/>
                    <a:pt x="115944" y="139435"/>
                  </a:cubicBezTo>
                  <a:cubicBezTo>
                    <a:pt x="123474" y="139709"/>
                    <a:pt x="129341" y="139734"/>
                    <a:pt x="136298" y="139734"/>
                  </a:cubicBezTo>
                  <a:cubicBezTo>
                    <a:pt x="137788" y="139734"/>
                    <a:pt x="139329" y="139732"/>
                    <a:pt x="140947" y="139732"/>
                  </a:cubicBezTo>
                  <a:cubicBezTo>
                    <a:pt x="151020" y="139732"/>
                    <a:pt x="160771" y="137923"/>
                    <a:pt x="170855" y="137804"/>
                  </a:cubicBezTo>
                  <a:cubicBezTo>
                    <a:pt x="171343" y="137798"/>
                    <a:pt x="171846" y="137796"/>
                    <a:pt x="172360" y="137796"/>
                  </a:cubicBezTo>
                  <a:cubicBezTo>
                    <a:pt x="183143" y="137796"/>
                    <a:pt x="199341" y="138940"/>
                    <a:pt x="204205" y="139304"/>
                  </a:cubicBezTo>
                  <a:cubicBezTo>
                    <a:pt x="205133" y="139375"/>
                    <a:pt x="205633" y="139411"/>
                    <a:pt x="205633" y="139411"/>
                  </a:cubicBezTo>
                  <a:lnTo>
                    <a:pt x="236578" y="141364"/>
                  </a:lnTo>
                  <a:lnTo>
                    <a:pt x="260307" y="142864"/>
                  </a:lnTo>
                  <a:cubicBezTo>
                    <a:pt x="260307" y="142864"/>
                    <a:pt x="268344" y="120992"/>
                    <a:pt x="261200" y="15765"/>
                  </a:cubicBezTo>
                  <a:lnTo>
                    <a:pt x="260259" y="668"/>
                  </a:lnTo>
                  <a:cubicBezTo>
                    <a:pt x="257807" y="453"/>
                    <a:pt x="255342" y="227"/>
                    <a:pt x="252877" y="1"/>
                  </a:cubicBezTo>
                  <a:close/>
                </a:path>
              </a:pathLst>
            </a:custGeom>
            <a:solidFill>
              <a:schemeClr val="accent4"/>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sp>
          <p:nvSpPr>
            <p:cNvPr id="1518" name="Google Shape;1518;p34"/>
            <p:cNvSpPr/>
            <p:nvPr/>
          </p:nvSpPr>
          <p:spPr>
            <a:xfrm>
              <a:off x="418241" y="216981"/>
              <a:ext cx="8413926" cy="4516813"/>
            </a:xfrm>
            <a:custGeom>
              <a:avLst/>
              <a:gdLst/>
              <a:ahLst/>
              <a:cxnLst/>
              <a:rect l="l" t="t" r="r" b="b"/>
              <a:pathLst>
                <a:path w="268344" h="144054" fill="none" extrusionOk="0">
                  <a:moveTo>
                    <a:pt x="261200" y="16955"/>
                  </a:moveTo>
                  <a:lnTo>
                    <a:pt x="260259" y="1858"/>
                  </a:lnTo>
                  <a:cubicBezTo>
                    <a:pt x="257807" y="1643"/>
                    <a:pt x="255342" y="1417"/>
                    <a:pt x="252877" y="1191"/>
                  </a:cubicBezTo>
                  <a:cubicBezTo>
                    <a:pt x="253699" y="4858"/>
                    <a:pt x="251532" y="8728"/>
                    <a:pt x="247401" y="9132"/>
                  </a:cubicBezTo>
                  <a:cubicBezTo>
                    <a:pt x="245186" y="9347"/>
                    <a:pt x="243281" y="8442"/>
                    <a:pt x="241733" y="6894"/>
                  </a:cubicBezTo>
                  <a:cubicBezTo>
                    <a:pt x="240043" y="5227"/>
                    <a:pt x="236828" y="0"/>
                    <a:pt x="233970" y="2322"/>
                  </a:cubicBezTo>
                  <a:cubicBezTo>
                    <a:pt x="234173" y="5989"/>
                    <a:pt x="231172" y="9263"/>
                    <a:pt x="227243" y="8251"/>
                  </a:cubicBezTo>
                  <a:cubicBezTo>
                    <a:pt x="224850" y="7644"/>
                    <a:pt x="224124" y="5942"/>
                    <a:pt x="222945" y="3989"/>
                  </a:cubicBezTo>
                  <a:cubicBezTo>
                    <a:pt x="221231" y="1131"/>
                    <a:pt x="217766" y="1250"/>
                    <a:pt x="214825" y="1643"/>
                  </a:cubicBezTo>
                  <a:cubicBezTo>
                    <a:pt x="214361" y="4168"/>
                    <a:pt x="213134" y="6668"/>
                    <a:pt x="210622" y="7692"/>
                  </a:cubicBezTo>
                  <a:cubicBezTo>
                    <a:pt x="208610" y="8513"/>
                    <a:pt x="206134" y="8097"/>
                    <a:pt x="204645" y="6501"/>
                  </a:cubicBezTo>
                  <a:cubicBezTo>
                    <a:pt x="204443" y="5287"/>
                    <a:pt x="204312" y="4060"/>
                    <a:pt x="204312" y="2798"/>
                  </a:cubicBezTo>
                  <a:lnTo>
                    <a:pt x="198775" y="3251"/>
                  </a:lnTo>
                  <a:cubicBezTo>
                    <a:pt x="199264" y="6894"/>
                    <a:pt x="198847" y="11621"/>
                    <a:pt x="194239" y="11847"/>
                  </a:cubicBezTo>
                  <a:cubicBezTo>
                    <a:pt x="189167" y="12085"/>
                    <a:pt x="187345" y="6823"/>
                    <a:pt x="186310" y="2751"/>
                  </a:cubicBezTo>
                  <a:cubicBezTo>
                    <a:pt x="184178" y="2810"/>
                    <a:pt x="182059" y="2691"/>
                    <a:pt x="179940" y="2715"/>
                  </a:cubicBezTo>
                  <a:cubicBezTo>
                    <a:pt x="181130" y="6537"/>
                    <a:pt x="178416" y="11978"/>
                    <a:pt x="174415" y="12549"/>
                  </a:cubicBezTo>
                  <a:cubicBezTo>
                    <a:pt x="169486" y="13228"/>
                    <a:pt x="166331" y="6906"/>
                    <a:pt x="166974" y="2548"/>
                  </a:cubicBezTo>
                  <a:cubicBezTo>
                    <a:pt x="163235" y="2084"/>
                    <a:pt x="159675" y="3977"/>
                    <a:pt x="156818" y="6311"/>
                  </a:cubicBezTo>
                  <a:cubicBezTo>
                    <a:pt x="155080" y="7739"/>
                    <a:pt x="153472" y="9954"/>
                    <a:pt x="151079" y="10228"/>
                  </a:cubicBezTo>
                  <a:cubicBezTo>
                    <a:pt x="147293" y="10644"/>
                    <a:pt x="144245" y="6799"/>
                    <a:pt x="143757" y="3275"/>
                  </a:cubicBezTo>
                  <a:cubicBezTo>
                    <a:pt x="141006" y="3882"/>
                    <a:pt x="138268" y="3929"/>
                    <a:pt x="135482" y="3453"/>
                  </a:cubicBezTo>
                  <a:cubicBezTo>
                    <a:pt x="134553" y="6965"/>
                    <a:pt x="131600" y="10835"/>
                    <a:pt x="127767" y="10716"/>
                  </a:cubicBezTo>
                  <a:cubicBezTo>
                    <a:pt x="123885" y="10597"/>
                    <a:pt x="121552" y="6370"/>
                    <a:pt x="121016" y="2846"/>
                  </a:cubicBezTo>
                  <a:cubicBezTo>
                    <a:pt x="118694" y="2810"/>
                    <a:pt x="116360" y="2786"/>
                    <a:pt x="114039" y="2751"/>
                  </a:cubicBezTo>
                  <a:cubicBezTo>
                    <a:pt x="114955" y="5906"/>
                    <a:pt x="113027" y="10216"/>
                    <a:pt x="109848" y="11109"/>
                  </a:cubicBezTo>
                  <a:cubicBezTo>
                    <a:pt x="105430" y="12371"/>
                    <a:pt x="102633" y="6668"/>
                    <a:pt x="102263" y="2834"/>
                  </a:cubicBezTo>
                  <a:cubicBezTo>
                    <a:pt x="99608" y="2751"/>
                    <a:pt x="96953" y="2691"/>
                    <a:pt x="94298" y="2620"/>
                  </a:cubicBezTo>
                  <a:cubicBezTo>
                    <a:pt x="93917" y="6108"/>
                    <a:pt x="91310" y="10335"/>
                    <a:pt x="87607" y="10430"/>
                  </a:cubicBezTo>
                  <a:cubicBezTo>
                    <a:pt x="83761" y="10537"/>
                    <a:pt x="81261" y="6668"/>
                    <a:pt x="81451" y="3155"/>
                  </a:cubicBezTo>
                  <a:cubicBezTo>
                    <a:pt x="79118" y="3489"/>
                    <a:pt x="76796" y="3584"/>
                    <a:pt x="74450" y="3465"/>
                  </a:cubicBezTo>
                  <a:cubicBezTo>
                    <a:pt x="74593" y="7013"/>
                    <a:pt x="71783" y="10537"/>
                    <a:pt x="67973" y="10228"/>
                  </a:cubicBezTo>
                  <a:cubicBezTo>
                    <a:pt x="64402" y="9942"/>
                    <a:pt x="62032" y="6358"/>
                    <a:pt x="62461" y="3013"/>
                  </a:cubicBezTo>
                  <a:cubicBezTo>
                    <a:pt x="60008" y="2786"/>
                    <a:pt x="57555" y="2560"/>
                    <a:pt x="55079" y="2334"/>
                  </a:cubicBezTo>
                  <a:cubicBezTo>
                    <a:pt x="55900" y="6001"/>
                    <a:pt x="53745" y="9871"/>
                    <a:pt x="49602" y="10275"/>
                  </a:cubicBezTo>
                  <a:cubicBezTo>
                    <a:pt x="47388" y="10490"/>
                    <a:pt x="45483" y="9585"/>
                    <a:pt x="43935" y="8037"/>
                  </a:cubicBezTo>
                  <a:cubicBezTo>
                    <a:pt x="42256" y="6370"/>
                    <a:pt x="39041" y="1143"/>
                    <a:pt x="36184" y="3465"/>
                  </a:cubicBezTo>
                  <a:cubicBezTo>
                    <a:pt x="36374" y="7132"/>
                    <a:pt x="33386" y="10406"/>
                    <a:pt x="29457" y="9394"/>
                  </a:cubicBezTo>
                  <a:cubicBezTo>
                    <a:pt x="27064" y="8787"/>
                    <a:pt x="26325" y="7085"/>
                    <a:pt x="25159" y="5132"/>
                  </a:cubicBezTo>
                  <a:cubicBezTo>
                    <a:pt x="23444" y="2274"/>
                    <a:pt x="19979" y="2393"/>
                    <a:pt x="17027" y="2786"/>
                  </a:cubicBezTo>
                  <a:cubicBezTo>
                    <a:pt x="16562" y="5311"/>
                    <a:pt x="15348" y="7811"/>
                    <a:pt x="12836" y="8847"/>
                  </a:cubicBezTo>
                  <a:cubicBezTo>
                    <a:pt x="10645" y="9740"/>
                    <a:pt x="7871" y="9168"/>
                    <a:pt x="6466" y="7192"/>
                  </a:cubicBezTo>
                  <a:cubicBezTo>
                    <a:pt x="6001" y="6549"/>
                    <a:pt x="5787" y="5763"/>
                    <a:pt x="5430" y="5060"/>
                  </a:cubicBezTo>
                  <a:cubicBezTo>
                    <a:pt x="5311" y="4810"/>
                    <a:pt x="5168" y="4572"/>
                    <a:pt x="5037" y="4322"/>
                  </a:cubicBezTo>
                  <a:cubicBezTo>
                    <a:pt x="4918" y="4989"/>
                    <a:pt x="4739" y="5703"/>
                    <a:pt x="4716" y="6358"/>
                  </a:cubicBezTo>
                  <a:cubicBezTo>
                    <a:pt x="4632" y="9597"/>
                    <a:pt x="5049" y="12847"/>
                    <a:pt x="5275" y="16074"/>
                  </a:cubicBezTo>
                  <a:cubicBezTo>
                    <a:pt x="5966" y="25873"/>
                    <a:pt x="6109" y="35671"/>
                    <a:pt x="5656" y="45482"/>
                  </a:cubicBezTo>
                  <a:cubicBezTo>
                    <a:pt x="5227" y="54936"/>
                    <a:pt x="4465" y="64353"/>
                    <a:pt x="4442" y="73819"/>
                  </a:cubicBezTo>
                  <a:cubicBezTo>
                    <a:pt x="4442" y="92190"/>
                    <a:pt x="1953" y="122992"/>
                    <a:pt x="1" y="141220"/>
                  </a:cubicBezTo>
                  <a:cubicBezTo>
                    <a:pt x="10133" y="141482"/>
                    <a:pt x="21861" y="141732"/>
                    <a:pt x="32005" y="141970"/>
                  </a:cubicBezTo>
                  <a:cubicBezTo>
                    <a:pt x="39994" y="142149"/>
                    <a:pt x="49947" y="140541"/>
                    <a:pt x="57901" y="141518"/>
                  </a:cubicBezTo>
                  <a:cubicBezTo>
                    <a:pt x="70724" y="143101"/>
                    <a:pt x="85071" y="140006"/>
                    <a:pt x="97930" y="141375"/>
                  </a:cubicBezTo>
                  <a:cubicBezTo>
                    <a:pt x="104776" y="142101"/>
                    <a:pt x="109062" y="140387"/>
                    <a:pt x="115944" y="140625"/>
                  </a:cubicBezTo>
                  <a:cubicBezTo>
                    <a:pt x="125088" y="140958"/>
                    <a:pt x="131779" y="140922"/>
                    <a:pt x="140947" y="140922"/>
                  </a:cubicBezTo>
                  <a:cubicBezTo>
                    <a:pt x="151020" y="140922"/>
                    <a:pt x="160771" y="139113"/>
                    <a:pt x="170855" y="138994"/>
                  </a:cubicBezTo>
                  <a:cubicBezTo>
                    <a:pt x="181571" y="138875"/>
                    <a:pt x="199109" y="140113"/>
                    <a:pt x="204205" y="140494"/>
                  </a:cubicBezTo>
                  <a:cubicBezTo>
                    <a:pt x="205133" y="140565"/>
                    <a:pt x="205633" y="140601"/>
                    <a:pt x="205633" y="140601"/>
                  </a:cubicBezTo>
                  <a:lnTo>
                    <a:pt x="236578" y="142554"/>
                  </a:lnTo>
                  <a:lnTo>
                    <a:pt x="260307" y="144054"/>
                  </a:lnTo>
                  <a:cubicBezTo>
                    <a:pt x="260307" y="144054"/>
                    <a:pt x="268344" y="122182"/>
                    <a:pt x="261200" y="16955"/>
                  </a:cubicBezTo>
                  <a:close/>
                </a:path>
              </a:pathLst>
            </a:custGeom>
            <a:solidFill>
              <a:schemeClr val="accent4"/>
            </a:solidFill>
            <a:ln w="38100" cap="flat" cmpd="sng">
              <a:solidFill>
                <a:schemeClr val="dk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85"/>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5.jp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2"/>
              </a:buClr>
              <a:buSzPts val="2800"/>
              <a:buFont typeface="Annie Use Your Telescope"/>
              <a:buNone/>
              <a:defRPr sz="2800" b="1">
                <a:solidFill>
                  <a:schemeClr val="dk2"/>
                </a:solidFill>
                <a:latin typeface="Annie Use Your Telescope"/>
                <a:ea typeface="Annie Use Your Telescope"/>
                <a:cs typeface="Annie Use Your Telescope"/>
                <a:sym typeface="Annie Use Your Telescope"/>
              </a:defRPr>
            </a:lvl1pPr>
            <a:lvl2pPr lvl="1">
              <a:spcBef>
                <a:spcPts val="0"/>
              </a:spcBef>
              <a:spcAft>
                <a:spcPts val="0"/>
              </a:spcAft>
              <a:buClr>
                <a:schemeClr val="dk1"/>
              </a:buClr>
              <a:buSzPts val="2800"/>
              <a:buNone/>
              <a:defRPr sz="2800" b="1">
                <a:solidFill>
                  <a:schemeClr val="dk1"/>
                </a:solidFill>
              </a:defRPr>
            </a:lvl2pPr>
            <a:lvl3pPr lvl="2">
              <a:spcBef>
                <a:spcPts val="0"/>
              </a:spcBef>
              <a:spcAft>
                <a:spcPts val="0"/>
              </a:spcAft>
              <a:buClr>
                <a:schemeClr val="dk1"/>
              </a:buClr>
              <a:buSzPts val="2800"/>
              <a:buNone/>
              <a:defRPr sz="2800" b="1">
                <a:solidFill>
                  <a:schemeClr val="dk1"/>
                </a:solidFill>
              </a:defRPr>
            </a:lvl3pPr>
            <a:lvl4pPr lvl="3">
              <a:spcBef>
                <a:spcPts val="0"/>
              </a:spcBef>
              <a:spcAft>
                <a:spcPts val="0"/>
              </a:spcAft>
              <a:buClr>
                <a:schemeClr val="dk1"/>
              </a:buClr>
              <a:buSzPts val="2800"/>
              <a:buNone/>
              <a:defRPr sz="2800" b="1">
                <a:solidFill>
                  <a:schemeClr val="dk1"/>
                </a:solidFill>
              </a:defRPr>
            </a:lvl4pPr>
            <a:lvl5pPr lvl="4">
              <a:spcBef>
                <a:spcPts val="0"/>
              </a:spcBef>
              <a:spcAft>
                <a:spcPts val="0"/>
              </a:spcAft>
              <a:buClr>
                <a:schemeClr val="dk1"/>
              </a:buClr>
              <a:buSzPts val="2800"/>
              <a:buNone/>
              <a:defRPr sz="2800" b="1">
                <a:solidFill>
                  <a:schemeClr val="dk1"/>
                </a:solidFill>
              </a:defRPr>
            </a:lvl5pPr>
            <a:lvl6pPr lvl="5">
              <a:spcBef>
                <a:spcPts val="0"/>
              </a:spcBef>
              <a:spcAft>
                <a:spcPts val="0"/>
              </a:spcAft>
              <a:buClr>
                <a:schemeClr val="dk1"/>
              </a:buClr>
              <a:buSzPts val="2800"/>
              <a:buNone/>
              <a:defRPr sz="2800" b="1">
                <a:solidFill>
                  <a:schemeClr val="dk1"/>
                </a:solidFill>
              </a:defRPr>
            </a:lvl6pPr>
            <a:lvl7pPr lvl="6">
              <a:spcBef>
                <a:spcPts val="0"/>
              </a:spcBef>
              <a:spcAft>
                <a:spcPts val="0"/>
              </a:spcAft>
              <a:buClr>
                <a:schemeClr val="dk1"/>
              </a:buClr>
              <a:buSzPts val="2800"/>
              <a:buNone/>
              <a:defRPr sz="2800" b="1">
                <a:solidFill>
                  <a:schemeClr val="dk1"/>
                </a:solidFill>
              </a:defRPr>
            </a:lvl7pPr>
            <a:lvl8pPr lvl="7">
              <a:spcBef>
                <a:spcPts val="0"/>
              </a:spcBef>
              <a:spcAft>
                <a:spcPts val="0"/>
              </a:spcAft>
              <a:buClr>
                <a:schemeClr val="dk1"/>
              </a:buClr>
              <a:buSzPts val="2800"/>
              <a:buNone/>
              <a:defRPr sz="2800" b="1">
                <a:solidFill>
                  <a:schemeClr val="dk1"/>
                </a:solidFill>
              </a:defRPr>
            </a:lvl8pPr>
            <a:lvl9pPr lvl="8">
              <a:spcBef>
                <a:spcPts val="0"/>
              </a:spcBef>
              <a:spcAft>
                <a:spcPts val="0"/>
              </a:spcAft>
              <a:buClr>
                <a:schemeClr val="dk1"/>
              </a:buClr>
              <a:buSzPts val="2800"/>
              <a:buNone/>
              <a:defRPr sz="2800" b="1">
                <a:solidFill>
                  <a:schemeClr val="dk1"/>
                </a:solidFill>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0" tIns="0" rIns="0" bIns="0" anchor="t" anchorCtr="0">
            <a:noAutofit/>
          </a:bodyPr>
          <a:lstStyle>
            <a:lvl1pPr marL="457200" lvl="0" indent="-342900">
              <a:lnSpc>
                <a:spcPct val="100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5" r:id="rId5"/>
    <p:sldLayoutId id="2147483658" r:id="rId6"/>
    <p:sldLayoutId id="2147483659" r:id="rId7"/>
    <p:sldLayoutId id="2147483664" r:id="rId8"/>
    <p:sldLayoutId id="2147483680" r:id="rId9"/>
    <p:sldLayoutId id="2147483681" r:id="rId10"/>
    <p:sldLayoutId id="2147483685" r:id="rId11"/>
    <p:sldLayoutId id="2147483686" r:id="rId12"/>
    <p:sldLayoutId id="2147483687" r:id="rId13"/>
    <p:sldLayoutId id="214748368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800" b="0" i="0" u="none" strike="noStrike" kern="1200" cap="none" spc="0" normalizeH="0" baseline="0" noProof="0" dirty="0">
                <a:ln>
                  <a:noFill/>
                </a:ln>
                <a:solidFill>
                  <a:srgbClr val="000000"/>
                </a:solidFill>
                <a:effectLst/>
                <a:uLnTx/>
                <a:uFillTx/>
                <a:latin typeface="Arial"/>
                <a:cs typeface="Arial" panose="020B0604020202020204"/>
                <a:sym typeface="Arial" panose="020B0604020202020204"/>
              </a:rPr>
              <a:t>FeistyForwarders_0968120672</a:t>
            </a:r>
          </a:p>
        </p:txBody>
      </p:sp>
    </p:spTree>
    <p:extLst>
      <p:ext uri="{BB962C8B-B14F-4D97-AF65-F5344CB8AC3E}">
        <p14:creationId xmlns:p14="http://schemas.microsoft.com/office/powerpoint/2010/main" val="400726913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11E9A5C-35A2-4C87-9D5B-FD128F0C16A1}" type="datetimeFigureOut">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55BA874-1D26-4199-B4C1-394EEF75C4B1}"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88010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优秀</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Word</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www.1ppt.com/word/              Excel</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www.1ppt.com/excel/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资料下载：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www.1ppt.com/ziliao/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范文下载：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www.1ppt.com/fanwen/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试卷下载：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www.1ppt.com/shiti/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教案下载：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www.1ppt.com/jiaoan/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endParaRPr kumimoji="0" lang="zh-CN" altLang="en-US" sz="100" b="0" i="0" u="none" strike="noStrike" kern="1200" cap="none" spc="0" normalizeH="0" baseline="0" noProof="0" dirty="0">
              <a:ln>
                <a:noFill/>
              </a:ln>
              <a:solidFill>
                <a:prstClr val="white"/>
              </a:solidFill>
              <a:effectLst/>
              <a:uLnTx/>
              <a:uFillTx/>
              <a:latin typeface="Calibri"/>
              <a:ea typeface="宋体"/>
              <a:cs typeface="+mn-cs"/>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105ECC-05DB-4A25-8E6A-E61FCA6F5619}" type="datetimeFigureOut">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2022/4/2</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A56C03-FDBE-437B-B3E2-8C9625E28270}" type="slidenum">
              <a:rPr kumimoji="0" lang="zh-CN" altLang="en-US" sz="1200" b="0" i="0" u="none" strike="noStrike" kern="1200" cap="none" spc="0" normalizeH="0" baseline="0" noProof="0" smtClean="0">
                <a:ln>
                  <a:noFill/>
                </a:ln>
                <a:solidFill>
                  <a:prstClr val="black">
                    <a:tint val="75000"/>
                  </a:prstClr>
                </a:solidFill>
                <a:effectLst/>
                <a:uLnTx/>
                <a:uFillTx/>
                <a:latin typeface="Utm AV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Utm AVO"/>
              <a:ea typeface="+mn-ea"/>
              <a:cs typeface="+mn-cs"/>
            </a:endParaRPr>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Utm AVO"/>
              <a:ea typeface="+mn-ea"/>
              <a:cs typeface="+mn-cs"/>
            </a:endParaRPr>
          </a:p>
        </p:txBody>
      </p:sp>
      <p:sp>
        <p:nvSpPr>
          <p:cNvPr id="9" name="TextBox 8">
            <a:extLst>
              <a:ext uri="{FF2B5EF4-FFF2-40B4-BE49-F238E27FC236}">
                <a16:creationId xmlns:a16="http://schemas.microsoft.com/office/drawing/2014/main" id="{2FCE2831-91B0-4649-8FD8-B98AAAD8E19D}"/>
              </a:ext>
            </a:extLst>
          </p:cNvPr>
          <p:cNvSpPr txBox="1"/>
          <p:nvPr userDrawn="1"/>
        </p:nvSpPr>
        <p:spPr>
          <a:xfrm>
            <a:off x="8854310" y="56442"/>
            <a:ext cx="33376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Utm AVO"/>
                <a:ea typeface="+mn-ea"/>
                <a:cs typeface="+mn-cs"/>
              </a:rPr>
              <a:t>Hương</a:t>
            </a:r>
            <a:r>
              <a:rPr kumimoji="0" lang="en-US" sz="1200" b="0" i="0" u="none" strike="noStrike" kern="1200" cap="none" spc="0" normalizeH="0" baseline="0" noProof="0" dirty="0">
                <a:ln>
                  <a:noFill/>
                </a:ln>
                <a:solidFill>
                  <a:prstClr val="black"/>
                </a:solidFill>
                <a:effectLst/>
                <a:uLnTx/>
                <a:uFillTx/>
                <a:latin typeface="Utm AVO"/>
                <a:ea typeface="+mn-ea"/>
                <a:cs typeface="+mn-cs"/>
              </a:rPr>
              <a:t> </a:t>
            </a:r>
            <a:r>
              <a:rPr kumimoji="0" lang="en-US" sz="1200" b="0" i="0" u="none" strike="noStrike" kern="1200" cap="none" spc="0" normalizeH="0" baseline="0" noProof="0" dirty="0" err="1">
                <a:ln>
                  <a:noFill/>
                </a:ln>
                <a:solidFill>
                  <a:prstClr val="black"/>
                </a:solidFill>
                <a:effectLst/>
                <a:uLnTx/>
                <a:uFillTx/>
                <a:latin typeface="Utm AVO"/>
                <a:ea typeface="+mn-ea"/>
                <a:cs typeface="+mn-cs"/>
              </a:rPr>
              <a:t>Thảo</a:t>
            </a:r>
            <a:r>
              <a:rPr kumimoji="0" lang="en-US" sz="1200" b="0" i="0" u="none" strike="noStrike" kern="1200" cap="none" spc="0" normalizeH="0" baseline="0" noProof="0" dirty="0">
                <a:ln>
                  <a:noFill/>
                </a:ln>
                <a:solidFill>
                  <a:prstClr val="black"/>
                </a:solidFill>
                <a:effectLst/>
                <a:uLnTx/>
                <a:uFillTx/>
                <a:latin typeface="Utm AVO"/>
                <a:ea typeface="+mn-ea"/>
                <a:cs typeface="+mn-cs"/>
              </a:rPr>
              <a:t>: tranthao121004@gmail.com</a:t>
            </a:r>
          </a:p>
        </p:txBody>
      </p:sp>
    </p:spTree>
    <p:extLst>
      <p:ext uri="{BB962C8B-B14F-4D97-AF65-F5344CB8AC3E}">
        <p14:creationId xmlns:p14="http://schemas.microsoft.com/office/powerpoint/2010/main" val="160898905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34.wmf"/><Relationship Id="rId3" Type="http://schemas.openxmlformats.org/officeDocument/2006/relationships/control" Target="../activeX/activeX2.xml"/><Relationship Id="rId7" Type="http://schemas.openxmlformats.org/officeDocument/2006/relationships/notesSlide" Target="../notesSlides/notesSlide7.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control" Target="../activeX/activeX4.xml"/><Relationship Id="rId4" Type="http://schemas.openxmlformats.org/officeDocument/2006/relationships/control" Target="../activeX/activeX3.xml"/><Relationship Id="rId9" Type="http://schemas.openxmlformats.org/officeDocument/2006/relationships/image" Target="../media/image35.wmf"/></Relationships>
</file>

<file path=ppt/slides/_rels/slide1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37.tmp"/><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wav"/><Relationship Id="rId7" Type="http://schemas.openxmlformats.org/officeDocument/2006/relationships/image" Target="../media/image15.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png"/><Relationship Id="rId9" Type="http://schemas.openxmlformats.org/officeDocument/2006/relationships/image" Target="../media/image17.gif"/></Relationships>
</file>

<file path=ppt/slides/_rels/slide3.xml.rels><?xml version="1.0" encoding="UTF-8" standalone="yes"?>
<Relationships xmlns="http://schemas.openxmlformats.org/package/2006/relationships"><Relationship Id="rId8" Type="http://schemas.openxmlformats.org/officeDocument/2006/relationships/image" Target="../media/image15.gif"/><Relationship Id="rId13" Type="http://schemas.openxmlformats.org/officeDocument/2006/relationships/slide" Target="slide5.xml"/><Relationship Id="rId18" Type="http://schemas.openxmlformats.org/officeDocument/2006/relationships/image" Target="../media/image21.png"/><Relationship Id="rId3" Type="http://schemas.openxmlformats.org/officeDocument/2006/relationships/audio" Target="../media/audio1.wav"/><Relationship Id="rId21" Type="http://schemas.openxmlformats.org/officeDocument/2006/relationships/slide" Target="slide10.xml"/><Relationship Id="rId7" Type="http://schemas.openxmlformats.org/officeDocument/2006/relationships/image" Target="../media/image14.gif"/><Relationship Id="rId12" Type="http://schemas.openxmlformats.org/officeDocument/2006/relationships/image" Target="../media/image18.png"/><Relationship Id="rId17"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3.gif"/><Relationship Id="rId11" Type="http://schemas.openxmlformats.org/officeDocument/2006/relationships/slide" Target="slide4.xml"/><Relationship Id="rId24"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slide" Target="slide6.xml"/><Relationship Id="rId23" Type="http://schemas.openxmlformats.org/officeDocument/2006/relationships/slide" Target="slide11.xml"/><Relationship Id="rId10" Type="http://schemas.openxmlformats.org/officeDocument/2006/relationships/image" Target="../media/image17.gif"/><Relationship Id="rId19" Type="http://schemas.openxmlformats.org/officeDocument/2006/relationships/slide" Target="slide8.xml"/><Relationship Id="rId4" Type="http://schemas.openxmlformats.org/officeDocument/2006/relationships/audio" Target="../media/audio2.wav"/><Relationship Id="rId9" Type="http://schemas.openxmlformats.org/officeDocument/2006/relationships/image" Target="../media/image16.gif"/><Relationship Id="rId14" Type="http://schemas.openxmlformats.org/officeDocument/2006/relationships/image" Target="../media/image19.png"/><Relationship Id="rId22" Type="http://schemas.openxmlformats.org/officeDocument/2006/relationships/image" Target="../media/image23.gif"/></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audio" Target="../media/audio3.wav"/><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7613" y="61189"/>
            <a:ext cx="1765968" cy="1765968"/>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3327377" y="663014"/>
            <a:ext cx="6504922"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9Slide03 Arima Madurai Medium" panose="00000600000000000000" pitchFamily="2" charset="0"/>
                <a:sym typeface="Arial" panose="020B0604020202020204"/>
              </a:rPr>
              <a:t>PHÒNG GIÁO DỤC VÀ ĐÀO TẠO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9Slide03 Arima Madurai Medium" panose="00000600000000000000" pitchFamily="2" charset="0"/>
                <a:sym typeface="Arial" panose="020B0604020202020204"/>
              </a:rPr>
              <a:t>TRƯỜNG TIỂU HỌC PHÚC LỢI</a:t>
            </a:r>
            <a:endParaRPr kumimoji="0" lang="vi-VN" sz="2400" b="1" i="0" u="none" strike="noStrike" kern="1200" cap="none" spc="0" normalizeH="0" baseline="0" noProof="0" dirty="0">
              <a:ln>
                <a:noFill/>
              </a:ln>
              <a:solidFill>
                <a:prstClr val="black"/>
              </a:solidFill>
              <a:effectLst/>
              <a:uLnTx/>
              <a:uFillTx/>
              <a:latin typeface="Arial" panose="020B0604020202020204" pitchFamily="34" charset="0"/>
              <a:ea typeface="+mn-ea"/>
              <a:cs typeface="#9Slide03 Arima Madurai Medium" panose="00000600000000000000" pitchFamily="2" charset="0"/>
              <a:sym typeface="Arial" panose="020B0604020202020204"/>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83127" y="2644170"/>
            <a:ext cx="11980453" cy="240065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smtClean="0">
                <a:ln>
                  <a:noFill/>
                </a:ln>
                <a:solidFill>
                  <a:srgbClr val="FF0000"/>
                </a:solidFill>
                <a:effectLst/>
                <a:uLnTx/>
                <a:uFillTx/>
                <a:latin typeface="Calibri"/>
                <a:ea typeface="+mn-ea"/>
                <a:cs typeface="#9Slide03 Arima Madurai Medium" panose="00000600000000000000" pitchFamily="2" charset="0"/>
                <a:sym typeface="Arial" panose="020B0604020202020204"/>
              </a:rPr>
              <a:t> TOÁN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FF0000"/>
                </a:solidFill>
                <a:effectLst/>
                <a:uLnTx/>
                <a:uFillTx/>
                <a:latin typeface="Calibri"/>
                <a:ea typeface="+mn-ea"/>
                <a:cs typeface="#9Slide03 Arima Madurai Medium" panose="00000600000000000000" pitchFamily="2" charset="0"/>
                <a:sym typeface="Arial" panose="020B0604020202020204"/>
              </a:rPr>
              <a:t>BÀI 59: PHÉP CỘNG (CÓ NHỚ)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smtClean="0">
                <a:ln>
                  <a:noFill/>
                </a:ln>
                <a:solidFill>
                  <a:srgbClr val="FF0000"/>
                </a:solidFill>
                <a:effectLst/>
                <a:uLnTx/>
                <a:uFillTx/>
                <a:latin typeface="Calibri"/>
                <a:ea typeface="+mn-ea"/>
                <a:cs typeface="#9Slide03 Arima Madurai Medium" panose="00000600000000000000" pitchFamily="2" charset="0"/>
                <a:sym typeface="Arial" panose="020B0604020202020204"/>
              </a:rPr>
              <a:t>TRONG PHẠM VI 1000(TIẾT 2)</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a typeface="+mn-ea"/>
              <a:cs typeface="#9Slide03 Arima Madurai Medium" panose="00000600000000000000" pitchFamily="2" charset="0"/>
              <a:sym typeface="Arial" panose="020B0604020202020204"/>
            </a:endParaRPr>
          </a:p>
        </p:txBody>
      </p:sp>
    </p:spTree>
    <p:extLst>
      <p:ext uri="{BB962C8B-B14F-4D97-AF65-F5344CB8AC3E}">
        <p14:creationId xmlns:p14="http://schemas.microsoft.com/office/powerpoint/2010/main" val="358722131"/>
      </p:ext>
    </p:extLst>
  </p:cSld>
  <p:clrMapOvr>
    <a:masterClrMapping/>
  </p:clrMapOvr>
  <p:transition spd="slow">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29" y="206779"/>
            <a:ext cx="11610743" cy="6444444"/>
          </a:xfrm>
          <a:prstGeom prst="rect">
            <a:avLst/>
          </a:prstGeom>
        </p:spPr>
      </p:pic>
      <p:sp>
        <p:nvSpPr>
          <p:cNvPr id="5" name="TextBox 4"/>
          <p:cNvSpPr txBox="1"/>
          <p:nvPr/>
        </p:nvSpPr>
        <p:spPr>
          <a:xfrm>
            <a:off x="1222191" y="1145667"/>
            <a:ext cx="7168959"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Thứ</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lang="en-US" sz="3047" b="1" kern="1200" smtClean="0">
                <a:solidFill>
                  <a:prstClr val="white"/>
                </a:solidFill>
                <a:latin typeface="HP001 4 hàng" panose="020B0603050302020204" pitchFamily="34" charset="0"/>
                <a:ea typeface="+mn-ea"/>
                <a:cs typeface="+mn-cs"/>
              </a:rPr>
              <a:t>ba</a:t>
            </a:r>
            <a:r>
              <a:rPr kumimoji="0" lang="en-US" sz="3047"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ngày</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5 </a:t>
            </a:r>
            <a:r>
              <a:rPr kumimoji="0" lang="en-US" sz="3047" b="1" i="0" u="none" strike="noStrike" kern="1200" cap="none" spc="0" normalizeH="0" baseline="0" noProof="0" err="1">
                <a:ln>
                  <a:noFill/>
                </a:ln>
                <a:solidFill>
                  <a:prstClr val="white"/>
                </a:solidFill>
                <a:effectLst/>
                <a:uLnTx/>
                <a:uFillTx/>
                <a:latin typeface="HP001 4 hàng" panose="020B0603050302020204" pitchFamily="34" charset="0"/>
                <a:ea typeface="+mn-ea"/>
                <a:cs typeface="+mn-cs"/>
              </a:rPr>
              <a:t>tháng</a:t>
            </a:r>
            <a:r>
              <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4 </a:t>
            </a:r>
            <a:r>
              <a:rPr kumimoji="0" lang="en-US" sz="3047"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047"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2022</a:t>
            </a:r>
            <a:endParaRPr kumimoji="0" lang="en-US" sz="3047"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6" name="TextBox 5"/>
          <p:cNvSpPr txBox="1"/>
          <p:nvPr/>
        </p:nvSpPr>
        <p:spPr>
          <a:xfrm>
            <a:off x="3156190" y="1786957"/>
            <a:ext cx="2126384"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TǨn</a:t>
            </a:r>
            <a:endParaRPr kumimoji="0" lang="en-US" sz="3047"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7" name="TextBox 6"/>
          <p:cNvSpPr txBox="1"/>
          <p:nvPr/>
        </p:nvSpPr>
        <p:spPr>
          <a:xfrm>
            <a:off x="622422" y="2428247"/>
            <a:ext cx="11449505" cy="561244"/>
          </a:xfrm>
          <a:prstGeom prst="rect">
            <a:avLst/>
          </a:prstGeom>
          <a:noFill/>
        </p:spPr>
        <p:txBody>
          <a:bodyPr wrap="square" rtlCol="0">
            <a:spAutoFit/>
          </a:bodyPr>
          <a:lstStyle/>
          <a:p>
            <a:pPr marL="0" marR="0" lvl="0" indent="0" algn="l" defTabSz="870811" rtl="0" eaLnBrk="1" fontAlgn="auto" latinLnBrk="0" hangingPunct="1">
              <a:lnSpc>
                <a:spcPct val="100000"/>
              </a:lnSpc>
              <a:spcBef>
                <a:spcPts val="0"/>
              </a:spcBef>
              <a:spcAft>
                <a:spcPts val="0"/>
              </a:spcAft>
              <a:buClrTx/>
              <a:buSzTx/>
              <a:buFontTx/>
              <a:buNone/>
              <a:tabLst/>
              <a:defRPr/>
            </a:pPr>
            <a:r>
              <a:rPr kumimoji="0" lang="en-US" sz="3047" b="1" i="0" u="none" strike="noStrike" kern="1200" cap="none" spc="0" normalizeH="0" baseline="0" noProof="0" err="1" smtClean="0">
                <a:ln>
                  <a:noFill/>
                </a:ln>
                <a:solidFill>
                  <a:srgbClr val="FFFF00"/>
                </a:solidFill>
                <a:effectLst/>
                <a:uLnTx/>
                <a:uFillTx/>
                <a:latin typeface="HP001 4 hàng" panose="020B0603050302020204" pitchFamily="34" charset="0"/>
                <a:ea typeface="+mn-ea"/>
                <a:cs typeface="+mn-cs"/>
              </a:rPr>
              <a:t>Bài</a:t>
            </a:r>
            <a:r>
              <a:rPr kumimoji="0" lang="en-US" sz="3047" b="1" i="0" u="none" strike="noStrike" kern="1200" cap="none" spc="0" normalizeH="0" baseline="0" noProof="0" smtClean="0">
                <a:ln>
                  <a:noFill/>
                </a:ln>
                <a:solidFill>
                  <a:srgbClr val="FFFF00"/>
                </a:solidFill>
                <a:effectLst/>
                <a:uLnTx/>
                <a:uFillTx/>
                <a:latin typeface="HP001 4 hàng" panose="020B0603050302020204" pitchFamily="34" charset="0"/>
                <a:ea typeface="+mn-ea"/>
                <a:cs typeface="+mn-cs"/>
              </a:rPr>
              <a:t> 60: Phép cộng (không nhớ) trong phạm vi 1000 (tiết 2)</a:t>
            </a:r>
            <a:endParaRPr kumimoji="0" lang="en-US" sz="3047"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342592751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3"/>
          <a:stretch>
            <a:fillRect/>
          </a:stretch>
        </p:blipFill>
        <p:spPr>
          <a:xfrm rot="5400000">
            <a:off x="1219166" y="-516877"/>
            <a:ext cx="813793" cy="2553607"/>
          </a:xfrm>
          <a:prstGeom prst="rect">
            <a:avLst/>
          </a:prstGeom>
        </p:spPr>
      </p:pic>
      <p:pic>
        <p:nvPicPr>
          <p:cNvPr id="6" name="图片 5"/>
          <p:cNvPicPr>
            <a:picLocks noChangeAspect="1"/>
          </p:cNvPicPr>
          <p:nvPr userDrawn="1"/>
        </p:nvPicPr>
        <p:blipFill>
          <a:blip r:embed="rId4"/>
          <a:stretch>
            <a:fillRect/>
          </a:stretch>
        </p:blipFill>
        <p:spPr>
          <a:xfrm>
            <a:off x="9243458" y="957271"/>
            <a:ext cx="596607" cy="311151"/>
          </a:xfrm>
          <a:prstGeom prst="rect">
            <a:avLst/>
          </a:prstGeom>
        </p:spPr>
      </p:pic>
      <p:sp>
        <p:nvSpPr>
          <p:cNvPr id="16" name="矩形 15"/>
          <p:cNvSpPr/>
          <p:nvPr/>
        </p:nvSpPr>
        <p:spPr>
          <a:xfrm>
            <a:off x="3476633" y="353366"/>
            <a:ext cx="5595225" cy="769441"/>
          </a:xfrm>
          <a:prstGeom prst="rect">
            <a:avLst/>
          </a:prstGeom>
        </p:spPr>
        <p:txBody>
          <a:bodyPr wrap="square">
            <a:spAutoFit/>
            <a:scene3d>
              <a:camera prst="orthographicFront"/>
              <a:lightRig rig="threePt" dir="t"/>
            </a:scene3d>
            <a:sp3d contourW="12700"/>
          </a:bodyPr>
          <a:lstStyle/>
          <a:p>
            <a:pPr algn="ctr"/>
            <a:r>
              <a:rPr lang="en-US" altLang="zh-CN" sz="4400" b="1">
                <a:ln w="15875">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rPr>
              <a:t>YÊU CẦU CẦN ĐẠT</a:t>
            </a:r>
            <a:endParaRPr lang="zh-CN" altLang="en-US" sz="4400" b="1" dirty="0">
              <a:ln w="15875">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ea typeface="方正大标宋简体" panose="02010601030101010101" charset="-122"/>
              <a:cs typeface="Times New Roman" panose="02020603050405020304" pitchFamily="18" charset="0"/>
            </a:endParaRPr>
          </a:p>
        </p:txBody>
      </p:sp>
      <p:grpSp>
        <p:nvGrpSpPr>
          <p:cNvPr id="27" name="组合 26"/>
          <p:cNvGrpSpPr/>
          <p:nvPr/>
        </p:nvGrpSpPr>
        <p:grpSpPr>
          <a:xfrm>
            <a:off x="679607" y="1603576"/>
            <a:ext cx="5958340" cy="1426990"/>
            <a:chOff x="252264" y="1044005"/>
            <a:chExt cx="4320480" cy="648072"/>
          </a:xfrm>
        </p:grpSpPr>
        <p:grpSp>
          <p:nvGrpSpPr>
            <p:cNvPr id="28" name="组合 27"/>
            <p:cNvGrpSpPr/>
            <p:nvPr/>
          </p:nvGrpSpPr>
          <p:grpSpPr>
            <a:xfrm>
              <a:off x="252264" y="1044005"/>
              <a:ext cx="4320480" cy="648072"/>
              <a:chOff x="252264" y="1044005"/>
              <a:chExt cx="4320480" cy="648072"/>
            </a:xfrm>
          </p:grpSpPr>
          <p:sp>
            <p:nvSpPr>
              <p:cNvPr id="30" name="圆角矩形 29"/>
              <p:cNvSpPr/>
              <p:nvPr/>
            </p:nvSpPr>
            <p:spPr>
              <a:xfrm>
                <a:off x="252264" y="1044005"/>
                <a:ext cx="4320480" cy="648072"/>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514771" y="1246805"/>
                <a:ext cx="262927" cy="216656"/>
              </a:xfrm>
              <a:prstGeom prst="rect">
                <a:avLst/>
              </a:prstGeom>
              <a:noFill/>
            </p:spPr>
            <p:txBody>
              <a:bodyPr wrap="none" rtlCol="0">
                <a:spAutoFit/>
              </a:bodyPr>
              <a:lstStyle/>
              <a:p>
                <a:r>
                  <a:rPr lang="en-US" altLang="zh-CN" sz="2500" b="1">
                    <a:latin typeface="+mj-lt"/>
                    <a:ea typeface="方正大黑简体" panose="02010601030101010101" pitchFamily="2" charset="-122"/>
                  </a:rPr>
                  <a:t>1</a:t>
                </a:r>
                <a:endParaRPr lang="zh-CN" altLang="en-US" sz="2500" b="1" dirty="0">
                  <a:latin typeface="+mj-lt"/>
                  <a:ea typeface="方正大黑简体" panose="02010601030101010101" pitchFamily="2" charset="-122"/>
                </a:endParaRPr>
              </a:p>
            </p:txBody>
          </p:sp>
        </p:grpSp>
        <p:sp>
          <p:nvSpPr>
            <p:cNvPr id="29" name="TextBox 28"/>
            <p:cNvSpPr txBox="1"/>
            <p:nvPr/>
          </p:nvSpPr>
          <p:spPr>
            <a:xfrm>
              <a:off x="938553" y="1094798"/>
              <a:ext cx="3401858" cy="546618"/>
            </a:xfrm>
            <a:prstGeom prst="rect">
              <a:avLst/>
            </a:prstGeom>
            <a:noFill/>
          </p:spPr>
          <p:txBody>
            <a:bodyPr wrap="square" rtlCol="0">
              <a:spAutoFit/>
            </a:bodyPr>
            <a:lstStyle/>
            <a:p>
              <a:pPr algn="l"/>
              <a:r>
                <a:rPr lang="en-US"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Củng cố và hoàn thiện kĩ năng đặt tính rồi tính phép </a:t>
              </a:r>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cộng các số có ba chữ số trong phạm vi 1000.</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3" name="组合 32"/>
          <p:cNvGrpSpPr/>
          <p:nvPr/>
        </p:nvGrpSpPr>
        <p:grpSpPr>
          <a:xfrm>
            <a:off x="679598" y="3304019"/>
            <a:ext cx="5916351" cy="1476284"/>
            <a:chOff x="252264" y="1044005"/>
            <a:chExt cx="4320480" cy="648072"/>
          </a:xfrm>
        </p:grpSpPr>
        <p:grpSp>
          <p:nvGrpSpPr>
            <p:cNvPr id="34" name="组合 33"/>
            <p:cNvGrpSpPr/>
            <p:nvPr/>
          </p:nvGrpSpPr>
          <p:grpSpPr>
            <a:xfrm>
              <a:off x="252264" y="1044005"/>
              <a:ext cx="4320480" cy="648072"/>
              <a:chOff x="252264" y="1044005"/>
              <a:chExt cx="4320480" cy="648072"/>
            </a:xfrm>
          </p:grpSpPr>
          <p:sp>
            <p:nvSpPr>
              <p:cNvPr id="36" name="圆角矩形 35"/>
              <p:cNvSpPr/>
              <p:nvPr/>
            </p:nvSpPr>
            <p:spPr>
              <a:xfrm>
                <a:off x="252264" y="1044005"/>
                <a:ext cx="4320480" cy="64807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TextBox 34"/>
            <p:cNvSpPr txBox="1"/>
            <p:nvPr/>
          </p:nvSpPr>
          <p:spPr>
            <a:xfrm>
              <a:off x="1016269" y="1162886"/>
              <a:ext cx="3355204" cy="365755"/>
            </a:xfrm>
            <a:prstGeom prst="rect">
              <a:avLst/>
            </a:prstGeom>
            <a:noFill/>
          </p:spPr>
          <p:txBody>
            <a:bodyPr wrap="none" rtlCol="0">
              <a:spAutoFit/>
            </a:bodyPr>
            <a:lstStyle/>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Thực hiện được phép cộng nhẩm </a:t>
              </a:r>
            </a:p>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số tròn trăm ra kết quả là 1000</a:t>
              </a:r>
              <a:r>
                <a:rPr lang="vi-VN" altLang="zh-CN"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rPr>
                <a:t>.</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grpSp>
        <p:nvGrpSpPr>
          <p:cNvPr id="39" name="组合 38"/>
          <p:cNvGrpSpPr/>
          <p:nvPr/>
        </p:nvGrpSpPr>
        <p:grpSpPr>
          <a:xfrm>
            <a:off x="679597" y="5135763"/>
            <a:ext cx="5916355" cy="1446258"/>
            <a:chOff x="252264" y="1044005"/>
            <a:chExt cx="4320480" cy="648072"/>
          </a:xfrm>
        </p:grpSpPr>
        <p:grpSp>
          <p:nvGrpSpPr>
            <p:cNvPr id="40" name="组合 39"/>
            <p:cNvGrpSpPr/>
            <p:nvPr/>
          </p:nvGrpSpPr>
          <p:grpSpPr>
            <a:xfrm>
              <a:off x="252264" y="1044005"/>
              <a:ext cx="4320480" cy="648072"/>
              <a:chOff x="252264" y="1044005"/>
              <a:chExt cx="4320480" cy="648072"/>
            </a:xfrm>
          </p:grpSpPr>
          <p:sp>
            <p:nvSpPr>
              <p:cNvPr id="42" name="圆角矩形 41"/>
              <p:cNvSpPr/>
              <p:nvPr/>
            </p:nvSpPr>
            <p:spPr>
              <a:xfrm>
                <a:off x="252264" y="1044005"/>
                <a:ext cx="4320480" cy="648072"/>
              </a:xfrm>
              <a:prstGeom prst="roundRect">
                <a:avLst>
                  <a:gd name="adj" fmla="val 5000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396280" y="1116013"/>
                <a:ext cx="504056" cy="504056"/>
              </a:xfrm>
              <a:prstGeom prst="ellipse">
                <a:avLst/>
              </a:prstGeom>
              <a:solidFill>
                <a:schemeClr val="bg1">
                  <a:lumMod val="9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1" name="TextBox 40"/>
            <p:cNvSpPr txBox="1"/>
            <p:nvPr/>
          </p:nvSpPr>
          <p:spPr>
            <a:xfrm>
              <a:off x="996506" y="1181393"/>
              <a:ext cx="3379764" cy="373349"/>
            </a:xfrm>
            <a:prstGeom prst="rect">
              <a:avLst/>
            </a:prstGeom>
            <a:noFill/>
          </p:spPr>
          <p:txBody>
            <a:bodyPr wrap="square" rtlCol="0">
              <a:spAutoFit/>
            </a:bodyPr>
            <a:lstStyle/>
            <a:p>
              <a:pPr algn="l"/>
              <a:r>
                <a:rPr lang="vi-VN" altLang="zh-CN" sz="2407" b="1">
                  <a:solidFill>
                    <a:schemeClr val="bg1"/>
                  </a:solidFill>
                  <a:latin typeface="Times New Roman" panose="02020603050405020304" pitchFamily="18" charset="0"/>
                  <a:ea typeface="微软雅黑" panose="020B0503020204020204" charset="-122"/>
                  <a:cs typeface="Times New Roman" panose="02020603050405020304" pitchFamily="18" charset="0"/>
                </a:rPr>
                <a:t>Áp dụng phép cộng có nhớ vào giải bài toán có lời văn.</a:t>
              </a:r>
              <a:endParaRPr lang="zh-CN" altLang="en-US" sz="2407" b="1" dirty="0">
                <a:solidFill>
                  <a:schemeClr val="bg1"/>
                </a:solidFill>
                <a:latin typeface="Times New Roman" panose="02020603050405020304" pitchFamily="18" charset="0"/>
                <a:ea typeface="微软雅黑" panose="020B0503020204020204" charset="-122"/>
                <a:cs typeface="Times New Roman" panose="02020603050405020304" pitchFamily="18" charset="0"/>
              </a:endParaRPr>
            </a:p>
          </p:txBody>
        </p:sp>
      </p:grpSp>
      <p:pic>
        <p:nvPicPr>
          <p:cNvPr id="14" name="Picture 5" descr="E:\素材\卡通\c67cbf2b1cdbfca99c62c107b2916c25.pngc67cbf2b1cdbfca99c62c107b2916c25"/>
          <p:cNvPicPr>
            <a:picLocks noChangeAspect="1" noChangeArrowheads="1"/>
          </p:cNvPicPr>
          <p:nvPr/>
        </p:nvPicPr>
        <p:blipFill>
          <a:blip r:embed="rId5"/>
          <a:srcRect/>
          <a:stretch>
            <a:fillRect/>
          </a:stretch>
        </p:blipFill>
        <p:spPr bwMode="auto">
          <a:xfrm>
            <a:off x="6947051" y="1389380"/>
            <a:ext cx="4419600" cy="436245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1035565" y="3803492"/>
            <a:ext cx="362600" cy="477054"/>
          </a:xfrm>
          <a:prstGeom prst="rect">
            <a:avLst/>
          </a:prstGeom>
          <a:noFill/>
        </p:spPr>
        <p:txBody>
          <a:bodyPr wrap="none" rtlCol="0">
            <a:spAutoFit/>
          </a:bodyPr>
          <a:lstStyle/>
          <a:p>
            <a:r>
              <a:rPr lang="en-US" altLang="zh-CN" sz="2500" b="1">
                <a:latin typeface="+mj-lt"/>
                <a:ea typeface="方正大黑简体" panose="02010601030101010101" pitchFamily="2" charset="-122"/>
              </a:rPr>
              <a:t>2</a:t>
            </a:r>
            <a:endParaRPr lang="zh-CN" altLang="en-US" sz="2500" b="1" dirty="0">
              <a:latin typeface="+mj-lt"/>
              <a:ea typeface="方正大黑简体" panose="02010601030101010101" pitchFamily="2" charset="-122"/>
            </a:endParaRPr>
          </a:p>
        </p:txBody>
      </p:sp>
      <p:sp>
        <p:nvSpPr>
          <p:cNvPr id="52" name="TextBox 51"/>
          <p:cNvSpPr txBox="1"/>
          <p:nvPr/>
        </p:nvSpPr>
        <p:spPr>
          <a:xfrm>
            <a:off x="1035565" y="5620232"/>
            <a:ext cx="362600" cy="477054"/>
          </a:xfrm>
          <a:prstGeom prst="rect">
            <a:avLst/>
          </a:prstGeom>
          <a:noFill/>
        </p:spPr>
        <p:txBody>
          <a:bodyPr wrap="none" rtlCol="0">
            <a:spAutoFit/>
          </a:bodyPr>
          <a:lstStyle/>
          <a:p>
            <a:r>
              <a:rPr lang="en-US" altLang="zh-CN" sz="2500" b="1">
                <a:latin typeface="+mj-lt"/>
                <a:ea typeface="方正大黑简体" panose="02010601030101010101" pitchFamily="2" charset="-122"/>
              </a:rPr>
              <a:t>3</a:t>
            </a:r>
            <a:endParaRPr lang="zh-CN" altLang="en-US" sz="2500" b="1" dirty="0">
              <a:latin typeface="+mj-lt"/>
              <a:ea typeface="方正大黑简体" panose="02010601030101010101" pitchFamily="2" charset="-122"/>
            </a:endParaRPr>
          </a:p>
        </p:txBody>
      </p:sp>
      <p:sp>
        <p:nvSpPr>
          <p:cNvPr id="2" name="5-Point Star 1"/>
          <p:cNvSpPr/>
          <p:nvPr/>
        </p:nvSpPr>
        <p:spPr>
          <a:xfrm>
            <a:off x="8250019" y="2235847"/>
            <a:ext cx="537356" cy="583223"/>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667" tIns="45833" rIns="91667" bIns="45833" numCol="1" spcCol="0" rtlCol="0" fromWordArt="0" anchor="ctr" anchorCtr="0" forceAA="0" compatLnSpc="1">
            <a:prstTxWarp prst="textNoShape">
              <a:avLst/>
            </a:prstTxWarp>
            <a:noAutofit/>
          </a:bodyPr>
          <a:lstStyle/>
          <a:p>
            <a:pPr algn="ctr"/>
            <a:endParaRPr lang="en-US" sz="1869"/>
          </a:p>
        </p:txBody>
      </p:sp>
    </p:spTree>
    <p:extLst>
      <p:ext uri="{BB962C8B-B14F-4D97-AF65-F5344CB8AC3E}">
        <p14:creationId xmlns:p14="http://schemas.microsoft.com/office/powerpoint/2010/main" val="301663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0-#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0-#ppt_w/2"/>
                                          </p:val>
                                        </p:tav>
                                        <p:tav tm="100000">
                                          <p:val>
                                            <p:strVal val="#ppt_x"/>
                                          </p:val>
                                        </p:tav>
                                      </p:tavLst>
                                    </p:anim>
                                    <p:anim calcmode="lin" valueType="num">
                                      <p:cBhvr additive="base">
                                        <p:cTn id="12" dur="5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75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0-#ppt_w/2"/>
                                          </p:val>
                                        </p:tav>
                                        <p:tav tm="100000">
                                          <p:val>
                                            <p:strVal val="#ppt_x"/>
                                          </p:val>
                                        </p:tav>
                                      </p:tavLst>
                                    </p:anim>
                                    <p:anim calcmode="lin" valueType="num">
                                      <p:cBhvr additive="base">
                                        <p:cTn id="16" dur="500" fill="hold"/>
                                        <p:tgtEl>
                                          <p:spTgt spid="39"/>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 presetClass="entr" presetSubtype="8"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1250" fill="hold"/>
                                        <p:tgtEl>
                                          <p:spTgt spid="14"/>
                                        </p:tgtEl>
                                        <p:attrNameLst>
                                          <p:attrName>ppt_x</p:attrName>
                                        </p:attrNameLst>
                                      </p:cBhvr>
                                      <p:tavLst>
                                        <p:tav tm="0">
                                          <p:val>
                                            <p:strVal val="0-#ppt_w/2"/>
                                          </p:val>
                                        </p:tav>
                                        <p:tav tm="100000">
                                          <p:val>
                                            <p:strVal val="#ppt_x"/>
                                          </p:val>
                                        </p:tav>
                                      </p:tavLst>
                                    </p:anim>
                                    <p:anim calcmode="lin" valueType="num">
                                      <p:cBhvr additive="base">
                                        <p:cTn id="21" dur="1250" fill="hold"/>
                                        <p:tgtEl>
                                          <p:spTgt spid="14"/>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4"/>
                                        </p:tgtEl>
                                        <p:attrNameLst>
                                          <p:attrName>r</p:attrName>
                                        </p:attrNameLst>
                                      </p:cBhvr>
                                    </p:animRot>
                                    <p:animRot by="-240000">
                                      <p:cBhvr>
                                        <p:cTn id="24" dur="200" fill="hold">
                                          <p:stCondLst>
                                            <p:cond delay="200"/>
                                          </p:stCondLst>
                                        </p:cTn>
                                        <p:tgtEl>
                                          <p:spTgt spid="14"/>
                                        </p:tgtEl>
                                        <p:attrNameLst>
                                          <p:attrName>r</p:attrName>
                                        </p:attrNameLst>
                                      </p:cBhvr>
                                    </p:animRot>
                                    <p:animRot by="240000">
                                      <p:cBhvr>
                                        <p:cTn id="25" dur="200" fill="hold">
                                          <p:stCondLst>
                                            <p:cond delay="400"/>
                                          </p:stCondLst>
                                        </p:cTn>
                                        <p:tgtEl>
                                          <p:spTgt spid="14"/>
                                        </p:tgtEl>
                                        <p:attrNameLst>
                                          <p:attrName>r</p:attrName>
                                        </p:attrNameLst>
                                      </p:cBhvr>
                                    </p:animRot>
                                    <p:animRot by="-240000">
                                      <p:cBhvr>
                                        <p:cTn id="26" dur="200" fill="hold">
                                          <p:stCondLst>
                                            <p:cond delay="600"/>
                                          </p:stCondLst>
                                        </p:cTn>
                                        <p:tgtEl>
                                          <p:spTgt spid="14"/>
                                        </p:tgtEl>
                                        <p:attrNameLst>
                                          <p:attrName>r</p:attrName>
                                        </p:attrNameLst>
                                      </p:cBhvr>
                                    </p:animRot>
                                    <p:animRot by="120000">
                                      <p:cBhvr>
                                        <p:cTn id="27" dur="200" fill="hold">
                                          <p:stCondLst>
                                            <p:cond delay="800"/>
                                          </p:stCondLst>
                                        </p:cTn>
                                        <p:tgtEl>
                                          <p:spTgt spid="14"/>
                                        </p:tgtEl>
                                        <p:attrNameLst>
                                          <p:attrName>r</p:attrName>
                                        </p:attrNameLst>
                                      </p:cBhvr>
                                    </p:animRo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1-原创素材\1_mm1102\PPT\PPT_014\materaials\pageimg_g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5697" y="671105"/>
            <a:ext cx="10749235" cy="61954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544553" y="2442089"/>
            <a:ext cx="6622135" cy="1326517"/>
          </a:xfrm>
          <a:prstGeom prst="rect">
            <a:avLst/>
          </a:prstGeom>
          <a:noFill/>
        </p:spPr>
        <p:txBody>
          <a:bodyPr wrap="square" rtlCol="0">
            <a:spAutoFit/>
          </a:bodyPr>
          <a:lstStyle/>
          <a:p>
            <a:r>
              <a:rPr lang="vi-VN" sz="8020" b="1">
                <a:solidFill>
                  <a:srgbClr val="FF0000"/>
                </a:solidFill>
                <a:latin typeface="+mj-lt"/>
              </a:rPr>
              <a:t>LUYỆN TẬP</a:t>
            </a:r>
            <a:endParaRPr lang="en-US" sz="8020" b="1">
              <a:solidFill>
                <a:srgbClr val="FF0000"/>
              </a:solidFill>
              <a:latin typeface="+mj-lt"/>
            </a:endParaRPr>
          </a:p>
        </p:txBody>
      </p:sp>
      <p:grpSp>
        <p:nvGrpSpPr>
          <p:cNvPr id="4" name="Google Shape;1698;p42">
            <a:extLst>
              <a:ext uri="{FF2B5EF4-FFF2-40B4-BE49-F238E27FC236}">
                <a16:creationId xmlns:a16="http://schemas.microsoft.com/office/drawing/2014/main" id="{72BCDD27-BDA0-43EA-B42F-2DE1989F9BDC}"/>
              </a:ext>
            </a:extLst>
          </p:cNvPr>
          <p:cNvGrpSpPr/>
          <p:nvPr/>
        </p:nvGrpSpPr>
        <p:grpSpPr>
          <a:xfrm flipH="1">
            <a:off x="10863138" y="328883"/>
            <a:ext cx="727863" cy="684443"/>
            <a:chOff x="3187875" y="1320975"/>
            <a:chExt cx="545897" cy="513332"/>
          </a:xfrm>
        </p:grpSpPr>
        <p:sp>
          <p:nvSpPr>
            <p:cNvPr id="5" name="Google Shape;1699;p42">
              <a:extLst>
                <a:ext uri="{FF2B5EF4-FFF2-40B4-BE49-F238E27FC236}">
                  <a16:creationId xmlns:a16="http://schemas.microsoft.com/office/drawing/2014/main" id="{9B5C9A61-FD31-4AF3-9AB0-3EA1A35D7847}"/>
                </a:ext>
              </a:extLst>
            </p:cNvPr>
            <p:cNvSpPr/>
            <p:nvPr/>
          </p:nvSpPr>
          <p:spPr>
            <a:xfrm>
              <a:off x="3202421" y="1354900"/>
              <a:ext cx="485554" cy="448532"/>
            </a:xfrm>
            <a:custGeom>
              <a:avLst/>
              <a:gdLst/>
              <a:ahLst/>
              <a:cxnLst/>
              <a:rect l="l" t="t" r="r" b="b"/>
              <a:pathLst>
                <a:path w="10348" h="9559" extrusionOk="0">
                  <a:moveTo>
                    <a:pt x="5227" y="0"/>
                  </a:moveTo>
                  <a:cubicBezTo>
                    <a:pt x="4871" y="0"/>
                    <a:pt x="4515" y="44"/>
                    <a:pt x="4156" y="141"/>
                  </a:cubicBezTo>
                  <a:cubicBezTo>
                    <a:pt x="4120" y="141"/>
                    <a:pt x="4108" y="153"/>
                    <a:pt x="4096" y="153"/>
                  </a:cubicBezTo>
                  <a:cubicBezTo>
                    <a:pt x="3822" y="236"/>
                    <a:pt x="3703" y="415"/>
                    <a:pt x="3680" y="712"/>
                  </a:cubicBezTo>
                  <a:cubicBezTo>
                    <a:pt x="3608" y="1367"/>
                    <a:pt x="3632" y="2046"/>
                    <a:pt x="3620" y="2701"/>
                  </a:cubicBezTo>
                  <a:cubicBezTo>
                    <a:pt x="3608" y="2915"/>
                    <a:pt x="3644" y="3153"/>
                    <a:pt x="3572" y="3391"/>
                  </a:cubicBezTo>
                  <a:cubicBezTo>
                    <a:pt x="3203" y="3439"/>
                    <a:pt x="2846" y="3474"/>
                    <a:pt x="2501" y="3510"/>
                  </a:cubicBezTo>
                  <a:cubicBezTo>
                    <a:pt x="1894" y="3593"/>
                    <a:pt x="1298" y="3677"/>
                    <a:pt x="715" y="3867"/>
                  </a:cubicBezTo>
                  <a:cubicBezTo>
                    <a:pt x="274" y="4022"/>
                    <a:pt x="60" y="4308"/>
                    <a:pt x="36" y="4784"/>
                  </a:cubicBezTo>
                  <a:cubicBezTo>
                    <a:pt x="1" y="5201"/>
                    <a:pt x="72" y="5594"/>
                    <a:pt x="167" y="5987"/>
                  </a:cubicBezTo>
                  <a:cubicBezTo>
                    <a:pt x="251" y="6296"/>
                    <a:pt x="370" y="6403"/>
                    <a:pt x="703" y="6415"/>
                  </a:cubicBezTo>
                  <a:cubicBezTo>
                    <a:pt x="814" y="6425"/>
                    <a:pt x="927" y="6429"/>
                    <a:pt x="1039" y="6429"/>
                  </a:cubicBezTo>
                  <a:cubicBezTo>
                    <a:pt x="1335" y="6429"/>
                    <a:pt x="1633" y="6399"/>
                    <a:pt x="1917" y="6356"/>
                  </a:cubicBezTo>
                  <a:cubicBezTo>
                    <a:pt x="2310" y="6308"/>
                    <a:pt x="2715" y="6237"/>
                    <a:pt x="3096" y="6177"/>
                  </a:cubicBezTo>
                  <a:cubicBezTo>
                    <a:pt x="3158" y="6166"/>
                    <a:pt x="3207" y="6161"/>
                    <a:pt x="3248" y="6161"/>
                  </a:cubicBezTo>
                  <a:cubicBezTo>
                    <a:pt x="3389" y="6161"/>
                    <a:pt x="3427" y="6231"/>
                    <a:pt x="3501" y="6415"/>
                  </a:cubicBezTo>
                  <a:cubicBezTo>
                    <a:pt x="3513" y="6463"/>
                    <a:pt x="3525" y="6510"/>
                    <a:pt x="3525" y="6546"/>
                  </a:cubicBezTo>
                  <a:cubicBezTo>
                    <a:pt x="3572" y="6891"/>
                    <a:pt x="3608" y="7237"/>
                    <a:pt x="3608" y="7582"/>
                  </a:cubicBezTo>
                  <a:cubicBezTo>
                    <a:pt x="3584" y="8094"/>
                    <a:pt x="3608" y="8606"/>
                    <a:pt x="3680" y="9106"/>
                  </a:cubicBezTo>
                  <a:cubicBezTo>
                    <a:pt x="3680" y="9142"/>
                    <a:pt x="3691" y="9166"/>
                    <a:pt x="3691" y="9201"/>
                  </a:cubicBezTo>
                  <a:cubicBezTo>
                    <a:pt x="3739" y="9404"/>
                    <a:pt x="3811" y="9463"/>
                    <a:pt x="4049" y="9499"/>
                  </a:cubicBezTo>
                  <a:cubicBezTo>
                    <a:pt x="4377" y="9538"/>
                    <a:pt x="4703" y="9559"/>
                    <a:pt x="5030" y="9559"/>
                  </a:cubicBezTo>
                  <a:cubicBezTo>
                    <a:pt x="5307" y="9559"/>
                    <a:pt x="5586" y="9544"/>
                    <a:pt x="5870" y="9511"/>
                  </a:cubicBezTo>
                  <a:cubicBezTo>
                    <a:pt x="6323" y="9451"/>
                    <a:pt x="6478" y="9285"/>
                    <a:pt x="6549" y="8832"/>
                  </a:cubicBezTo>
                  <a:cubicBezTo>
                    <a:pt x="6585" y="8618"/>
                    <a:pt x="6561" y="8392"/>
                    <a:pt x="6561" y="8189"/>
                  </a:cubicBezTo>
                  <a:cubicBezTo>
                    <a:pt x="6549" y="7737"/>
                    <a:pt x="6537" y="7284"/>
                    <a:pt x="6537" y="6820"/>
                  </a:cubicBezTo>
                  <a:cubicBezTo>
                    <a:pt x="6537" y="6475"/>
                    <a:pt x="6597" y="6403"/>
                    <a:pt x="6942" y="6356"/>
                  </a:cubicBezTo>
                  <a:cubicBezTo>
                    <a:pt x="7751" y="6249"/>
                    <a:pt x="8573" y="6165"/>
                    <a:pt x="9395" y="6058"/>
                  </a:cubicBezTo>
                  <a:cubicBezTo>
                    <a:pt x="10073" y="5987"/>
                    <a:pt x="10109" y="5999"/>
                    <a:pt x="10276" y="5225"/>
                  </a:cubicBezTo>
                  <a:lnTo>
                    <a:pt x="10276" y="5165"/>
                  </a:lnTo>
                  <a:cubicBezTo>
                    <a:pt x="10347" y="4677"/>
                    <a:pt x="10288" y="4189"/>
                    <a:pt x="10228" y="3689"/>
                  </a:cubicBezTo>
                  <a:cubicBezTo>
                    <a:pt x="10192" y="3427"/>
                    <a:pt x="10133" y="3379"/>
                    <a:pt x="9918" y="3343"/>
                  </a:cubicBezTo>
                  <a:cubicBezTo>
                    <a:pt x="9526" y="3289"/>
                    <a:pt x="9136" y="3266"/>
                    <a:pt x="8747" y="3266"/>
                  </a:cubicBezTo>
                  <a:cubicBezTo>
                    <a:pt x="8191" y="3266"/>
                    <a:pt x="7638" y="3314"/>
                    <a:pt x="7085" y="3391"/>
                  </a:cubicBezTo>
                  <a:cubicBezTo>
                    <a:pt x="7003" y="3399"/>
                    <a:pt x="6915" y="3413"/>
                    <a:pt x="6817" y="3413"/>
                  </a:cubicBezTo>
                  <a:cubicBezTo>
                    <a:pt x="6774" y="3413"/>
                    <a:pt x="6728" y="3410"/>
                    <a:pt x="6680" y="3403"/>
                  </a:cubicBezTo>
                  <a:cubicBezTo>
                    <a:pt x="6597" y="3093"/>
                    <a:pt x="6585" y="2772"/>
                    <a:pt x="6585" y="2439"/>
                  </a:cubicBezTo>
                  <a:cubicBezTo>
                    <a:pt x="6597" y="1879"/>
                    <a:pt x="6597" y="1307"/>
                    <a:pt x="6585" y="748"/>
                  </a:cubicBezTo>
                  <a:cubicBezTo>
                    <a:pt x="6561" y="355"/>
                    <a:pt x="6442" y="153"/>
                    <a:pt x="6144" y="93"/>
                  </a:cubicBezTo>
                  <a:cubicBezTo>
                    <a:pt x="5837" y="33"/>
                    <a:pt x="5532" y="0"/>
                    <a:pt x="5227"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6" name="Google Shape;1700;p42">
              <a:extLst>
                <a:ext uri="{FF2B5EF4-FFF2-40B4-BE49-F238E27FC236}">
                  <a16:creationId xmlns:a16="http://schemas.microsoft.com/office/drawing/2014/main" id="{296F153F-F103-4436-A35C-67F25D8349FA}"/>
                </a:ext>
              </a:extLst>
            </p:cNvPr>
            <p:cNvSpPr/>
            <p:nvPr/>
          </p:nvSpPr>
          <p:spPr>
            <a:xfrm>
              <a:off x="3187875" y="1341902"/>
              <a:ext cx="531913" cy="492405"/>
            </a:xfrm>
            <a:custGeom>
              <a:avLst/>
              <a:gdLst/>
              <a:ahLst/>
              <a:cxnLst/>
              <a:rect l="l" t="t" r="r" b="b"/>
              <a:pathLst>
                <a:path w="11336" h="10494" extrusionOk="0">
                  <a:moveTo>
                    <a:pt x="5537" y="277"/>
                  </a:moveTo>
                  <a:cubicBezTo>
                    <a:pt x="5842" y="277"/>
                    <a:pt x="6147" y="310"/>
                    <a:pt x="6454" y="370"/>
                  </a:cubicBezTo>
                  <a:cubicBezTo>
                    <a:pt x="6752" y="430"/>
                    <a:pt x="6871" y="632"/>
                    <a:pt x="6895" y="1025"/>
                  </a:cubicBezTo>
                  <a:cubicBezTo>
                    <a:pt x="6907" y="1584"/>
                    <a:pt x="6907" y="2156"/>
                    <a:pt x="6895" y="2716"/>
                  </a:cubicBezTo>
                  <a:cubicBezTo>
                    <a:pt x="6895" y="3049"/>
                    <a:pt x="6907" y="3370"/>
                    <a:pt x="6990" y="3680"/>
                  </a:cubicBezTo>
                  <a:cubicBezTo>
                    <a:pt x="7038" y="3687"/>
                    <a:pt x="7084" y="3690"/>
                    <a:pt x="7127" y="3690"/>
                  </a:cubicBezTo>
                  <a:cubicBezTo>
                    <a:pt x="7225" y="3690"/>
                    <a:pt x="7313" y="3676"/>
                    <a:pt x="7395" y="3668"/>
                  </a:cubicBezTo>
                  <a:cubicBezTo>
                    <a:pt x="7948" y="3591"/>
                    <a:pt x="8501" y="3543"/>
                    <a:pt x="9054" y="3543"/>
                  </a:cubicBezTo>
                  <a:cubicBezTo>
                    <a:pt x="9442" y="3543"/>
                    <a:pt x="9829" y="3566"/>
                    <a:pt x="10217" y="3620"/>
                  </a:cubicBezTo>
                  <a:cubicBezTo>
                    <a:pt x="10490" y="3656"/>
                    <a:pt x="10538" y="3704"/>
                    <a:pt x="10562" y="3966"/>
                  </a:cubicBezTo>
                  <a:cubicBezTo>
                    <a:pt x="10598" y="4466"/>
                    <a:pt x="10645" y="4954"/>
                    <a:pt x="10586" y="5442"/>
                  </a:cubicBezTo>
                  <a:lnTo>
                    <a:pt x="10586" y="5502"/>
                  </a:lnTo>
                  <a:cubicBezTo>
                    <a:pt x="10419" y="6276"/>
                    <a:pt x="10383" y="6264"/>
                    <a:pt x="9705" y="6335"/>
                  </a:cubicBezTo>
                  <a:cubicBezTo>
                    <a:pt x="8883" y="6442"/>
                    <a:pt x="8061" y="6526"/>
                    <a:pt x="7252" y="6633"/>
                  </a:cubicBezTo>
                  <a:cubicBezTo>
                    <a:pt x="6907" y="6680"/>
                    <a:pt x="6847" y="6752"/>
                    <a:pt x="6847" y="7097"/>
                  </a:cubicBezTo>
                  <a:cubicBezTo>
                    <a:pt x="6847" y="7561"/>
                    <a:pt x="6859" y="8014"/>
                    <a:pt x="6871" y="8466"/>
                  </a:cubicBezTo>
                  <a:cubicBezTo>
                    <a:pt x="6871" y="8669"/>
                    <a:pt x="6895" y="8895"/>
                    <a:pt x="6859" y="9109"/>
                  </a:cubicBezTo>
                  <a:cubicBezTo>
                    <a:pt x="6788" y="9562"/>
                    <a:pt x="6633" y="9728"/>
                    <a:pt x="6168" y="9788"/>
                  </a:cubicBezTo>
                  <a:cubicBezTo>
                    <a:pt x="5890" y="9821"/>
                    <a:pt x="5614" y="9836"/>
                    <a:pt x="5338" y="9836"/>
                  </a:cubicBezTo>
                  <a:cubicBezTo>
                    <a:pt x="5013" y="9836"/>
                    <a:pt x="4687" y="9815"/>
                    <a:pt x="4359" y="9776"/>
                  </a:cubicBezTo>
                  <a:cubicBezTo>
                    <a:pt x="4121" y="9740"/>
                    <a:pt x="4049" y="9681"/>
                    <a:pt x="4001" y="9478"/>
                  </a:cubicBezTo>
                  <a:cubicBezTo>
                    <a:pt x="4001" y="9443"/>
                    <a:pt x="3990" y="9419"/>
                    <a:pt x="3990" y="9383"/>
                  </a:cubicBezTo>
                  <a:cubicBezTo>
                    <a:pt x="3918" y="8883"/>
                    <a:pt x="3894" y="8371"/>
                    <a:pt x="3918" y="7859"/>
                  </a:cubicBezTo>
                  <a:cubicBezTo>
                    <a:pt x="3918" y="7514"/>
                    <a:pt x="3882" y="7168"/>
                    <a:pt x="3835" y="6823"/>
                  </a:cubicBezTo>
                  <a:cubicBezTo>
                    <a:pt x="3835" y="6787"/>
                    <a:pt x="3823" y="6740"/>
                    <a:pt x="3811" y="6692"/>
                  </a:cubicBezTo>
                  <a:cubicBezTo>
                    <a:pt x="3737" y="6508"/>
                    <a:pt x="3699" y="6438"/>
                    <a:pt x="3558" y="6438"/>
                  </a:cubicBezTo>
                  <a:cubicBezTo>
                    <a:pt x="3517" y="6438"/>
                    <a:pt x="3468" y="6443"/>
                    <a:pt x="3406" y="6454"/>
                  </a:cubicBezTo>
                  <a:cubicBezTo>
                    <a:pt x="3025" y="6514"/>
                    <a:pt x="2620" y="6585"/>
                    <a:pt x="2227" y="6633"/>
                  </a:cubicBezTo>
                  <a:cubicBezTo>
                    <a:pt x="1943" y="6676"/>
                    <a:pt x="1645" y="6706"/>
                    <a:pt x="1349" y="6706"/>
                  </a:cubicBezTo>
                  <a:cubicBezTo>
                    <a:pt x="1237" y="6706"/>
                    <a:pt x="1124" y="6702"/>
                    <a:pt x="1013" y="6692"/>
                  </a:cubicBezTo>
                  <a:cubicBezTo>
                    <a:pt x="680" y="6680"/>
                    <a:pt x="561" y="6573"/>
                    <a:pt x="477" y="6264"/>
                  </a:cubicBezTo>
                  <a:cubicBezTo>
                    <a:pt x="382" y="5871"/>
                    <a:pt x="311" y="5478"/>
                    <a:pt x="346" y="5061"/>
                  </a:cubicBezTo>
                  <a:cubicBezTo>
                    <a:pt x="370" y="4585"/>
                    <a:pt x="584" y="4299"/>
                    <a:pt x="1025" y="4144"/>
                  </a:cubicBezTo>
                  <a:cubicBezTo>
                    <a:pt x="1608" y="3954"/>
                    <a:pt x="2204" y="3870"/>
                    <a:pt x="2811" y="3787"/>
                  </a:cubicBezTo>
                  <a:cubicBezTo>
                    <a:pt x="3156" y="3751"/>
                    <a:pt x="3513" y="3716"/>
                    <a:pt x="3882" y="3668"/>
                  </a:cubicBezTo>
                  <a:cubicBezTo>
                    <a:pt x="3954" y="3430"/>
                    <a:pt x="3918" y="3192"/>
                    <a:pt x="3930" y="2978"/>
                  </a:cubicBezTo>
                  <a:cubicBezTo>
                    <a:pt x="3942" y="2323"/>
                    <a:pt x="3918" y="1644"/>
                    <a:pt x="3990" y="989"/>
                  </a:cubicBezTo>
                  <a:cubicBezTo>
                    <a:pt x="4013" y="692"/>
                    <a:pt x="4132" y="513"/>
                    <a:pt x="4406" y="430"/>
                  </a:cubicBezTo>
                  <a:cubicBezTo>
                    <a:pt x="4418" y="430"/>
                    <a:pt x="4430" y="418"/>
                    <a:pt x="4466" y="418"/>
                  </a:cubicBezTo>
                  <a:cubicBezTo>
                    <a:pt x="4825" y="321"/>
                    <a:pt x="5181" y="277"/>
                    <a:pt x="5537" y="277"/>
                  </a:cubicBezTo>
                  <a:close/>
                  <a:moveTo>
                    <a:pt x="5591" y="1"/>
                  </a:moveTo>
                  <a:cubicBezTo>
                    <a:pt x="5168" y="1"/>
                    <a:pt x="4746" y="74"/>
                    <a:pt x="4335" y="215"/>
                  </a:cubicBezTo>
                  <a:cubicBezTo>
                    <a:pt x="4311" y="215"/>
                    <a:pt x="4299" y="239"/>
                    <a:pt x="4287" y="239"/>
                  </a:cubicBezTo>
                  <a:cubicBezTo>
                    <a:pt x="3990" y="334"/>
                    <a:pt x="3811" y="572"/>
                    <a:pt x="3751" y="882"/>
                  </a:cubicBezTo>
                  <a:cubicBezTo>
                    <a:pt x="3632" y="1442"/>
                    <a:pt x="3644" y="1989"/>
                    <a:pt x="3656" y="2537"/>
                  </a:cubicBezTo>
                  <a:cubicBezTo>
                    <a:pt x="3656" y="2835"/>
                    <a:pt x="3692" y="3132"/>
                    <a:pt x="3704" y="3418"/>
                  </a:cubicBezTo>
                  <a:cubicBezTo>
                    <a:pt x="3668" y="3442"/>
                    <a:pt x="3632" y="3448"/>
                    <a:pt x="3598" y="3448"/>
                  </a:cubicBezTo>
                  <a:cubicBezTo>
                    <a:pt x="3564" y="3448"/>
                    <a:pt x="3531" y="3442"/>
                    <a:pt x="3501" y="3442"/>
                  </a:cubicBezTo>
                  <a:cubicBezTo>
                    <a:pt x="2549" y="3478"/>
                    <a:pt x="1620" y="3620"/>
                    <a:pt x="739" y="3966"/>
                  </a:cubicBezTo>
                  <a:cubicBezTo>
                    <a:pt x="382" y="4097"/>
                    <a:pt x="168" y="4382"/>
                    <a:pt x="84" y="4752"/>
                  </a:cubicBezTo>
                  <a:cubicBezTo>
                    <a:pt x="1" y="5204"/>
                    <a:pt x="1" y="5644"/>
                    <a:pt x="84" y="6085"/>
                  </a:cubicBezTo>
                  <a:cubicBezTo>
                    <a:pt x="227" y="6799"/>
                    <a:pt x="549" y="7133"/>
                    <a:pt x="1275" y="7252"/>
                  </a:cubicBezTo>
                  <a:cubicBezTo>
                    <a:pt x="1502" y="7288"/>
                    <a:pt x="1730" y="7304"/>
                    <a:pt x="1957" y="7304"/>
                  </a:cubicBezTo>
                  <a:cubicBezTo>
                    <a:pt x="2027" y="7304"/>
                    <a:pt x="2098" y="7302"/>
                    <a:pt x="2168" y="7299"/>
                  </a:cubicBezTo>
                  <a:cubicBezTo>
                    <a:pt x="2632" y="7276"/>
                    <a:pt x="3108" y="7216"/>
                    <a:pt x="3585" y="7121"/>
                  </a:cubicBezTo>
                  <a:cubicBezTo>
                    <a:pt x="3620" y="7490"/>
                    <a:pt x="3644" y="7847"/>
                    <a:pt x="3644" y="8192"/>
                  </a:cubicBezTo>
                  <a:cubicBezTo>
                    <a:pt x="3644" y="8645"/>
                    <a:pt x="3680" y="9073"/>
                    <a:pt x="3763" y="9502"/>
                  </a:cubicBezTo>
                  <a:cubicBezTo>
                    <a:pt x="3775" y="9609"/>
                    <a:pt x="3811" y="9716"/>
                    <a:pt x="3835" y="9812"/>
                  </a:cubicBezTo>
                  <a:cubicBezTo>
                    <a:pt x="3930" y="10169"/>
                    <a:pt x="4132" y="10383"/>
                    <a:pt x="4490" y="10443"/>
                  </a:cubicBezTo>
                  <a:cubicBezTo>
                    <a:pt x="4702" y="10478"/>
                    <a:pt x="4911" y="10494"/>
                    <a:pt x="5117" y="10494"/>
                  </a:cubicBezTo>
                  <a:cubicBezTo>
                    <a:pt x="5687" y="10494"/>
                    <a:pt x="6237" y="10370"/>
                    <a:pt x="6788" y="10169"/>
                  </a:cubicBezTo>
                  <a:cubicBezTo>
                    <a:pt x="6978" y="10097"/>
                    <a:pt x="7097" y="9955"/>
                    <a:pt x="7204" y="9776"/>
                  </a:cubicBezTo>
                  <a:cubicBezTo>
                    <a:pt x="7454" y="9276"/>
                    <a:pt x="7490" y="8764"/>
                    <a:pt x="7466" y="8228"/>
                  </a:cubicBezTo>
                  <a:cubicBezTo>
                    <a:pt x="7454" y="7907"/>
                    <a:pt x="7466" y="7585"/>
                    <a:pt x="7466" y="7252"/>
                  </a:cubicBezTo>
                  <a:cubicBezTo>
                    <a:pt x="7883" y="7252"/>
                    <a:pt x="8335" y="7228"/>
                    <a:pt x="8764" y="7192"/>
                  </a:cubicBezTo>
                  <a:cubicBezTo>
                    <a:pt x="9252" y="7168"/>
                    <a:pt x="9764" y="7157"/>
                    <a:pt x="10252" y="7049"/>
                  </a:cubicBezTo>
                  <a:cubicBezTo>
                    <a:pt x="10895" y="6895"/>
                    <a:pt x="11205" y="6597"/>
                    <a:pt x="11300" y="5990"/>
                  </a:cubicBezTo>
                  <a:cubicBezTo>
                    <a:pt x="11336" y="5383"/>
                    <a:pt x="11252" y="4740"/>
                    <a:pt x="11098" y="4121"/>
                  </a:cubicBezTo>
                  <a:cubicBezTo>
                    <a:pt x="10979" y="3632"/>
                    <a:pt x="10657" y="3347"/>
                    <a:pt x="10145" y="3251"/>
                  </a:cubicBezTo>
                  <a:cubicBezTo>
                    <a:pt x="9782" y="3204"/>
                    <a:pt x="9422" y="3183"/>
                    <a:pt x="9062" y="3183"/>
                  </a:cubicBezTo>
                  <a:cubicBezTo>
                    <a:pt x="8701" y="3183"/>
                    <a:pt x="8341" y="3204"/>
                    <a:pt x="7978" y="3239"/>
                  </a:cubicBezTo>
                  <a:cubicBezTo>
                    <a:pt x="7839" y="3249"/>
                    <a:pt x="7699" y="3293"/>
                    <a:pt x="7553" y="3293"/>
                  </a:cubicBezTo>
                  <a:cubicBezTo>
                    <a:pt x="7524" y="3293"/>
                    <a:pt x="7495" y="3291"/>
                    <a:pt x="7466" y="3287"/>
                  </a:cubicBezTo>
                  <a:cubicBezTo>
                    <a:pt x="7466" y="3168"/>
                    <a:pt x="7466" y="3049"/>
                    <a:pt x="7490" y="2942"/>
                  </a:cubicBezTo>
                  <a:cubicBezTo>
                    <a:pt x="7561" y="2370"/>
                    <a:pt x="7550" y="1811"/>
                    <a:pt x="7454" y="1263"/>
                  </a:cubicBezTo>
                  <a:cubicBezTo>
                    <a:pt x="7371" y="727"/>
                    <a:pt x="7109" y="275"/>
                    <a:pt x="6561" y="132"/>
                  </a:cubicBezTo>
                  <a:cubicBezTo>
                    <a:pt x="6241" y="44"/>
                    <a:pt x="5915" y="1"/>
                    <a:pt x="5591"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7" name="Google Shape;1701;p42">
              <a:extLst>
                <a:ext uri="{FF2B5EF4-FFF2-40B4-BE49-F238E27FC236}">
                  <a16:creationId xmlns:a16="http://schemas.microsoft.com/office/drawing/2014/main" id="{26000AF7-EFB2-43F1-9150-017E03C27671}"/>
                </a:ext>
              </a:extLst>
            </p:cNvPr>
            <p:cNvSpPr/>
            <p:nvPr/>
          </p:nvSpPr>
          <p:spPr>
            <a:xfrm>
              <a:off x="3384529" y="1382725"/>
              <a:ext cx="25197" cy="97223"/>
            </a:xfrm>
            <a:custGeom>
              <a:avLst/>
              <a:gdLst/>
              <a:ahLst/>
              <a:cxnLst/>
              <a:rect l="l" t="t" r="r" b="b"/>
              <a:pathLst>
                <a:path w="537" h="2072" extrusionOk="0">
                  <a:moveTo>
                    <a:pt x="239" y="0"/>
                  </a:moveTo>
                  <a:cubicBezTo>
                    <a:pt x="120" y="0"/>
                    <a:pt x="37" y="143"/>
                    <a:pt x="25" y="322"/>
                  </a:cubicBezTo>
                  <a:cubicBezTo>
                    <a:pt x="1" y="584"/>
                    <a:pt x="37" y="857"/>
                    <a:pt x="60" y="1119"/>
                  </a:cubicBezTo>
                  <a:cubicBezTo>
                    <a:pt x="108" y="1429"/>
                    <a:pt x="144" y="1762"/>
                    <a:pt x="263" y="2072"/>
                  </a:cubicBezTo>
                  <a:cubicBezTo>
                    <a:pt x="322" y="2060"/>
                    <a:pt x="346" y="2024"/>
                    <a:pt x="346" y="2000"/>
                  </a:cubicBezTo>
                  <a:cubicBezTo>
                    <a:pt x="477" y="1429"/>
                    <a:pt x="537" y="869"/>
                    <a:pt x="489" y="298"/>
                  </a:cubicBezTo>
                  <a:cubicBezTo>
                    <a:pt x="477" y="107"/>
                    <a:pt x="370" y="0"/>
                    <a:pt x="239"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0" name="Google Shape;1702;p42">
              <a:extLst>
                <a:ext uri="{FF2B5EF4-FFF2-40B4-BE49-F238E27FC236}">
                  <a16:creationId xmlns:a16="http://schemas.microsoft.com/office/drawing/2014/main" id="{05B5B1E0-057E-4F03-AD92-36D8DA4079F8}"/>
                </a:ext>
              </a:extLst>
            </p:cNvPr>
            <p:cNvSpPr/>
            <p:nvPr/>
          </p:nvSpPr>
          <p:spPr>
            <a:xfrm>
              <a:off x="3574521" y="1525322"/>
              <a:ext cx="75451" cy="23790"/>
            </a:xfrm>
            <a:custGeom>
              <a:avLst/>
              <a:gdLst/>
              <a:ahLst/>
              <a:cxnLst/>
              <a:rect l="l" t="t" r="r" b="b"/>
              <a:pathLst>
                <a:path w="1608" h="507" extrusionOk="0">
                  <a:moveTo>
                    <a:pt x="736" y="0"/>
                  </a:moveTo>
                  <a:cubicBezTo>
                    <a:pt x="562" y="0"/>
                    <a:pt x="387" y="19"/>
                    <a:pt x="214" y="57"/>
                  </a:cubicBezTo>
                  <a:cubicBezTo>
                    <a:pt x="95" y="92"/>
                    <a:pt x="0" y="164"/>
                    <a:pt x="12" y="295"/>
                  </a:cubicBezTo>
                  <a:cubicBezTo>
                    <a:pt x="36" y="438"/>
                    <a:pt x="143" y="473"/>
                    <a:pt x="262" y="497"/>
                  </a:cubicBezTo>
                  <a:cubicBezTo>
                    <a:pt x="312" y="504"/>
                    <a:pt x="362" y="507"/>
                    <a:pt x="412" y="507"/>
                  </a:cubicBezTo>
                  <a:cubicBezTo>
                    <a:pt x="540" y="507"/>
                    <a:pt x="669" y="487"/>
                    <a:pt x="798" y="462"/>
                  </a:cubicBezTo>
                  <a:cubicBezTo>
                    <a:pt x="1072" y="414"/>
                    <a:pt x="1357" y="378"/>
                    <a:pt x="1607" y="223"/>
                  </a:cubicBezTo>
                  <a:cubicBezTo>
                    <a:pt x="1596" y="164"/>
                    <a:pt x="1572" y="152"/>
                    <a:pt x="1536" y="140"/>
                  </a:cubicBezTo>
                  <a:cubicBezTo>
                    <a:pt x="1275" y="46"/>
                    <a:pt x="1006" y="0"/>
                    <a:pt x="736" y="0"/>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1" name="Google Shape;1703;p42">
              <a:extLst>
                <a:ext uri="{FF2B5EF4-FFF2-40B4-BE49-F238E27FC236}">
                  <a16:creationId xmlns:a16="http://schemas.microsoft.com/office/drawing/2014/main" id="{5F8D4A37-6A88-4620-8585-4E70125FA64F}"/>
                </a:ext>
              </a:extLst>
            </p:cNvPr>
            <p:cNvSpPr/>
            <p:nvPr/>
          </p:nvSpPr>
          <p:spPr>
            <a:xfrm>
              <a:off x="3226446" y="1548502"/>
              <a:ext cx="60389" cy="30218"/>
            </a:xfrm>
            <a:custGeom>
              <a:avLst/>
              <a:gdLst/>
              <a:ahLst/>
              <a:cxnLst/>
              <a:rect l="l" t="t" r="r" b="b"/>
              <a:pathLst>
                <a:path w="1287" h="644" extrusionOk="0">
                  <a:moveTo>
                    <a:pt x="751" y="1"/>
                  </a:moveTo>
                  <a:cubicBezTo>
                    <a:pt x="515" y="1"/>
                    <a:pt x="272" y="55"/>
                    <a:pt x="143" y="158"/>
                  </a:cubicBezTo>
                  <a:cubicBezTo>
                    <a:pt x="24" y="253"/>
                    <a:pt x="0" y="432"/>
                    <a:pt x="84" y="539"/>
                  </a:cubicBezTo>
                  <a:cubicBezTo>
                    <a:pt x="145" y="616"/>
                    <a:pt x="222" y="643"/>
                    <a:pt x="304" y="643"/>
                  </a:cubicBezTo>
                  <a:cubicBezTo>
                    <a:pt x="348" y="643"/>
                    <a:pt x="395" y="635"/>
                    <a:pt x="441" y="622"/>
                  </a:cubicBezTo>
                  <a:cubicBezTo>
                    <a:pt x="691" y="551"/>
                    <a:pt x="929" y="456"/>
                    <a:pt x="1155" y="313"/>
                  </a:cubicBezTo>
                  <a:cubicBezTo>
                    <a:pt x="1215" y="265"/>
                    <a:pt x="1274" y="241"/>
                    <a:pt x="1286" y="146"/>
                  </a:cubicBezTo>
                  <a:cubicBezTo>
                    <a:pt x="1286" y="137"/>
                    <a:pt x="1279" y="114"/>
                    <a:pt x="1271" y="114"/>
                  </a:cubicBezTo>
                  <a:cubicBezTo>
                    <a:pt x="1268" y="114"/>
                    <a:pt x="1265" y="117"/>
                    <a:pt x="1263" y="122"/>
                  </a:cubicBezTo>
                  <a:cubicBezTo>
                    <a:pt x="1148" y="40"/>
                    <a:pt x="952" y="1"/>
                    <a:pt x="751" y="1"/>
                  </a:cubicBezTo>
                  <a:close/>
                </a:path>
              </a:pathLst>
            </a:custGeom>
            <a:solidFill>
              <a:srgbClr val="1C0D3F"/>
            </a:solidFill>
            <a:ln>
              <a:noFill/>
            </a:ln>
          </p:spPr>
          <p:txBody>
            <a:bodyPr spcFirstLastPara="1" wrap="square" lIns="121900" tIns="121900" rIns="121900" bIns="121900" anchor="ctr" anchorCtr="0">
              <a:noAutofit/>
            </a:bodyPr>
            <a:lstStyle/>
            <a:p>
              <a:endParaRPr sz="2485"/>
            </a:p>
          </p:txBody>
        </p:sp>
        <p:sp>
          <p:nvSpPr>
            <p:cNvPr id="12" name="Google Shape;1704;p42">
              <a:extLst>
                <a:ext uri="{FF2B5EF4-FFF2-40B4-BE49-F238E27FC236}">
                  <a16:creationId xmlns:a16="http://schemas.microsoft.com/office/drawing/2014/main" id="{D34AE4F7-ABDA-4D04-A95C-5FE7DD2CC8B3}"/>
                </a:ext>
              </a:extLst>
            </p:cNvPr>
            <p:cNvSpPr/>
            <p:nvPr/>
          </p:nvSpPr>
          <p:spPr>
            <a:xfrm>
              <a:off x="3216404" y="1333644"/>
              <a:ext cx="485507" cy="449095"/>
            </a:xfrm>
            <a:custGeom>
              <a:avLst/>
              <a:gdLst/>
              <a:ahLst/>
              <a:cxnLst/>
              <a:rect l="l" t="t" r="r" b="b"/>
              <a:pathLst>
                <a:path w="10347" h="9571" extrusionOk="0">
                  <a:moveTo>
                    <a:pt x="5226" y="1"/>
                  </a:moveTo>
                  <a:cubicBezTo>
                    <a:pt x="4870" y="1"/>
                    <a:pt x="4515" y="45"/>
                    <a:pt x="4155" y="141"/>
                  </a:cubicBezTo>
                  <a:cubicBezTo>
                    <a:pt x="4120" y="141"/>
                    <a:pt x="4108" y="153"/>
                    <a:pt x="4096" y="153"/>
                  </a:cubicBezTo>
                  <a:cubicBezTo>
                    <a:pt x="3822" y="248"/>
                    <a:pt x="3703" y="427"/>
                    <a:pt x="3679" y="725"/>
                  </a:cubicBezTo>
                  <a:cubicBezTo>
                    <a:pt x="3608" y="1379"/>
                    <a:pt x="3632" y="2046"/>
                    <a:pt x="3620" y="2701"/>
                  </a:cubicBezTo>
                  <a:cubicBezTo>
                    <a:pt x="3608" y="2927"/>
                    <a:pt x="3643" y="3165"/>
                    <a:pt x="3572" y="3404"/>
                  </a:cubicBezTo>
                  <a:cubicBezTo>
                    <a:pt x="3203" y="3451"/>
                    <a:pt x="2846" y="3475"/>
                    <a:pt x="2500" y="3523"/>
                  </a:cubicBezTo>
                  <a:cubicBezTo>
                    <a:pt x="1893" y="3594"/>
                    <a:pt x="1298" y="3689"/>
                    <a:pt x="715" y="3880"/>
                  </a:cubicBezTo>
                  <a:cubicBezTo>
                    <a:pt x="274" y="4023"/>
                    <a:pt x="60" y="4308"/>
                    <a:pt x="36" y="4785"/>
                  </a:cubicBezTo>
                  <a:cubicBezTo>
                    <a:pt x="0" y="5201"/>
                    <a:pt x="72" y="5606"/>
                    <a:pt x="167" y="5987"/>
                  </a:cubicBezTo>
                  <a:cubicBezTo>
                    <a:pt x="250" y="6309"/>
                    <a:pt x="369" y="6404"/>
                    <a:pt x="703" y="6428"/>
                  </a:cubicBezTo>
                  <a:cubicBezTo>
                    <a:pt x="807" y="6434"/>
                    <a:pt x="913" y="6437"/>
                    <a:pt x="1018" y="6437"/>
                  </a:cubicBezTo>
                  <a:cubicBezTo>
                    <a:pt x="1321" y="6437"/>
                    <a:pt x="1626" y="6412"/>
                    <a:pt x="1917" y="6368"/>
                  </a:cubicBezTo>
                  <a:cubicBezTo>
                    <a:pt x="2310" y="6321"/>
                    <a:pt x="2715" y="6249"/>
                    <a:pt x="3096" y="6190"/>
                  </a:cubicBezTo>
                  <a:cubicBezTo>
                    <a:pt x="3157" y="6179"/>
                    <a:pt x="3207" y="6173"/>
                    <a:pt x="3248" y="6173"/>
                  </a:cubicBezTo>
                  <a:cubicBezTo>
                    <a:pt x="3389" y="6173"/>
                    <a:pt x="3427" y="6243"/>
                    <a:pt x="3501" y="6428"/>
                  </a:cubicBezTo>
                  <a:cubicBezTo>
                    <a:pt x="3513" y="6463"/>
                    <a:pt x="3524" y="6511"/>
                    <a:pt x="3524" y="6559"/>
                  </a:cubicBezTo>
                  <a:cubicBezTo>
                    <a:pt x="3572" y="6904"/>
                    <a:pt x="3608" y="7237"/>
                    <a:pt x="3608" y="7583"/>
                  </a:cubicBezTo>
                  <a:cubicBezTo>
                    <a:pt x="3584" y="8106"/>
                    <a:pt x="3608" y="8607"/>
                    <a:pt x="3679" y="9119"/>
                  </a:cubicBezTo>
                  <a:cubicBezTo>
                    <a:pt x="3679" y="9142"/>
                    <a:pt x="3691" y="9178"/>
                    <a:pt x="3691" y="9202"/>
                  </a:cubicBezTo>
                  <a:cubicBezTo>
                    <a:pt x="3739" y="9416"/>
                    <a:pt x="3810" y="9476"/>
                    <a:pt x="4048" y="9500"/>
                  </a:cubicBezTo>
                  <a:cubicBezTo>
                    <a:pt x="4387" y="9546"/>
                    <a:pt x="4722" y="9570"/>
                    <a:pt x="5059" y="9570"/>
                  </a:cubicBezTo>
                  <a:cubicBezTo>
                    <a:pt x="5327" y="9570"/>
                    <a:pt x="5596" y="9555"/>
                    <a:pt x="5870" y="9523"/>
                  </a:cubicBezTo>
                  <a:cubicBezTo>
                    <a:pt x="6322" y="9464"/>
                    <a:pt x="6477" y="9297"/>
                    <a:pt x="6549" y="8833"/>
                  </a:cubicBezTo>
                  <a:cubicBezTo>
                    <a:pt x="6584" y="8630"/>
                    <a:pt x="6561" y="8404"/>
                    <a:pt x="6561" y="8190"/>
                  </a:cubicBezTo>
                  <a:cubicBezTo>
                    <a:pt x="6549" y="7749"/>
                    <a:pt x="6537" y="7285"/>
                    <a:pt x="6537" y="6821"/>
                  </a:cubicBezTo>
                  <a:cubicBezTo>
                    <a:pt x="6537" y="6487"/>
                    <a:pt x="6596" y="6404"/>
                    <a:pt x="6942" y="6368"/>
                  </a:cubicBezTo>
                  <a:cubicBezTo>
                    <a:pt x="7751" y="6261"/>
                    <a:pt x="8573" y="6166"/>
                    <a:pt x="9394" y="6071"/>
                  </a:cubicBezTo>
                  <a:cubicBezTo>
                    <a:pt x="10073" y="5987"/>
                    <a:pt x="10109" y="5999"/>
                    <a:pt x="10275" y="5225"/>
                  </a:cubicBezTo>
                  <a:lnTo>
                    <a:pt x="10275" y="5178"/>
                  </a:lnTo>
                  <a:cubicBezTo>
                    <a:pt x="10347" y="4678"/>
                    <a:pt x="10287" y="4189"/>
                    <a:pt x="10228" y="3701"/>
                  </a:cubicBezTo>
                  <a:cubicBezTo>
                    <a:pt x="10192" y="3427"/>
                    <a:pt x="10132" y="3392"/>
                    <a:pt x="9918" y="3356"/>
                  </a:cubicBezTo>
                  <a:cubicBezTo>
                    <a:pt x="9513" y="3300"/>
                    <a:pt x="9110" y="3275"/>
                    <a:pt x="8709" y="3275"/>
                  </a:cubicBezTo>
                  <a:cubicBezTo>
                    <a:pt x="8166" y="3275"/>
                    <a:pt x="7625" y="3321"/>
                    <a:pt x="7084" y="3404"/>
                  </a:cubicBezTo>
                  <a:cubicBezTo>
                    <a:pt x="7000" y="3412"/>
                    <a:pt x="6910" y="3420"/>
                    <a:pt x="6810" y="3420"/>
                  </a:cubicBezTo>
                  <a:cubicBezTo>
                    <a:pt x="6768" y="3420"/>
                    <a:pt x="6725" y="3419"/>
                    <a:pt x="6680" y="3415"/>
                  </a:cubicBezTo>
                  <a:cubicBezTo>
                    <a:pt x="6596" y="3106"/>
                    <a:pt x="6584" y="2773"/>
                    <a:pt x="6584" y="2451"/>
                  </a:cubicBezTo>
                  <a:cubicBezTo>
                    <a:pt x="6596" y="1880"/>
                    <a:pt x="6596" y="1320"/>
                    <a:pt x="6584" y="748"/>
                  </a:cubicBezTo>
                  <a:cubicBezTo>
                    <a:pt x="6561" y="367"/>
                    <a:pt x="6441" y="153"/>
                    <a:pt x="6144" y="94"/>
                  </a:cubicBezTo>
                  <a:cubicBezTo>
                    <a:pt x="5836" y="33"/>
                    <a:pt x="5531" y="1"/>
                    <a:pt x="5226" y="1"/>
                  </a:cubicBezTo>
                  <a:close/>
                </a:path>
              </a:pathLst>
            </a:custGeom>
            <a:solidFill>
              <a:schemeClr val="accent6"/>
            </a:solidFill>
            <a:ln>
              <a:noFill/>
            </a:ln>
          </p:spPr>
          <p:txBody>
            <a:bodyPr spcFirstLastPara="1" wrap="square" lIns="121900" tIns="121900" rIns="121900" bIns="121900" anchor="ctr" anchorCtr="0">
              <a:noAutofit/>
            </a:bodyPr>
            <a:lstStyle/>
            <a:p>
              <a:endParaRPr sz="2485"/>
            </a:p>
          </p:txBody>
        </p:sp>
        <p:sp>
          <p:nvSpPr>
            <p:cNvPr id="13" name="Google Shape;1705;p42">
              <a:extLst>
                <a:ext uri="{FF2B5EF4-FFF2-40B4-BE49-F238E27FC236}">
                  <a16:creationId xmlns:a16="http://schemas.microsoft.com/office/drawing/2014/main" id="{EB5029CE-AD9D-4263-9EC3-614D7AF8F4E5}"/>
                </a:ext>
              </a:extLst>
            </p:cNvPr>
            <p:cNvSpPr/>
            <p:nvPr/>
          </p:nvSpPr>
          <p:spPr>
            <a:xfrm>
              <a:off x="3201858" y="1320975"/>
              <a:ext cx="531913" cy="492686"/>
            </a:xfrm>
            <a:custGeom>
              <a:avLst/>
              <a:gdLst/>
              <a:ahLst/>
              <a:cxnLst/>
              <a:rect l="l" t="t" r="r" b="b"/>
              <a:pathLst>
                <a:path w="11336" h="10500" extrusionOk="0">
                  <a:moveTo>
                    <a:pt x="5536" y="271"/>
                  </a:moveTo>
                  <a:cubicBezTo>
                    <a:pt x="5841" y="271"/>
                    <a:pt x="6146" y="303"/>
                    <a:pt x="6454" y="364"/>
                  </a:cubicBezTo>
                  <a:cubicBezTo>
                    <a:pt x="6751" y="423"/>
                    <a:pt x="6871" y="637"/>
                    <a:pt x="6894" y="1018"/>
                  </a:cubicBezTo>
                  <a:cubicBezTo>
                    <a:pt x="6906" y="1590"/>
                    <a:pt x="6906" y="2150"/>
                    <a:pt x="6894" y="2721"/>
                  </a:cubicBezTo>
                  <a:cubicBezTo>
                    <a:pt x="6894" y="3043"/>
                    <a:pt x="6906" y="3376"/>
                    <a:pt x="6990" y="3685"/>
                  </a:cubicBezTo>
                  <a:cubicBezTo>
                    <a:pt x="7035" y="3689"/>
                    <a:pt x="7078" y="3690"/>
                    <a:pt x="7120" y="3690"/>
                  </a:cubicBezTo>
                  <a:cubicBezTo>
                    <a:pt x="7220" y="3690"/>
                    <a:pt x="7310" y="3682"/>
                    <a:pt x="7394" y="3674"/>
                  </a:cubicBezTo>
                  <a:cubicBezTo>
                    <a:pt x="7935" y="3591"/>
                    <a:pt x="8476" y="3545"/>
                    <a:pt x="9017" y="3545"/>
                  </a:cubicBezTo>
                  <a:cubicBezTo>
                    <a:pt x="9416" y="3545"/>
                    <a:pt x="9816" y="3570"/>
                    <a:pt x="10216" y="3626"/>
                  </a:cubicBezTo>
                  <a:cubicBezTo>
                    <a:pt x="10490" y="3650"/>
                    <a:pt x="10538" y="3697"/>
                    <a:pt x="10561" y="3971"/>
                  </a:cubicBezTo>
                  <a:cubicBezTo>
                    <a:pt x="10597" y="4459"/>
                    <a:pt x="10645" y="4948"/>
                    <a:pt x="10585" y="5448"/>
                  </a:cubicBezTo>
                  <a:lnTo>
                    <a:pt x="10585" y="5495"/>
                  </a:lnTo>
                  <a:cubicBezTo>
                    <a:pt x="10419" y="6269"/>
                    <a:pt x="10383" y="6257"/>
                    <a:pt x="9704" y="6341"/>
                  </a:cubicBezTo>
                  <a:cubicBezTo>
                    <a:pt x="8883" y="6436"/>
                    <a:pt x="8061" y="6531"/>
                    <a:pt x="7252" y="6638"/>
                  </a:cubicBezTo>
                  <a:cubicBezTo>
                    <a:pt x="6906" y="6674"/>
                    <a:pt x="6847" y="6757"/>
                    <a:pt x="6847" y="7091"/>
                  </a:cubicBezTo>
                  <a:cubicBezTo>
                    <a:pt x="6847" y="7555"/>
                    <a:pt x="6859" y="8019"/>
                    <a:pt x="6871" y="8460"/>
                  </a:cubicBezTo>
                  <a:cubicBezTo>
                    <a:pt x="6871" y="8674"/>
                    <a:pt x="6894" y="8900"/>
                    <a:pt x="6859" y="9103"/>
                  </a:cubicBezTo>
                  <a:cubicBezTo>
                    <a:pt x="6787" y="9567"/>
                    <a:pt x="6632" y="9734"/>
                    <a:pt x="6168" y="9793"/>
                  </a:cubicBezTo>
                  <a:cubicBezTo>
                    <a:pt x="5899" y="9825"/>
                    <a:pt x="5633" y="9840"/>
                    <a:pt x="5367" y="9840"/>
                  </a:cubicBezTo>
                  <a:cubicBezTo>
                    <a:pt x="5032" y="9840"/>
                    <a:pt x="4697" y="9816"/>
                    <a:pt x="4358" y="9770"/>
                  </a:cubicBezTo>
                  <a:cubicBezTo>
                    <a:pt x="4120" y="9746"/>
                    <a:pt x="4049" y="9686"/>
                    <a:pt x="4001" y="9472"/>
                  </a:cubicBezTo>
                  <a:cubicBezTo>
                    <a:pt x="4001" y="9448"/>
                    <a:pt x="3989" y="9412"/>
                    <a:pt x="3989" y="9389"/>
                  </a:cubicBezTo>
                  <a:cubicBezTo>
                    <a:pt x="3918" y="8877"/>
                    <a:pt x="3894" y="8376"/>
                    <a:pt x="3918" y="7853"/>
                  </a:cubicBezTo>
                  <a:cubicBezTo>
                    <a:pt x="3918" y="7507"/>
                    <a:pt x="3882" y="7174"/>
                    <a:pt x="3834" y="6829"/>
                  </a:cubicBezTo>
                  <a:cubicBezTo>
                    <a:pt x="3834" y="6781"/>
                    <a:pt x="3823" y="6733"/>
                    <a:pt x="3811" y="6698"/>
                  </a:cubicBezTo>
                  <a:cubicBezTo>
                    <a:pt x="3737" y="6513"/>
                    <a:pt x="3699" y="6443"/>
                    <a:pt x="3558" y="6443"/>
                  </a:cubicBezTo>
                  <a:cubicBezTo>
                    <a:pt x="3517" y="6443"/>
                    <a:pt x="3467" y="6449"/>
                    <a:pt x="3406" y="6460"/>
                  </a:cubicBezTo>
                  <a:cubicBezTo>
                    <a:pt x="3025" y="6519"/>
                    <a:pt x="2620" y="6591"/>
                    <a:pt x="2227" y="6638"/>
                  </a:cubicBezTo>
                  <a:cubicBezTo>
                    <a:pt x="1936" y="6682"/>
                    <a:pt x="1631" y="6707"/>
                    <a:pt x="1328" y="6707"/>
                  </a:cubicBezTo>
                  <a:cubicBezTo>
                    <a:pt x="1223" y="6707"/>
                    <a:pt x="1117" y="6704"/>
                    <a:pt x="1013" y="6698"/>
                  </a:cubicBezTo>
                  <a:cubicBezTo>
                    <a:pt x="679" y="6674"/>
                    <a:pt x="560" y="6579"/>
                    <a:pt x="477" y="6257"/>
                  </a:cubicBezTo>
                  <a:cubicBezTo>
                    <a:pt x="382" y="5876"/>
                    <a:pt x="310" y="5471"/>
                    <a:pt x="346" y="5055"/>
                  </a:cubicBezTo>
                  <a:cubicBezTo>
                    <a:pt x="370" y="4578"/>
                    <a:pt x="584" y="4293"/>
                    <a:pt x="1025" y="4150"/>
                  </a:cubicBezTo>
                  <a:cubicBezTo>
                    <a:pt x="1608" y="3959"/>
                    <a:pt x="2203" y="3864"/>
                    <a:pt x="2810" y="3793"/>
                  </a:cubicBezTo>
                  <a:cubicBezTo>
                    <a:pt x="3156" y="3745"/>
                    <a:pt x="3513" y="3721"/>
                    <a:pt x="3882" y="3674"/>
                  </a:cubicBezTo>
                  <a:cubicBezTo>
                    <a:pt x="3953" y="3435"/>
                    <a:pt x="3918" y="3197"/>
                    <a:pt x="3930" y="2971"/>
                  </a:cubicBezTo>
                  <a:cubicBezTo>
                    <a:pt x="3942" y="2316"/>
                    <a:pt x="3918" y="1649"/>
                    <a:pt x="3989" y="995"/>
                  </a:cubicBezTo>
                  <a:cubicBezTo>
                    <a:pt x="4013" y="697"/>
                    <a:pt x="4132" y="518"/>
                    <a:pt x="4406" y="423"/>
                  </a:cubicBezTo>
                  <a:cubicBezTo>
                    <a:pt x="4418" y="423"/>
                    <a:pt x="4430" y="411"/>
                    <a:pt x="4465" y="411"/>
                  </a:cubicBezTo>
                  <a:cubicBezTo>
                    <a:pt x="4825" y="315"/>
                    <a:pt x="5180" y="271"/>
                    <a:pt x="5536" y="271"/>
                  </a:cubicBezTo>
                  <a:close/>
                  <a:moveTo>
                    <a:pt x="5591" y="0"/>
                  </a:moveTo>
                  <a:cubicBezTo>
                    <a:pt x="5168" y="0"/>
                    <a:pt x="4746" y="72"/>
                    <a:pt x="4334" y="221"/>
                  </a:cubicBezTo>
                  <a:cubicBezTo>
                    <a:pt x="4311" y="221"/>
                    <a:pt x="4299" y="233"/>
                    <a:pt x="4287" y="233"/>
                  </a:cubicBezTo>
                  <a:cubicBezTo>
                    <a:pt x="3989" y="340"/>
                    <a:pt x="3811" y="578"/>
                    <a:pt x="3751" y="887"/>
                  </a:cubicBezTo>
                  <a:cubicBezTo>
                    <a:pt x="3632" y="1435"/>
                    <a:pt x="3644" y="1983"/>
                    <a:pt x="3656" y="2542"/>
                  </a:cubicBezTo>
                  <a:cubicBezTo>
                    <a:pt x="3656" y="2840"/>
                    <a:pt x="3692" y="3138"/>
                    <a:pt x="3703" y="3412"/>
                  </a:cubicBezTo>
                  <a:cubicBezTo>
                    <a:pt x="3656" y="3443"/>
                    <a:pt x="3608" y="3449"/>
                    <a:pt x="3564" y="3449"/>
                  </a:cubicBezTo>
                  <a:cubicBezTo>
                    <a:pt x="3542" y="3449"/>
                    <a:pt x="3521" y="3447"/>
                    <a:pt x="3501" y="3447"/>
                  </a:cubicBezTo>
                  <a:cubicBezTo>
                    <a:pt x="2549" y="3471"/>
                    <a:pt x="1620" y="3626"/>
                    <a:pt x="739" y="3971"/>
                  </a:cubicBezTo>
                  <a:cubicBezTo>
                    <a:pt x="382" y="4102"/>
                    <a:pt x="167" y="4388"/>
                    <a:pt x="84" y="4757"/>
                  </a:cubicBezTo>
                  <a:cubicBezTo>
                    <a:pt x="1" y="5198"/>
                    <a:pt x="1" y="5650"/>
                    <a:pt x="84" y="6079"/>
                  </a:cubicBezTo>
                  <a:cubicBezTo>
                    <a:pt x="227" y="6793"/>
                    <a:pt x="548" y="7138"/>
                    <a:pt x="1275" y="7257"/>
                  </a:cubicBezTo>
                  <a:cubicBezTo>
                    <a:pt x="1502" y="7294"/>
                    <a:pt x="1729" y="7309"/>
                    <a:pt x="1957" y="7309"/>
                  </a:cubicBezTo>
                  <a:cubicBezTo>
                    <a:pt x="2027" y="7309"/>
                    <a:pt x="2097" y="7308"/>
                    <a:pt x="2168" y="7305"/>
                  </a:cubicBezTo>
                  <a:cubicBezTo>
                    <a:pt x="2632" y="7269"/>
                    <a:pt x="3108" y="7210"/>
                    <a:pt x="3584" y="7126"/>
                  </a:cubicBezTo>
                  <a:cubicBezTo>
                    <a:pt x="3620" y="7495"/>
                    <a:pt x="3644" y="7853"/>
                    <a:pt x="3644" y="8198"/>
                  </a:cubicBezTo>
                  <a:cubicBezTo>
                    <a:pt x="3644" y="8638"/>
                    <a:pt x="3680" y="9067"/>
                    <a:pt x="3763" y="9508"/>
                  </a:cubicBezTo>
                  <a:cubicBezTo>
                    <a:pt x="3775" y="9615"/>
                    <a:pt x="3811" y="9710"/>
                    <a:pt x="3834" y="9817"/>
                  </a:cubicBezTo>
                  <a:cubicBezTo>
                    <a:pt x="3930" y="10174"/>
                    <a:pt x="4132" y="10377"/>
                    <a:pt x="4489" y="10448"/>
                  </a:cubicBezTo>
                  <a:cubicBezTo>
                    <a:pt x="4702" y="10483"/>
                    <a:pt x="4910" y="10499"/>
                    <a:pt x="5117" y="10499"/>
                  </a:cubicBezTo>
                  <a:cubicBezTo>
                    <a:pt x="5686" y="10499"/>
                    <a:pt x="6237" y="10375"/>
                    <a:pt x="6787" y="10174"/>
                  </a:cubicBezTo>
                  <a:cubicBezTo>
                    <a:pt x="6978" y="10103"/>
                    <a:pt x="7097" y="9948"/>
                    <a:pt x="7204" y="9770"/>
                  </a:cubicBezTo>
                  <a:cubicBezTo>
                    <a:pt x="7454" y="9281"/>
                    <a:pt x="7490" y="8757"/>
                    <a:pt x="7466" y="8222"/>
                  </a:cubicBezTo>
                  <a:cubicBezTo>
                    <a:pt x="7454" y="7912"/>
                    <a:pt x="7466" y="7591"/>
                    <a:pt x="7466" y="7257"/>
                  </a:cubicBezTo>
                  <a:cubicBezTo>
                    <a:pt x="7883" y="7257"/>
                    <a:pt x="8335" y="7233"/>
                    <a:pt x="8764" y="7198"/>
                  </a:cubicBezTo>
                  <a:cubicBezTo>
                    <a:pt x="9252" y="7174"/>
                    <a:pt x="9764" y="7150"/>
                    <a:pt x="10252" y="7055"/>
                  </a:cubicBezTo>
                  <a:cubicBezTo>
                    <a:pt x="10895" y="6900"/>
                    <a:pt x="11204" y="6602"/>
                    <a:pt x="11300" y="5995"/>
                  </a:cubicBezTo>
                  <a:cubicBezTo>
                    <a:pt x="11335" y="5388"/>
                    <a:pt x="11252" y="4745"/>
                    <a:pt x="11097" y="4114"/>
                  </a:cubicBezTo>
                  <a:cubicBezTo>
                    <a:pt x="10978" y="3626"/>
                    <a:pt x="10657" y="3340"/>
                    <a:pt x="10145" y="3257"/>
                  </a:cubicBezTo>
                  <a:cubicBezTo>
                    <a:pt x="9782" y="3203"/>
                    <a:pt x="9421" y="3179"/>
                    <a:pt x="9061" y="3179"/>
                  </a:cubicBezTo>
                  <a:cubicBezTo>
                    <a:pt x="8701" y="3179"/>
                    <a:pt x="8341" y="3203"/>
                    <a:pt x="7978" y="3245"/>
                  </a:cubicBezTo>
                  <a:cubicBezTo>
                    <a:pt x="7849" y="3254"/>
                    <a:pt x="7720" y="3292"/>
                    <a:pt x="7585" y="3292"/>
                  </a:cubicBezTo>
                  <a:cubicBezTo>
                    <a:pt x="7546" y="3292"/>
                    <a:pt x="7506" y="3289"/>
                    <a:pt x="7466" y="3281"/>
                  </a:cubicBezTo>
                  <a:cubicBezTo>
                    <a:pt x="7466" y="3162"/>
                    <a:pt x="7466" y="3043"/>
                    <a:pt x="7490" y="2947"/>
                  </a:cubicBezTo>
                  <a:cubicBezTo>
                    <a:pt x="7561" y="2376"/>
                    <a:pt x="7549" y="1804"/>
                    <a:pt x="7454" y="1257"/>
                  </a:cubicBezTo>
                  <a:cubicBezTo>
                    <a:pt x="7371" y="721"/>
                    <a:pt x="7109" y="280"/>
                    <a:pt x="6561" y="125"/>
                  </a:cubicBezTo>
                  <a:cubicBezTo>
                    <a:pt x="6241" y="43"/>
                    <a:pt x="5916" y="0"/>
                    <a:pt x="5591"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grpSp>
        <p:nvGrpSpPr>
          <p:cNvPr id="14" name="Google Shape;1637;p39"/>
          <p:cNvGrpSpPr/>
          <p:nvPr/>
        </p:nvGrpSpPr>
        <p:grpSpPr>
          <a:xfrm rot="1059618">
            <a:off x="573578" y="5942355"/>
            <a:ext cx="578969" cy="440332"/>
            <a:chOff x="5841679" y="4053505"/>
            <a:chExt cx="278328" cy="211668"/>
          </a:xfrm>
        </p:grpSpPr>
        <p:sp>
          <p:nvSpPr>
            <p:cNvPr id="15" name="Google Shape;1638;p39"/>
            <p:cNvSpPr/>
            <p:nvPr/>
          </p:nvSpPr>
          <p:spPr>
            <a:xfrm>
              <a:off x="5851505" y="4063317"/>
              <a:ext cx="258705" cy="69882"/>
            </a:xfrm>
            <a:custGeom>
              <a:avLst/>
              <a:gdLst/>
              <a:ahLst/>
              <a:cxnLst/>
              <a:rect l="l" t="t" r="r" b="b"/>
              <a:pathLst>
                <a:path w="3454" h="933" extrusionOk="0">
                  <a:moveTo>
                    <a:pt x="2601" y="0"/>
                  </a:moveTo>
                  <a:cubicBezTo>
                    <a:pt x="2183" y="0"/>
                    <a:pt x="1756" y="52"/>
                    <a:pt x="1334" y="99"/>
                  </a:cubicBezTo>
                  <a:cubicBezTo>
                    <a:pt x="989" y="147"/>
                    <a:pt x="501" y="99"/>
                    <a:pt x="191" y="230"/>
                  </a:cubicBezTo>
                  <a:cubicBezTo>
                    <a:pt x="60" y="289"/>
                    <a:pt x="60" y="301"/>
                    <a:pt x="25" y="444"/>
                  </a:cubicBezTo>
                  <a:cubicBezTo>
                    <a:pt x="37" y="492"/>
                    <a:pt x="13" y="932"/>
                    <a:pt x="1" y="932"/>
                  </a:cubicBezTo>
                  <a:lnTo>
                    <a:pt x="1" y="932"/>
                  </a:lnTo>
                  <a:cubicBezTo>
                    <a:pt x="1156" y="885"/>
                    <a:pt x="2299" y="825"/>
                    <a:pt x="3454" y="754"/>
                  </a:cubicBezTo>
                  <a:cubicBezTo>
                    <a:pt x="3454" y="563"/>
                    <a:pt x="3430" y="373"/>
                    <a:pt x="3394" y="170"/>
                  </a:cubicBezTo>
                  <a:cubicBezTo>
                    <a:pt x="3394" y="147"/>
                    <a:pt x="3370" y="99"/>
                    <a:pt x="3347" y="87"/>
                  </a:cubicBezTo>
                  <a:cubicBezTo>
                    <a:pt x="3311" y="75"/>
                    <a:pt x="3287" y="51"/>
                    <a:pt x="3251" y="51"/>
                  </a:cubicBezTo>
                  <a:cubicBezTo>
                    <a:pt x="3038" y="14"/>
                    <a:pt x="2821" y="0"/>
                    <a:pt x="2601" y="0"/>
                  </a:cubicBezTo>
                  <a:close/>
                  <a:moveTo>
                    <a:pt x="1" y="932"/>
                  </a:moveTo>
                  <a:cubicBezTo>
                    <a:pt x="1" y="932"/>
                    <a:pt x="1" y="932"/>
                    <a:pt x="1" y="932"/>
                  </a:cubicBezTo>
                  <a:cubicBezTo>
                    <a:pt x="1" y="932"/>
                    <a:pt x="1" y="932"/>
                    <a:pt x="1" y="932"/>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6" name="Google Shape;1639;p39"/>
            <p:cNvSpPr/>
            <p:nvPr/>
          </p:nvSpPr>
          <p:spPr>
            <a:xfrm>
              <a:off x="5841679" y="4053505"/>
              <a:ext cx="278328" cy="89506"/>
            </a:xfrm>
            <a:custGeom>
              <a:avLst/>
              <a:gdLst/>
              <a:ahLst/>
              <a:cxnLst/>
              <a:rect l="l" t="t" r="r" b="b"/>
              <a:pathLst>
                <a:path w="3716" h="1195" extrusionOk="0">
                  <a:moveTo>
                    <a:pt x="2704" y="266"/>
                  </a:moveTo>
                  <a:cubicBezTo>
                    <a:pt x="2930" y="266"/>
                    <a:pt x="3156" y="278"/>
                    <a:pt x="3370" y="337"/>
                  </a:cubicBezTo>
                  <a:lnTo>
                    <a:pt x="3394" y="337"/>
                  </a:lnTo>
                  <a:lnTo>
                    <a:pt x="3394" y="349"/>
                  </a:lnTo>
                  <a:cubicBezTo>
                    <a:pt x="3418" y="480"/>
                    <a:pt x="3454" y="623"/>
                    <a:pt x="3454" y="766"/>
                  </a:cubicBezTo>
                  <a:cubicBezTo>
                    <a:pt x="2394" y="837"/>
                    <a:pt x="1334" y="897"/>
                    <a:pt x="275" y="932"/>
                  </a:cubicBezTo>
                  <a:cubicBezTo>
                    <a:pt x="275" y="873"/>
                    <a:pt x="299" y="813"/>
                    <a:pt x="299" y="754"/>
                  </a:cubicBezTo>
                  <a:cubicBezTo>
                    <a:pt x="310" y="682"/>
                    <a:pt x="310" y="623"/>
                    <a:pt x="310" y="599"/>
                  </a:cubicBezTo>
                  <a:lnTo>
                    <a:pt x="310" y="575"/>
                  </a:lnTo>
                  <a:cubicBezTo>
                    <a:pt x="322" y="540"/>
                    <a:pt x="322" y="516"/>
                    <a:pt x="322" y="516"/>
                  </a:cubicBezTo>
                  <a:cubicBezTo>
                    <a:pt x="322" y="516"/>
                    <a:pt x="334" y="504"/>
                    <a:pt x="382" y="480"/>
                  </a:cubicBezTo>
                  <a:cubicBezTo>
                    <a:pt x="572" y="409"/>
                    <a:pt x="870" y="397"/>
                    <a:pt x="1132" y="385"/>
                  </a:cubicBezTo>
                  <a:cubicBezTo>
                    <a:pt x="1263" y="361"/>
                    <a:pt x="1382" y="361"/>
                    <a:pt x="1501" y="349"/>
                  </a:cubicBezTo>
                  <a:cubicBezTo>
                    <a:pt x="1906" y="301"/>
                    <a:pt x="2299" y="266"/>
                    <a:pt x="2704" y="266"/>
                  </a:cubicBezTo>
                  <a:close/>
                  <a:moveTo>
                    <a:pt x="2742" y="0"/>
                  </a:moveTo>
                  <a:cubicBezTo>
                    <a:pt x="2314" y="0"/>
                    <a:pt x="1887" y="52"/>
                    <a:pt x="1465" y="99"/>
                  </a:cubicBezTo>
                  <a:cubicBezTo>
                    <a:pt x="1370" y="111"/>
                    <a:pt x="1251" y="123"/>
                    <a:pt x="1108" y="123"/>
                  </a:cubicBezTo>
                  <a:cubicBezTo>
                    <a:pt x="834" y="123"/>
                    <a:pt x="513" y="147"/>
                    <a:pt x="275" y="242"/>
                  </a:cubicBezTo>
                  <a:cubicBezTo>
                    <a:pt x="120" y="301"/>
                    <a:pt x="84" y="349"/>
                    <a:pt x="37" y="516"/>
                  </a:cubicBezTo>
                  <a:lnTo>
                    <a:pt x="37" y="540"/>
                  </a:lnTo>
                  <a:cubicBezTo>
                    <a:pt x="37" y="575"/>
                    <a:pt x="37" y="599"/>
                    <a:pt x="25" y="742"/>
                  </a:cubicBezTo>
                  <a:cubicBezTo>
                    <a:pt x="13" y="825"/>
                    <a:pt x="13" y="992"/>
                    <a:pt x="1" y="1016"/>
                  </a:cubicBezTo>
                  <a:cubicBezTo>
                    <a:pt x="13" y="992"/>
                    <a:pt x="60" y="932"/>
                    <a:pt x="120" y="932"/>
                  </a:cubicBezTo>
                  <a:lnTo>
                    <a:pt x="120" y="1194"/>
                  </a:lnTo>
                  <a:lnTo>
                    <a:pt x="144" y="1194"/>
                  </a:lnTo>
                  <a:cubicBezTo>
                    <a:pt x="1287" y="1171"/>
                    <a:pt x="2454" y="1111"/>
                    <a:pt x="3597" y="1016"/>
                  </a:cubicBezTo>
                  <a:lnTo>
                    <a:pt x="3716" y="1004"/>
                  </a:lnTo>
                  <a:lnTo>
                    <a:pt x="3716" y="885"/>
                  </a:lnTo>
                  <a:cubicBezTo>
                    <a:pt x="3716" y="682"/>
                    <a:pt x="3704" y="468"/>
                    <a:pt x="3656" y="278"/>
                  </a:cubicBezTo>
                  <a:cubicBezTo>
                    <a:pt x="3644" y="230"/>
                    <a:pt x="3632" y="170"/>
                    <a:pt x="3573" y="111"/>
                  </a:cubicBezTo>
                  <a:cubicBezTo>
                    <a:pt x="3525" y="63"/>
                    <a:pt x="3454" y="51"/>
                    <a:pt x="3418" y="51"/>
                  </a:cubicBezTo>
                  <a:cubicBezTo>
                    <a:pt x="3193" y="15"/>
                    <a:pt x="2967" y="0"/>
                    <a:pt x="2742" y="0"/>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sp>
          <p:nvSpPr>
            <p:cNvPr id="17" name="Google Shape;1640;p39"/>
            <p:cNvSpPr/>
            <p:nvPr/>
          </p:nvSpPr>
          <p:spPr>
            <a:xfrm>
              <a:off x="5851505" y="4184955"/>
              <a:ext cx="258705" cy="69507"/>
            </a:xfrm>
            <a:custGeom>
              <a:avLst/>
              <a:gdLst/>
              <a:ahLst/>
              <a:cxnLst/>
              <a:rect l="l" t="t" r="r" b="b"/>
              <a:pathLst>
                <a:path w="3454" h="928" extrusionOk="0">
                  <a:moveTo>
                    <a:pt x="2599" y="1"/>
                  </a:moveTo>
                  <a:cubicBezTo>
                    <a:pt x="2181" y="1"/>
                    <a:pt x="1755" y="47"/>
                    <a:pt x="1334" y="94"/>
                  </a:cubicBezTo>
                  <a:cubicBezTo>
                    <a:pt x="989" y="142"/>
                    <a:pt x="501" y="94"/>
                    <a:pt x="191" y="225"/>
                  </a:cubicBezTo>
                  <a:cubicBezTo>
                    <a:pt x="60" y="285"/>
                    <a:pt x="60" y="309"/>
                    <a:pt x="25" y="440"/>
                  </a:cubicBezTo>
                  <a:cubicBezTo>
                    <a:pt x="37" y="487"/>
                    <a:pt x="13" y="928"/>
                    <a:pt x="1" y="928"/>
                  </a:cubicBezTo>
                  <a:cubicBezTo>
                    <a:pt x="1156" y="892"/>
                    <a:pt x="2299" y="832"/>
                    <a:pt x="3454" y="749"/>
                  </a:cubicBezTo>
                  <a:cubicBezTo>
                    <a:pt x="3454" y="559"/>
                    <a:pt x="3430" y="368"/>
                    <a:pt x="3394" y="178"/>
                  </a:cubicBezTo>
                  <a:cubicBezTo>
                    <a:pt x="3394" y="142"/>
                    <a:pt x="3370" y="94"/>
                    <a:pt x="3347" y="82"/>
                  </a:cubicBezTo>
                  <a:cubicBezTo>
                    <a:pt x="3311" y="70"/>
                    <a:pt x="3287" y="47"/>
                    <a:pt x="3251" y="47"/>
                  </a:cubicBezTo>
                  <a:cubicBezTo>
                    <a:pt x="3038" y="14"/>
                    <a:pt x="2819" y="1"/>
                    <a:pt x="2599" y="1"/>
                  </a:cubicBezTo>
                  <a:close/>
                </a:path>
              </a:pathLst>
            </a:custGeom>
            <a:solidFill>
              <a:schemeClr val="accent3"/>
            </a:solidFill>
            <a:ln>
              <a:noFill/>
            </a:ln>
          </p:spPr>
          <p:txBody>
            <a:bodyPr spcFirstLastPara="1" wrap="square" lIns="121900" tIns="121900" rIns="121900" bIns="121900" anchor="ctr" anchorCtr="0">
              <a:noAutofit/>
            </a:bodyPr>
            <a:lstStyle/>
            <a:p>
              <a:endParaRPr sz="2485"/>
            </a:p>
          </p:txBody>
        </p:sp>
        <p:sp>
          <p:nvSpPr>
            <p:cNvPr id="18" name="Google Shape;1641;p39"/>
            <p:cNvSpPr/>
            <p:nvPr/>
          </p:nvSpPr>
          <p:spPr>
            <a:xfrm>
              <a:off x="5841679" y="4175143"/>
              <a:ext cx="278328" cy="90030"/>
            </a:xfrm>
            <a:custGeom>
              <a:avLst/>
              <a:gdLst/>
              <a:ahLst/>
              <a:cxnLst/>
              <a:rect l="l" t="t" r="r" b="b"/>
              <a:pathLst>
                <a:path w="3716" h="1202" extrusionOk="0">
                  <a:moveTo>
                    <a:pt x="2704" y="261"/>
                  </a:moveTo>
                  <a:cubicBezTo>
                    <a:pt x="2930" y="261"/>
                    <a:pt x="3156" y="273"/>
                    <a:pt x="3370" y="332"/>
                  </a:cubicBezTo>
                  <a:lnTo>
                    <a:pt x="3394" y="332"/>
                  </a:lnTo>
                  <a:lnTo>
                    <a:pt x="3394" y="344"/>
                  </a:lnTo>
                  <a:cubicBezTo>
                    <a:pt x="3418" y="487"/>
                    <a:pt x="3454" y="618"/>
                    <a:pt x="3454" y="761"/>
                  </a:cubicBezTo>
                  <a:cubicBezTo>
                    <a:pt x="2394" y="844"/>
                    <a:pt x="1334" y="904"/>
                    <a:pt x="275" y="928"/>
                  </a:cubicBezTo>
                  <a:cubicBezTo>
                    <a:pt x="275" y="868"/>
                    <a:pt x="299" y="809"/>
                    <a:pt x="299" y="749"/>
                  </a:cubicBezTo>
                  <a:cubicBezTo>
                    <a:pt x="310" y="678"/>
                    <a:pt x="310" y="618"/>
                    <a:pt x="310" y="606"/>
                  </a:cubicBezTo>
                  <a:lnTo>
                    <a:pt x="310" y="571"/>
                  </a:lnTo>
                  <a:cubicBezTo>
                    <a:pt x="322" y="547"/>
                    <a:pt x="322" y="511"/>
                    <a:pt x="322" y="511"/>
                  </a:cubicBezTo>
                  <a:cubicBezTo>
                    <a:pt x="322" y="511"/>
                    <a:pt x="334" y="499"/>
                    <a:pt x="382" y="487"/>
                  </a:cubicBezTo>
                  <a:cubicBezTo>
                    <a:pt x="572" y="404"/>
                    <a:pt x="870" y="392"/>
                    <a:pt x="1132" y="380"/>
                  </a:cubicBezTo>
                  <a:cubicBezTo>
                    <a:pt x="1263" y="368"/>
                    <a:pt x="1382" y="368"/>
                    <a:pt x="1501" y="344"/>
                  </a:cubicBezTo>
                  <a:cubicBezTo>
                    <a:pt x="1906" y="309"/>
                    <a:pt x="2299" y="261"/>
                    <a:pt x="2704" y="261"/>
                  </a:cubicBezTo>
                  <a:close/>
                  <a:moveTo>
                    <a:pt x="2740" y="1"/>
                  </a:moveTo>
                  <a:cubicBezTo>
                    <a:pt x="2312" y="1"/>
                    <a:pt x="1886" y="48"/>
                    <a:pt x="1465" y="94"/>
                  </a:cubicBezTo>
                  <a:cubicBezTo>
                    <a:pt x="1370" y="106"/>
                    <a:pt x="1251" y="130"/>
                    <a:pt x="1108" y="130"/>
                  </a:cubicBezTo>
                  <a:cubicBezTo>
                    <a:pt x="834" y="130"/>
                    <a:pt x="513" y="142"/>
                    <a:pt x="275" y="249"/>
                  </a:cubicBezTo>
                  <a:cubicBezTo>
                    <a:pt x="120" y="309"/>
                    <a:pt x="84" y="344"/>
                    <a:pt x="37" y="511"/>
                  </a:cubicBezTo>
                  <a:lnTo>
                    <a:pt x="37" y="547"/>
                  </a:lnTo>
                  <a:cubicBezTo>
                    <a:pt x="37" y="571"/>
                    <a:pt x="37" y="606"/>
                    <a:pt x="25" y="737"/>
                  </a:cubicBezTo>
                  <a:cubicBezTo>
                    <a:pt x="13" y="821"/>
                    <a:pt x="13" y="987"/>
                    <a:pt x="1" y="1023"/>
                  </a:cubicBezTo>
                  <a:cubicBezTo>
                    <a:pt x="13" y="987"/>
                    <a:pt x="60" y="928"/>
                    <a:pt x="120" y="928"/>
                  </a:cubicBezTo>
                  <a:lnTo>
                    <a:pt x="120" y="1202"/>
                  </a:lnTo>
                  <a:lnTo>
                    <a:pt x="144" y="1202"/>
                  </a:lnTo>
                  <a:cubicBezTo>
                    <a:pt x="1287" y="1166"/>
                    <a:pt x="2454" y="1106"/>
                    <a:pt x="3597" y="1023"/>
                  </a:cubicBezTo>
                  <a:lnTo>
                    <a:pt x="3716" y="999"/>
                  </a:lnTo>
                  <a:lnTo>
                    <a:pt x="3716" y="880"/>
                  </a:lnTo>
                  <a:cubicBezTo>
                    <a:pt x="3716" y="678"/>
                    <a:pt x="3704" y="463"/>
                    <a:pt x="3656" y="273"/>
                  </a:cubicBezTo>
                  <a:cubicBezTo>
                    <a:pt x="3644" y="225"/>
                    <a:pt x="3632" y="166"/>
                    <a:pt x="3573" y="106"/>
                  </a:cubicBezTo>
                  <a:cubicBezTo>
                    <a:pt x="3525" y="70"/>
                    <a:pt x="3454" y="47"/>
                    <a:pt x="3418" y="47"/>
                  </a:cubicBezTo>
                  <a:cubicBezTo>
                    <a:pt x="3192" y="14"/>
                    <a:pt x="2966" y="1"/>
                    <a:pt x="2740" y="1"/>
                  </a:cubicBezTo>
                  <a:close/>
                </a:path>
              </a:pathLst>
            </a:custGeom>
            <a:solidFill>
              <a:schemeClr val="dk2"/>
            </a:solidFill>
            <a:ln>
              <a:noFill/>
            </a:ln>
          </p:spPr>
          <p:txBody>
            <a:bodyPr spcFirstLastPara="1" wrap="square" lIns="121900" tIns="121900" rIns="121900" bIns="121900" anchor="ctr" anchorCtr="0">
              <a:noAutofit/>
            </a:bodyPr>
            <a:lstStyle/>
            <a:p>
              <a:endParaRPr sz="2485"/>
            </a:p>
          </p:txBody>
        </p:sp>
      </p:grpSp>
    </p:spTree>
    <p:extLst>
      <p:ext uri="{BB962C8B-B14F-4D97-AF65-F5344CB8AC3E}">
        <p14:creationId xmlns:p14="http://schemas.microsoft.com/office/powerpoint/2010/main" val="115201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825926" y="668652"/>
            <a:ext cx="4276013" cy="615604"/>
            <a:chOff x="1183343" y="1464304"/>
            <a:chExt cx="4265434" cy="614081"/>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364401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 (theo mẫu).</a:t>
              </a:r>
              <a:endParaRPr sz="20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1</a:t>
              </a:r>
              <a:endParaRPr sz="1869"/>
            </a:p>
          </p:txBody>
        </p:sp>
      </p:grpSp>
      <p:sp>
        <p:nvSpPr>
          <p:cNvPr id="69" name="TextBox 68">
            <a:extLst>
              <a:ext uri="{FF2B5EF4-FFF2-40B4-BE49-F238E27FC236}">
                <a16:creationId xmlns:a16="http://schemas.microsoft.com/office/drawing/2014/main" id="{7901CBB7-F982-4C94-8215-E0EB4C333CCC}"/>
              </a:ext>
            </a:extLst>
          </p:cNvPr>
          <p:cNvSpPr txBox="1"/>
          <p:nvPr/>
        </p:nvSpPr>
        <p:spPr>
          <a:xfrm>
            <a:off x="3610764" y="1703111"/>
            <a:ext cx="7543377" cy="2036327"/>
          </a:xfrm>
          <a:prstGeom prst="rect">
            <a:avLst/>
          </a:prstGeom>
          <a:noFill/>
        </p:spPr>
        <p:txBody>
          <a:bodyPr wrap="square" rtlCol="0">
            <a:spAutoFit/>
          </a:bodyPr>
          <a:lstStyle/>
          <a:p>
            <a:pPr marL="286457" indent="-286457" algn="just">
              <a:lnSpc>
                <a:spcPct val="150000"/>
              </a:lnSpc>
              <a:buFont typeface="Arial" panose="020B0604020202020204" pitchFamily="34" charset="0"/>
              <a:buChar char="•"/>
            </a:pPr>
            <a:r>
              <a:rPr lang="en-US" sz="2807" dirty="0"/>
              <a:t>2 </a:t>
            </a:r>
            <a:r>
              <a:rPr lang="en-US" sz="2807" dirty="0" err="1"/>
              <a:t>cộng</a:t>
            </a:r>
            <a:r>
              <a:rPr lang="en-US" sz="2807" dirty="0"/>
              <a:t> 3 </a:t>
            </a:r>
            <a:r>
              <a:rPr lang="en-US" sz="2807" dirty="0" err="1"/>
              <a:t>bằng</a:t>
            </a:r>
            <a:r>
              <a:rPr lang="en-US" sz="2807" dirty="0"/>
              <a:t> 5, </a:t>
            </a:r>
            <a:r>
              <a:rPr lang="en-US" sz="2807" err="1"/>
              <a:t>viết</a:t>
            </a:r>
            <a:r>
              <a:rPr lang="en-US" sz="2807"/>
              <a:t> 5.</a:t>
            </a:r>
            <a:endParaRPr lang="en-US" sz="2807" dirty="0"/>
          </a:p>
          <a:p>
            <a:pPr marL="286457" indent="-286457" algn="just">
              <a:lnSpc>
                <a:spcPct val="150000"/>
              </a:lnSpc>
              <a:buFont typeface="Arial" panose="020B0604020202020204" pitchFamily="34" charset="0"/>
              <a:buChar char="•"/>
            </a:pPr>
            <a:r>
              <a:rPr lang="en-US" sz="2807" dirty="0"/>
              <a:t>5 </a:t>
            </a:r>
            <a:r>
              <a:rPr lang="en-US" sz="2807" dirty="0" err="1"/>
              <a:t>cộng</a:t>
            </a:r>
            <a:r>
              <a:rPr lang="en-US" sz="2807" dirty="0"/>
              <a:t> 7 </a:t>
            </a:r>
            <a:r>
              <a:rPr lang="en-US" sz="2807" dirty="0" err="1"/>
              <a:t>bằng</a:t>
            </a:r>
            <a:r>
              <a:rPr lang="en-US" sz="2807" dirty="0"/>
              <a:t> 12, </a:t>
            </a:r>
            <a:r>
              <a:rPr lang="en-US" sz="2807" dirty="0" err="1"/>
              <a:t>viết</a:t>
            </a:r>
            <a:r>
              <a:rPr lang="en-US" sz="2807" dirty="0"/>
              <a:t> 2 </a:t>
            </a:r>
            <a:r>
              <a:rPr lang="en-US" sz="2807" err="1"/>
              <a:t>nhớ</a:t>
            </a:r>
            <a:r>
              <a:rPr lang="en-US" sz="2807"/>
              <a:t> 1.</a:t>
            </a:r>
            <a:endParaRPr lang="en-US" sz="2807" dirty="0"/>
          </a:p>
          <a:p>
            <a:pPr marL="286457" indent="-286457" algn="just">
              <a:lnSpc>
                <a:spcPct val="150000"/>
              </a:lnSpc>
              <a:buFont typeface="Arial" panose="020B0604020202020204" pitchFamily="34" charset="0"/>
              <a:buChar char="•"/>
            </a:pPr>
            <a:r>
              <a:rPr lang="en-US" sz="2807" dirty="0"/>
              <a:t>4 </a:t>
            </a:r>
            <a:r>
              <a:rPr lang="en-US" sz="2807" dirty="0" err="1"/>
              <a:t>thêm</a:t>
            </a:r>
            <a:r>
              <a:rPr lang="en-US" sz="2807" dirty="0"/>
              <a:t> 1 </a:t>
            </a:r>
            <a:r>
              <a:rPr lang="en-US" sz="2807" dirty="0" err="1"/>
              <a:t>bằng</a:t>
            </a:r>
            <a:r>
              <a:rPr lang="en-US" sz="2807" dirty="0"/>
              <a:t> 5, 5 </a:t>
            </a:r>
            <a:r>
              <a:rPr lang="en-US" sz="2807" dirty="0" err="1"/>
              <a:t>thêm</a:t>
            </a:r>
            <a:r>
              <a:rPr lang="en-US" sz="2807" dirty="0"/>
              <a:t> 2 </a:t>
            </a:r>
            <a:r>
              <a:rPr lang="en-US" sz="2807" dirty="0" err="1"/>
              <a:t>bằng</a:t>
            </a:r>
            <a:r>
              <a:rPr lang="en-US" sz="2807" dirty="0"/>
              <a:t> 7, </a:t>
            </a:r>
            <a:r>
              <a:rPr lang="en-US" sz="2807" err="1"/>
              <a:t>viết</a:t>
            </a:r>
            <a:r>
              <a:rPr lang="en-US" sz="2807"/>
              <a:t> 7.</a:t>
            </a:r>
            <a:endParaRPr lang="en-US" sz="2807" dirty="0"/>
          </a:p>
        </p:txBody>
      </p:sp>
      <p:grpSp>
        <p:nvGrpSpPr>
          <p:cNvPr id="70" name="Group 69">
            <a:extLst>
              <a:ext uri="{FF2B5EF4-FFF2-40B4-BE49-F238E27FC236}">
                <a16:creationId xmlns:a16="http://schemas.microsoft.com/office/drawing/2014/main" id="{36814350-A256-4209-93C2-4404807F6F70}"/>
              </a:ext>
            </a:extLst>
          </p:cNvPr>
          <p:cNvGrpSpPr/>
          <p:nvPr/>
        </p:nvGrpSpPr>
        <p:grpSpPr>
          <a:xfrm>
            <a:off x="4535834" y="3967495"/>
            <a:ext cx="1150637" cy="1573379"/>
            <a:chOff x="1566470" y="2095726"/>
            <a:chExt cx="1147790" cy="1569486"/>
          </a:xfrm>
        </p:grpSpPr>
        <p:grpSp>
          <p:nvGrpSpPr>
            <p:cNvPr id="71" name="Group 70">
              <a:extLst>
                <a:ext uri="{FF2B5EF4-FFF2-40B4-BE49-F238E27FC236}">
                  <a16:creationId xmlns:a16="http://schemas.microsoft.com/office/drawing/2014/main" id="{F848418F-565C-4B6A-BCBB-73DEA8C7717F}"/>
                </a:ext>
              </a:extLst>
            </p:cNvPr>
            <p:cNvGrpSpPr/>
            <p:nvPr/>
          </p:nvGrpSpPr>
          <p:grpSpPr>
            <a:xfrm>
              <a:off x="1566470" y="2095726"/>
              <a:ext cx="1147790" cy="1569486"/>
              <a:chOff x="1697011" y="2095726"/>
              <a:chExt cx="1147790" cy="1569486"/>
            </a:xfrm>
          </p:grpSpPr>
          <p:sp>
            <p:nvSpPr>
              <p:cNvPr id="73" name="TextBox 72">
                <a:extLst>
                  <a:ext uri="{FF2B5EF4-FFF2-40B4-BE49-F238E27FC236}">
                    <a16:creationId xmlns:a16="http://schemas.microsoft.com/office/drawing/2014/main" id="{37725254-067F-44A7-A297-79D62581773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381</a:t>
                </a:r>
              </a:p>
              <a:p>
                <a:pPr>
                  <a:lnSpc>
                    <a:spcPct val="150000"/>
                  </a:lnSpc>
                </a:pPr>
                <a:r>
                  <a:rPr lang="en-US" sz="3208" dirty="0"/>
                  <a:t>342</a:t>
                </a:r>
              </a:p>
            </p:txBody>
          </p:sp>
          <p:sp>
            <p:nvSpPr>
              <p:cNvPr id="74" name="TextBox 73">
                <a:extLst>
                  <a:ext uri="{FF2B5EF4-FFF2-40B4-BE49-F238E27FC236}">
                    <a16:creationId xmlns:a16="http://schemas.microsoft.com/office/drawing/2014/main" id="{4206D5D4-763B-4F8A-9896-04F46AD14AF3}"/>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2" name="Straight Connector 71">
              <a:extLst>
                <a:ext uri="{FF2B5EF4-FFF2-40B4-BE49-F238E27FC236}">
                  <a16:creationId xmlns:a16="http://schemas.microsoft.com/office/drawing/2014/main" id="{E9EBA376-BFF0-480F-A3BE-108084CD267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5CB42197-33CC-492E-AB4A-4BB50CCE7B7F}"/>
              </a:ext>
            </a:extLst>
          </p:cNvPr>
          <p:cNvGrpSpPr/>
          <p:nvPr/>
        </p:nvGrpSpPr>
        <p:grpSpPr>
          <a:xfrm>
            <a:off x="7831975" y="3967495"/>
            <a:ext cx="1150637" cy="1573379"/>
            <a:chOff x="1566470" y="2095726"/>
            <a:chExt cx="1147790" cy="1569486"/>
          </a:xfrm>
        </p:grpSpPr>
        <p:grpSp>
          <p:nvGrpSpPr>
            <p:cNvPr id="77" name="Group 76">
              <a:extLst>
                <a:ext uri="{FF2B5EF4-FFF2-40B4-BE49-F238E27FC236}">
                  <a16:creationId xmlns:a16="http://schemas.microsoft.com/office/drawing/2014/main" id="{3D601AE8-3F5F-470F-9B55-6EB91D854CA3}"/>
                </a:ext>
              </a:extLst>
            </p:cNvPr>
            <p:cNvGrpSpPr/>
            <p:nvPr/>
          </p:nvGrpSpPr>
          <p:grpSpPr>
            <a:xfrm>
              <a:off x="1566470" y="2095726"/>
              <a:ext cx="1147790" cy="1569486"/>
              <a:chOff x="1697011" y="2095726"/>
              <a:chExt cx="1147790" cy="1569486"/>
            </a:xfrm>
          </p:grpSpPr>
          <p:sp>
            <p:nvSpPr>
              <p:cNvPr id="79" name="TextBox 78">
                <a:extLst>
                  <a:ext uri="{FF2B5EF4-FFF2-40B4-BE49-F238E27FC236}">
                    <a16:creationId xmlns:a16="http://schemas.microsoft.com/office/drawing/2014/main" id="{5A2DEEB4-DB41-4863-AF85-0D13CF858C12}"/>
                  </a:ext>
                </a:extLst>
              </p:cNvPr>
              <p:cNvSpPr txBox="1"/>
              <p:nvPr/>
            </p:nvSpPr>
            <p:spPr>
              <a:xfrm>
                <a:off x="1934771" y="2095726"/>
                <a:ext cx="910030" cy="1569486"/>
              </a:xfrm>
              <a:prstGeom prst="rect">
                <a:avLst/>
              </a:prstGeom>
              <a:noFill/>
            </p:spPr>
            <p:txBody>
              <a:bodyPr wrap="square" rtlCol="0">
                <a:spAutoFit/>
              </a:bodyPr>
              <a:lstStyle/>
              <a:p>
                <a:pPr>
                  <a:lnSpc>
                    <a:spcPct val="150000"/>
                  </a:lnSpc>
                </a:pPr>
                <a:r>
                  <a:rPr lang="en-US" sz="3208" dirty="0"/>
                  <a:t>550</a:t>
                </a:r>
              </a:p>
              <a:p>
                <a:pPr>
                  <a:lnSpc>
                    <a:spcPct val="150000"/>
                  </a:lnSpc>
                </a:pPr>
                <a:r>
                  <a:rPr lang="en-US" sz="3208" dirty="0"/>
                  <a:t>193</a:t>
                </a:r>
              </a:p>
            </p:txBody>
          </p:sp>
          <p:sp>
            <p:nvSpPr>
              <p:cNvPr id="80" name="TextBox 79">
                <a:extLst>
                  <a:ext uri="{FF2B5EF4-FFF2-40B4-BE49-F238E27FC236}">
                    <a16:creationId xmlns:a16="http://schemas.microsoft.com/office/drawing/2014/main" id="{57AC2CAC-EC81-4602-AD87-0D6419B33B10}"/>
                  </a:ext>
                </a:extLst>
              </p:cNvPr>
              <p:cNvSpPr txBox="1"/>
              <p:nvPr/>
            </p:nvSpPr>
            <p:spPr>
              <a:xfrm>
                <a:off x="1697011" y="2418890"/>
                <a:ext cx="237760" cy="830796"/>
              </a:xfrm>
              <a:prstGeom prst="rect">
                <a:avLst/>
              </a:prstGeom>
              <a:noFill/>
            </p:spPr>
            <p:txBody>
              <a:bodyPr wrap="square" rtlCol="0">
                <a:spAutoFit/>
              </a:bodyPr>
              <a:lstStyle/>
              <a:p>
                <a:pPr>
                  <a:lnSpc>
                    <a:spcPct val="150000"/>
                  </a:lnSpc>
                </a:pPr>
                <a:r>
                  <a:rPr lang="en-US" sz="3208" dirty="0"/>
                  <a:t>+</a:t>
                </a:r>
              </a:p>
            </p:txBody>
          </p:sp>
        </p:grpSp>
        <p:cxnSp>
          <p:nvCxnSpPr>
            <p:cNvPr id="78" name="Straight Connector 77">
              <a:extLst>
                <a:ext uri="{FF2B5EF4-FFF2-40B4-BE49-F238E27FC236}">
                  <a16:creationId xmlns:a16="http://schemas.microsoft.com/office/drawing/2014/main" id="{37298F49-A837-4EC7-B060-BF96FD3CA82E}"/>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2" name="TextBox 81">
            <a:extLst>
              <a:ext uri="{FF2B5EF4-FFF2-40B4-BE49-F238E27FC236}">
                <a16:creationId xmlns:a16="http://schemas.microsoft.com/office/drawing/2014/main" id="{C5935743-2F90-4D8A-8196-73CFD1064E56}"/>
              </a:ext>
            </a:extLst>
          </p:cNvPr>
          <p:cNvSpPr txBox="1"/>
          <p:nvPr/>
        </p:nvSpPr>
        <p:spPr>
          <a:xfrm>
            <a:off x="522132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3" name="TextBox 82">
            <a:extLst>
              <a:ext uri="{FF2B5EF4-FFF2-40B4-BE49-F238E27FC236}">
                <a16:creationId xmlns:a16="http://schemas.microsoft.com/office/drawing/2014/main" id="{7BFC0335-C1B6-4B81-AC9C-A6DD13AF4C2B}"/>
              </a:ext>
            </a:extLst>
          </p:cNvPr>
          <p:cNvSpPr txBox="1"/>
          <p:nvPr/>
        </p:nvSpPr>
        <p:spPr>
          <a:xfrm>
            <a:off x="4973697" y="5322329"/>
            <a:ext cx="353667" cy="832857"/>
          </a:xfrm>
          <a:prstGeom prst="rect">
            <a:avLst/>
          </a:prstGeom>
          <a:noFill/>
        </p:spPr>
        <p:txBody>
          <a:bodyPr wrap="square" rtlCol="0">
            <a:spAutoFit/>
          </a:bodyPr>
          <a:lstStyle/>
          <a:p>
            <a:pPr>
              <a:lnSpc>
                <a:spcPct val="150000"/>
              </a:lnSpc>
            </a:pPr>
            <a:r>
              <a:rPr lang="en-US" sz="3208">
                <a:solidFill>
                  <a:srgbClr val="C00000"/>
                </a:solidFill>
              </a:rPr>
              <a:t>2</a:t>
            </a:r>
            <a:endParaRPr lang="en-US" sz="3208" dirty="0">
              <a:solidFill>
                <a:srgbClr val="C00000"/>
              </a:solidFill>
            </a:endParaRPr>
          </a:p>
        </p:txBody>
      </p:sp>
      <p:sp>
        <p:nvSpPr>
          <p:cNvPr id="84" name="TextBox 83">
            <a:extLst>
              <a:ext uri="{FF2B5EF4-FFF2-40B4-BE49-F238E27FC236}">
                <a16:creationId xmlns:a16="http://schemas.microsoft.com/office/drawing/2014/main" id="{6D0960F0-0A5B-4896-A700-D6DC54D260F4}"/>
              </a:ext>
            </a:extLst>
          </p:cNvPr>
          <p:cNvSpPr txBox="1"/>
          <p:nvPr/>
        </p:nvSpPr>
        <p:spPr>
          <a:xfrm>
            <a:off x="4732412"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sp>
        <p:nvSpPr>
          <p:cNvPr id="85" name="TextBox 84">
            <a:extLst>
              <a:ext uri="{FF2B5EF4-FFF2-40B4-BE49-F238E27FC236}">
                <a16:creationId xmlns:a16="http://schemas.microsoft.com/office/drawing/2014/main" id="{E34F8F03-E990-4454-B2E9-DB579246AD84}"/>
              </a:ext>
            </a:extLst>
          </p:cNvPr>
          <p:cNvSpPr txBox="1"/>
          <p:nvPr/>
        </p:nvSpPr>
        <p:spPr>
          <a:xfrm>
            <a:off x="8550875" y="5322329"/>
            <a:ext cx="518443" cy="832857"/>
          </a:xfrm>
          <a:prstGeom prst="rect">
            <a:avLst/>
          </a:prstGeom>
          <a:noFill/>
        </p:spPr>
        <p:txBody>
          <a:bodyPr wrap="square" rtlCol="0">
            <a:spAutoFit/>
          </a:bodyPr>
          <a:lstStyle/>
          <a:p>
            <a:pPr>
              <a:lnSpc>
                <a:spcPct val="150000"/>
              </a:lnSpc>
            </a:pPr>
            <a:r>
              <a:rPr lang="en-US" sz="3208">
                <a:solidFill>
                  <a:srgbClr val="C00000"/>
                </a:solidFill>
              </a:rPr>
              <a:t>3</a:t>
            </a:r>
            <a:endParaRPr lang="en-US" sz="3208" dirty="0">
              <a:solidFill>
                <a:srgbClr val="C00000"/>
              </a:solidFill>
            </a:endParaRPr>
          </a:p>
        </p:txBody>
      </p:sp>
      <p:sp>
        <p:nvSpPr>
          <p:cNvPr id="86" name="TextBox 85">
            <a:extLst>
              <a:ext uri="{FF2B5EF4-FFF2-40B4-BE49-F238E27FC236}">
                <a16:creationId xmlns:a16="http://schemas.microsoft.com/office/drawing/2014/main" id="{152C9452-BEB4-459C-B7FF-7B1D9C9AFCBB}"/>
              </a:ext>
            </a:extLst>
          </p:cNvPr>
          <p:cNvSpPr txBox="1"/>
          <p:nvPr/>
        </p:nvSpPr>
        <p:spPr>
          <a:xfrm>
            <a:off x="8330732" y="5322329"/>
            <a:ext cx="353667" cy="832857"/>
          </a:xfrm>
          <a:prstGeom prst="rect">
            <a:avLst/>
          </a:prstGeom>
          <a:noFill/>
        </p:spPr>
        <p:txBody>
          <a:bodyPr wrap="square" rtlCol="0">
            <a:spAutoFit/>
          </a:bodyPr>
          <a:lstStyle/>
          <a:p>
            <a:pPr>
              <a:lnSpc>
                <a:spcPct val="150000"/>
              </a:lnSpc>
            </a:pPr>
            <a:r>
              <a:rPr lang="en-US" sz="3208">
                <a:solidFill>
                  <a:srgbClr val="C00000"/>
                </a:solidFill>
              </a:rPr>
              <a:t>4</a:t>
            </a:r>
            <a:endParaRPr lang="en-US" sz="3208" dirty="0">
              <a:solidFill>
                <a:srgbClr val="C00000"/>
              </a:solidFill>
            </a:endParaRPr>
          </a:p>
        </p:txBody>
      </p:sp>
      <p:sp>
        <p:nvSpPr>
          <p:cNvPr id="87" name="TextBox 86">
            <a:extLst>
              <a:ext uri="{FF2B5EF4-FFF2-40B4-BE49-F238E27FC236}">
                <a16:creationId xmlns:a16="http://schemas.microsoft.com/office/drawing/2014/main" id="{57779074-09D8-4685-81C6-1F7D37D749C2}"/>
              </a:ext>
            </a:extLst>
          </p:cNvPr>
          <p:cNvSpPr txBox="1"/>
          <p:nvPr/>
        </p:nvSpPr>
        <p:spPr>
          <a:xfrm>
            <a:off x="8125824" y="5322329"/>
            <a:ext cx="401677" cy="832857"/>
          </a:xfrm>
          <a:prstGeom prst="rect">
            <a:avLst/>
          </a:prstGeom>
          <a:noFill/>
        </p:spPr>
        <p:txBody>
          <a:bodyPr wrap="square" rtlCol="0">
            <a:spAutoFit/>
          </a:bodyPr>
          <a:lstStyle/>
          <a:p>
            <a:pPr>
              <a:lnSpc>
                <a:spcPct val="150000"/>
              </a:lnSpc>
            </a:pPr>
            <a:r>
              <a:rPr lang="en-US" sz="3208">
                <a:solidFill>
                  <a:srgbClr val="C00000"/>
                </a:solidFill>
              </a:rPr>
              <a:t>7</a:t>
            </a:r>
            <a:endParaRPr lang="en-US" sz="3208" dirty="0">
              <a:solidFill>
                <a:srgbClr val="C00000"/>
              </a:solidFill>
            </a:endParaRPr>
          </a:p>
        </p:txBody>
      </p:sp>
      <p:pic>
        <p:nvPicPr>
          <p:cNvPr id="28" name="Picture 27">
            <a:extLst>
              <a:ext uri="{FF2B5EF4-FFF2-40B4-BE49-F238E27FC236}">
                <a16:creationId xmlns:a16="http://schemas.microsoft.com/office/drawing/2014/main" id="{FB31BF77-B7B5-487C-B4DF-5D7B23E366FE}"/>
              </a:ext>
            </a:extLst>
          </p:cNvPr>
          <p:cNvPicPr>
            <a:picLocks noChangeAspect="1"/>
          </p:cNvPicPr>
          <p:nvPr/>
        </p:nvPicPr>
        <p:blipFill rotWithShape="1">
          <a:blip r:embed="rId4">
            <a:extLst>
              <a:ext uri="{28A0092B-C50C-407E-A947-70E740481C1C}">
                <a14:useLocalDpi xmlns:a14="http://schemas.microsoft.com/office/drawing/2010/main" val="0"/>
              </a:ext>
            </a:extLst>
          </a:blip>
          <a:srcRect l="63714" r="1"/>
          <a:stretch/>
        </p:blipFill>
        <p:spPr>
          <a:xfrm>
            <a:off x="695974" y="1609243"/>
            <a:ext cx="2716247" cy="2744285"/>
          </a:xfrm>
          <a:prstGeom prst="rect">
            <a:avLst/>
          </a:prstGeom>
        </p:spPr>
      </p:pic>
      <p:sp>
        <p:nvSpPr>
          <p:cNvPr id="30" name="TextBox 29">
            <a:extLst>
              <a:ext uri="{FF2B5EF4-FFF2-40B4-BE49-F238E27FC236}">
                <a16:creationId xmlns:a16="http://schemas.microsoft.com/office/drawing/2014/main" id="{7346D25F-76BA-4DD4-9F03-71A58B963A9F}"/>
              </a:ext>
            </a:extLst>
          </p:cNvPr>
          <p:cNvSpPr txBox="1"/>
          <p:nvPr/>
        </p:nvSpPr>
        <p:spPr>
          <a:xfrm>
            <a:off x="1850879" y="1879262"/>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5</a:t>
            </a:r>
            <a:endParaRPr lang="en-US" sz="2607" b="1" dirty="0">
              <a:solidFill>
                <a:srgbClr val="7030A0"/>
              </a:solidFill>
              <a:latin typeface="HP001 4 hàng" panose="020B0603050302020204" pitchFamily="34" charset="0"/>
            </a:endParaRPr>
          </a:p>
        </p:txBody>
      </p:sp>
      <p:sp>
        <p:nvSpPr>
          <p:cNvPr id="31" name="TextBox 30">
            <a:extLst>
              <a:ext uri="{FF2B5EF4-FFF2-40B4-BE49-F238E27FC236}">
                <a16:creationId xmlns:a16="http://schemas.microsoft.com/office/drawing/2014/main" id="{126FF4B6-9394-44F1-9FF2-2EB076E031D8}"/>
              </a:ext>
            </a:extLst>
          </p:cNvPr>
          <p:cNvSpPr txBox="1"/>
          <p:nvPr/>
        </p:nvSpPr>
        <p:spPr>
          <a:xfrm>
            <a:off x="1661161" y="1880585"/>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4</a:t>
            </a:r>
            <a:endParaRPr lang="en-US" sz="2607" b="1" dirty="0">
              <a:solidFill>
                <a:srgbClr val="7030A0"/>
              </a:solidFill>
              <a:latin typeface="HP001 4 hàng" panose="020B0603050302020204" pitchFamily="34" charset="0"/>
            </a:endParaRPr>
          </a:p>
        </p:txBody>
      </p:sp>
      <p:sp>
        <p:nvSpPr>
          <p:cNvPr id="32" name="TextBox 31">
            <a:extLst>
              <a:ext uri="{FF2B5EF4-FFF2-40B4-BE49-F238E27FC236}">
                <a16:creationId xmlns:a16="http://schemas.microsoft.com/office/drawing/2014/main" id="{40728704-3C2B-4853-B8C7-408D813929A8}"/>
              </a:ext>
            </a:extLst>
          </p:cNvPr>
          <p:cNvSpPr txBox="1"/>
          <p:nvPr/>
        </p:nvSpPr>
        <p:spPr>
          <a:xfrm>
            <a:off x="1854914" y="2414433"/>
            <a:ext cx="336239" cy="493533"/>
          </a:xfrm>
          <a:prstGeom prst="rect">
            <a:avLst/>
          </a:prstGeom>
          <a:noFill/>
        </p:spPr>
        <p:txBody>
          <a:bodyPr wrap="square" rtlCol="0">
            <a:spAutoFit/>
          </a:bodyPr>
          <a:lstStyle/>
          <a:p>
            <a:pPr defTabSz="629198"/>
            <a:r>
              <a:rPr lang="en-US" sz="2607" b="1" dirty="0">
                <a:solidFill>
                  <a:srgbClr val="7030A0"/>
                </a:solidFill>
                <a:latin typeface="HP001 4 hàng" panose="020B0603050302020204" pitchFamily="34" charset="0"/>
              </a:rPr>
              <a:t>7</a:t>
            </a:r>
          </a:p>
        </p:txBody>
      </p:sp>
      <p:sp>
        <p:nvSpPr>
          <p:cNvPr id="33" name="TextBox 32">
            <a:extLst>
              <a:ext uri="{FF2B5EF4-FFF2-40B4-BE49-F238E27FC236}">
                <a16:creationId xmlns:a16="http://schemas.microsoft.com/office/drawing/2014/main" id="{40728704-3C2B-4853-B8C7-408D813929A8}"/>
              </a:ext>
            </a:extLst>
          </p:cNvPr>
          <p:cNvSpPr txBox="1"/>
          <p:nvPr/>
        </p:nvSpPr>
        <p:spPr>
          <a:xfrm>
            <a:off x="2032270" y="1866429"/>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4" name="TextBox 33">
            <a:extLst>
              <a:ext uri="{FF2B5EF4-FFF2-40B4-BE49-F238E27FC236}">
                <a16:creationId xmlns:a16="http://schemas.microsoft.com/office/drawing/2014/main" id="{40728704-3C2B-4853-B8C7-408D813929A8}"/>
              </a:ext>
            </a:extLst>
          </p:cNvPr>
          <p:cNvSpPr txBox="1"/>
          <p:nvPr/>
        </p:nvSpPr>
        <p:spPr>
          <a:xfrm>
            <a:off x="2036609" y="2418630"/>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3</a:t>
            </a:r>
            <a:endParaRPr lang="en-US" sz="2607" b="1" dirty="0">
              <a:solidFill>
                <a:srgbClr val="7030A0"/>
              </a:solidFill>
              <a:latin typeface="HP001 4 hàng" panose="020B0603050302020204" pitchFamily="34" charset="0"/>
            </a:endParaRPr>
          </a:p>
        </p:txBody>
      </p:sp>
      <p:cxnSp>
        <p:nvCxnSpPr>
          <p:cNvPr id="35" name="Straight Connector 34">
            <a:extLst>
              <a:ext uri="{FF2B5EF4-FFF2-40B4-BE49-F238E27FC236}">
                <a16:creationId xmlns:a16="http://schemas.microsoft.com/office/drawing/2014/main" id="{8A3D6F1B-068B-49FE-8E06-474AA83F5971}"/>
              </a:ext>
            </a:extLst>
          </p:cNvPr>
          <p:cNvCxnSpPr>
            <a:cxnSpLocks/>
          </p:cNvCxnSpPr>
          <p:nvPr/>
        </p:nvCxnSpPr>
        <p:spPr>
          <a:xfrm>
            <a:off x="1774564" y="2834892"/>
            <a:ext cx="539216"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26FF4B6-9394-44F1-9FF2-2EB076E031D8}"/>
              </a:ext>
            </a:extLst>
          </p:cNvPr>
          <p:cNvSpPr txBox="1"/>
          <p:nvPr/>
        </p:nvSpPr>
        <p:spPr>
          <a:xfrm>
            <a:off x="1654686" y="2409091"/>
            <a:ext cx="336239" cy="493533"/>
          </a:xfrm>
          <a:prstGeom prst="rect">
            <a:avLst/>
          </a:prstGeom>
          <a:noFill/>
        </p:spPr>
        <p:txBody>
          <a:bodyPr wrap="square" rtlCol="0">
            <a:spAutoFit/>
          </a:bodyPr>
          <a:lstStyle/>
          <a:p>
            <a:pPr defTabSz="629198"/>
            <a:r>
              <a:rPr lang="vi-VN" sz="2607" b="1" dirty="0">
                <a:solidFill>
                  <a:srgbClr val="7030A0"/>
                </a:solidFill>
                <a:latin typeface="HP001 4 hàng" panose="020B0603050302020204" pitchFamily="34" charset="0"/>
              </a:rPr>
              <a:t>2</a:t>
            </a:r>
            <a:endParaRPr lang="en-US" sz="2607" b="1" dirty="0">
              <a:solidFill>
                <a:srgbClr val="7030A0"/>
              </a:solidFill>
              <a:latin typeface="HP001 4 hàng" panose="020B0603050302020204" pitchFamily="34" charset="0"/>
            </a:endParaRPr>
          </a:p>
        </p:txBody>
      </p:sp>
      <p:sp>
        <p:nvSpPr>
          <p:cNvPr id="37" name="TextBox 36">
            <a:extLst>
              <a:ext uri="{FF2B5EF4-FFF2-40B4-BE49-F238E27FC236}">
                <a16:creationId xmlns:a16="http://schemas.microsoft.com/office/drawing/2014/main" id="{885BA8A2-60A4-4F0D-BC60-F14C4BD8AB59}"/>
              </a:ext>
            </a:extLst>
          </p:cNvPr>
          <p:cNvSpPr txBox="1"/>
          <p:nvPr/>
        </p:nvSpPr>
        <p:spPr>
          <a:xfrm>
            <a:off x="1499590" y="2128009"/>
            <a:ext cx="336239" cy="524311"/>
          </a:xfrm>
          <a:prstGeom prst="rect">
            <a:avLst/>
          </a:prstGeom>
          <a:noFill/>
        </p:spPr>
        <p:txBody>
          <a:bodyPr wrap="square" rtlCol="0">
            <a:spAutoFit/>
          </a:bodyPr>
          <a:lstStyle/>
          <a:p>
            <a:pPr defTabSz="629198"/>
            <a:r>
              <a:rPr lang="en-US" sz="2807" b="1" dirty="0">
                <a:solidFill>
                  <a:srgbClr val="7030A0"/>
                </a:solidFill>
                <a:latin typeface="HP001 4 hàng" panose="020B0603050302020204" pitchFamily="34" charset="0"/>
              </a:rPr>
              <a:t>+</a:t>
            </a:r>
          </a:p>
        </p:txBody>
      </p:sp>
      <p:sp>
        <p:nvSpPr>
          <p:cNvPr id="38" name="TextBox 37">
            <a:extLst>
              <a:ext uri="{FF2B5EF4-FFF2-40B4-BE49-F238E27FC236}">
                <a16:creationId xmlns:a16="http://schemas.microsoft.com/office/drawing/2014/main" id="{885BA8A2-60A4-4F0D-BC60-F14C4BD8AB59}"/>
              </a:ext>
            </a:extLst>
          </p:cNvPr>
          <p:cNvSpPr txBox="1"/>
          <p:nvPr/>
        </p:nvSpPr>
        <p:spPr>
          <a:xfrm>
            <a:off x="1653262" y="2928008"/>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7</a:t>
            </a:r>
            <a:endParaRPr lang="en-US" sz="2807" b="1" dirty="0">
              <a:solidFill>
                <a:srgbClr val="7030A0"/>
              </a:solidFill>
              <a:latin typeface="HP001 4 hàng" panose="020B0603050302020204" pitchFamily="34" charset="0"/>
            </a:endParaRPr>
          </a:p>
        </p:txBody>
      </p:sp>
      <p:sp>
        <p:nvSpPr>
          <p:cNvPr id="39" name="TextBox 38">
            <a:extLst>
              <a:ext uri="{FF2B5EF4-FFF2-40B4-BE49-F238E27FC236}">
                <a16:creationId xmlns:a16="http://schemas.microsoft.com/office/drawing/2014/main" id="{885BA8A2-60A4-4F0D-BC60-F14C4BD8AB59}"/>
              </a:ext>
            </a:extLst>
          </p:cNvPr>
          <p:cNvSpPr txBox="1"/>
          <p:nvPr/>
        </p:nvSpPr>
        <p:spPr>
          <a:xfrm>
            <a:off x="1812907"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2</a:t>
            </a:r>
            <a:endParaRPr lang="en-US" sz="2807" b="1" dirty="0">
              <a:solidFill>
                <a:srgbClr val="7030A0"/>
              </a:solidFill>
              <a:latin typeface="HP001 4 hàng" panose="020B0603050302020204" pitchFamily="34" charset="0"/>
            </a:endParaRPr>
          </a:p>
        </p:txBody>
      </p:sp>
      <p:sp>
        <p:nvSpPr>
          <p:cNvPr id="40" name="TextBox 39">
            <a:extLst>
              <a:ext uri="{FF2B5EF4-FFF2-40B4-BE49-F238E27FC236}">
                <a16:creationId xmlns:a16="http://schemas.microsoft.com/office/drawing/2014/main" id="{885BA8A2-60A4-4F0D-BC60-F14C4BD8AB59}"/>
              </a:ext>
            </a:extLst>
          </p:cNvPr>
          <p:cNvSpPr txBox="1"/>
          <p:nvPr/>
        </p:nvSpPr>
        <p:spPr>
          <a:xfrm>
            <a:off x="2032270" y="2927124"/>
            <a:ext cx="336239" cy="524311"/>
          </a:xfrm>
          <a:prstGeom prst="rect">
            <a:avLst/>
          </a:prstGeom>
          <a:noFill/>
        </p:spPr>
        <p:txBody>
          <a:bodyPr wrap="square" rtlCol="0">
            <a:spAutoFit/>
          </a:bodyPr>
          <a:lstStyle/>
          <a:p>
            <a:pPr defTabSz="629198"/>
            <a:r>
              <a:rPr lang="vi-VN" sz="2807" b="1" dirty="0">
                <a:solidFill>
                  <a:srgbClr val="7030A0"/>
                </a:solidFill>
                <a:latin typeface="HP001 4 hàng" panose="020B0603050302020204" pitchFamily="34" charset="0"/>
              </a:rPr>
              <a:t>5</a:t>
            </a:r>
            <a:endParaRPr lang="en-US" sz="2807" b="1" dirty="0">
              <a:solidFill>
                <a:srgbClr val="7030A0"/>
              </a:solidFill>
              <a:latin typeface="HP001 4 hàng" panose="020B0603050302020204" pitchFamily="34" charset="0"/>
            </a:endParaRPr>
          </a:p>
        </p:txBody>
      </p:sp>
      <p:sp>
        <p:nvSpPr>
          <p:cNvPr id="2" name="TextBox 1"/>
          <p:cNvSpPr txBox="1"/>
          <p:nvPr/>
        </p:nvSpPr>
        <p:spPr>
          <a:xfrm>
            <a:off x="3949025" y="4229756"/>
            <a:ext cx="584679" cy="524311"/>
          </a:xfrm>
          <a:prstGeom prst="rect">
            <a:avLst/>
          </a:prstGeom>
          <a:noFill/>
        </p:spPr>
        <p:txBody>
          <a:bodyPr wrap="square" rtlCol="0">
            <a:spAutoFit/>
          </a:bodyPr>
          <a:lstStyle/>
          <a:p>
            <a:r>
              <a:rPr lang="vi-VN" sz="2807">
                <a:latin typeface="+mj-lt"/>
              </a:rPr>
              <a:t>a)</a:t>
            </a:r>
            <a:endParaRPr lang="en-US" sz="2807">
              <a:latin typeface="+mj-lt"/>
            </a:endParaRPr>
          </a:p>
        </p:txBody>
      </p:sp>
      <p:sp>
        <p:nvSpPr>
          <p:cNvPr id="43" name="TextBox 42"/>
          <p:cNvSpPr txBox="1"/>
          <p:nvPr/>
        </p:nvSpPr>
        <p:spPr>
          <a:xfrm>
            <a:off x="7175393" y="4183472"/>
            <a:ext cx="584679" cy="524311"/>
          </a:xfrm>
          <a:prstGeom prst="rect">
            <a:avLst/>
          </a:prstGeom>
          <a:noFill/>
        </p:spPr>
        <p:txBody>
          <a:bodyPr wrap="square" rtlCol="0">
            <a:spAutoFit/>
          </a:bodyPr>
          <a:lstStyle/>
          <a:p>
            <a:r>
              <a:rPr lang="vi-VN" sz="2807">
                <a:latin typeface="+mj-lt"/>
              </a:rPr>
              <a:t>b)</a:t>
            </a:r>
            <a:endParaRPr lang="en-US" sz="2807">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500"/>
                                        <p:tgtEl>
                                          <p:spTgt spid="37"/>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1000"/>
                                        <p:tgtEl>
                                          <p:spTgt spid="32"/>
                                        </p:tgtEl>
                                      </p:cBhvr>
                                    </p:animEffect>
                                    <p:anim calcmode="lin" valueType="num">
                                      <p:cBhvr>
                                        <p:cTn id="48" dur="1000" fill="hold"/>
                                        <p:tgtEl>
                                          <p:spTgt spid="32"/>
                                        </p:tgtEl>
                                        <p:attrNameLst>
                                          <p:attrName>ppt_x</p:attrName>
                                        </p:attrNameLst>
                                      </p:cBhvr>
                                      <p:tavLst>
                                        <p:tav tm="0">
                                          <p:val>
                                            <p:strVal val="#ppt_x"/>
                                          </p:val>
                                        </p:tav>
                                        <p:tav tm="100000">
                                          <p:val>
                                            <p:strVal val="#ppt_x"/>
                                          </p:val>
                                        </p:tav>
                                      </p:tavLst>
                                    </p:anim>
                                    <p:anim calcmode="lin" valueType="num">
                                      <p:cBhvr>
                                        <p:cTn id="4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22" presetClass="entr" presetSubtype="8" fill="hold" nodeType="after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wipe(left)">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69">
                                            <p:txEl>
                                              <p:pRg st="0" end="0"/>
                                            </p:txEl>
                                          </p:spTgt>
                                        </p:tgtEl>
                                        <p:attrNameLst>
                                          <p:attrName>style.visibility</p:attrName>
                                        </p:attrNameLst>
                                      </p:cBhvr>
                                      <p:to>
                                        <p:strVal val="visible"/>
                                      </p:to>
                                    </p:set>
                                    <p:animEffect transition="in" filter="fade">
                                      <p:cBhvr>
                                        <p:cTn id="65" dur="500"/>
                                        <p:tgtEl>
                                          <p:spTgt spid="69">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500"/>
                                        <p:tgtEl>
                                          <p:spTgt spid="4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69">
                                            <p:txEl>
                                              <p:pRg st="1" end="1"/>
                                            </p:txEl>
                                          </p:spTgt>
                                        </p:tgtEl>
                                        <p:attrNameLst>
                                          <p:attrName>style.visibility</p:attrName>
                                        </p:attrNameLst>
                                      </p:cBhvr>
                                      <p:to>
                                        <p:strVal val="visible"/>
                                      </p:to>
                                    </p:set>
                                    <p:animEffect transition="in" filter="fade">
                                      <p:cBhvr>
                                        <p:cTn id="75" dur="500"/>
                                        <p:tgtEl>
                                          <p:spTgt spid="69">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69">
                                            <p:txEl>
                                              <p:pRg st="2" end="2"/>
                                            </p:txEl>
                                          </p:spTgt>
                                        </p:tgtEl>
                                        <p:attrNameLst>
                                          <p:attrName>style.visibility</p:attrName>
                                        </p:attrNameLst>
                                      </p:cBhvr>
                                      <p:to>
                                        <p:strVal val="visible"/>
                                      </p:to>
                                    </p:set>
                                    <p:animEffect transition="in" filter="fade">
                                      <p:cBhvr>
                                        <p:cTn id="85" dur="500"/>
                                        <p:tgtEl>
                                          <p:spTgt spid="69">
                                            <p:txEl>
                                              <p:pRg st="2" end="2"/>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
                                        </p:tgtEl>
                                        <p:attrNameLst>
                                          <p:attrName>style.visibility</p:attrName>
                                        </p:attrNameLst>
                                      </p:cBhvr>
                                      <p:to>
                                        <p:strVal val="visible"/>
                                      </p:to>
                                    </p:set>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500"/>
                                        <p:tgtEl>
                                          <p:spTgt spid="70"/>
                                        </p:tgtEl>
                                      </p:cBhvr>
                                    </p:animEffect>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1000"/>
                                        <p:tgtEl>
                                          <p:spTgt spid="82"/>
                                        </p:tgtEl>
                                      </p:cBhvr>
                                    </p:animEffect>
                                    <p:anim calcmode="lin" valueType="num">
                                      <p:cBhvr>
                                        <p:cTn id="106" dur="1000" fill="hold"/>
                                        <p:tgtEl>
                                          <p:spTgt spid="82"/>
                                        </p:tgtEl>
                                        <p:attrNameLst>
                                          <p:attrName>ppt_x</p:attrName>
                                        </p:attrNameLst>
                                      </p:cBhvr>
                                      <p:tavLst>
                                        <p:tav tm="0">
                                          <p:val>
                                            <p:strVal val="#ppt_x"/>
                                          </p:val>
                                        </p:tav>
                                        <p:tav tm="100000">
                                          <p:val>
                                            <p:strVal val="#ppt_x"/>
                                          </p:val>
                                        </p:tav>
                                      </p:tavLst>
                                    </p:anim>
                                    <p:anim calcmode="lin" valueType="num">
                                      <p:cBhvr>
                                        <p:cTn id="107" dur="10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3"/>
                                            </p:cond>
                                          </p:stCondLst>
                                          <p:endCondLst>
                                            <p:cond evt="onStopAudio" delay="0">
                                              <p:tgtEl>
                                                <p:sldTgt/>
                                              </p:tgtEl>
                                            </p:cond>
                                          </p:endCondLst>
                                        </p:cTn>
                                        <p:tgtEl>
                                          <p:sndTgt r:embed="rId3" name="click.wav"/>
                                        </p:tgtEl>
                                      </p:cMediaNode>
                                    </p:audio>
                                  </p:subTnLst>
                                </p:cTn>
                              </p:par>
                            </p:childTnLst>
                          </p:cTn>
                        </p:par>
                      </p:childTnLst>
                    </p:cTn>
                  </p:par>
                  <p:par>
                    <p:cTn id="108" fill="hold">
                      <p:stCondLst>
                        <p:cond delay="indefinite"/>
                      </p:stCondLst>
                      <p:childTnLst>
                        <p:par>
                          <p:cTn id="109" fill="hold">
                            <p:stCondLst>
                              <p:cond delay="0"/>
                            </p:stCondLst>
                            <p:childTnLst>
                              <p:par>
                                <p:cTn id="110" presetID="47" presetClass="entr" presetSubtype="0" fill="hold" grpId="0" nodeType="click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fade">
                                      <p:cBhvr>
                                        <p:cTn id="112" dur="1000"/>
                                        <p:tgtEl>
                                          <p:spTgt spid="83"/>
                                        </p:tgtEl>
                                      </p:cBhvr>
                                    </p:animEffect>
                                    <p:anim calcmode="lin" valueType="num">
                                      <p:cBhvr>
                                        <p:cTn id="113" dur="1000" fill="hold"/>
                                        <p:tgtEl>
                                          <p:spTgt spid="83"/>
                                        </p:tgtEl>
                                        <p:attrNameLst>
                                          <p:attrName>ppt_x</p:attrName>
                                        </p:attrNameLst>
                                      </p:cBhvr>
                                      <p:tavLst>
                                        <p:tav tm="0">
                                          <p:val>
                                            <p:strVal val="#ppt_x"/>
                                          </p:val>
                                        </p:tav>
                                        <p:tav tm="100000">
                                          <p:val>
                                            <p:strVal val="#ppt_x"/>
                                          </p:val>
                                        </p:tav>
                                      </p:tavLst>
                                    </p:anim>
                                    <p:anim calcmode="lin" valueType="num">
                                      <p:cBhvr>
                                        <p:cTn id="114" dur="10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0"/>
                                            </p:cond>
                                          </p:stCondLst>
                                          <p:endCondLst>
                                            <p:cond evt="onStopAudio" delay="0">
                                              <p:tgtEl>
                                                <p:sldTgt/>
                                              </p:tgtEl>
                                            </p:cond>
                                          </p:endCondLst>
                                        </p:cTn>
                                        <p:tgtEl>
                                          <p:sndTgt r:embed="rId3" name="click.wav"/>
                                        </p:tgtEl>
                                      </p:cMediaNode>
                                    </p:audio>
                                  </p:sub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84"/>
                                        </p:tgtEl>
                                        <p:attrNameLst>
                                          <p:attrName>style.visibility</p:attrName>
                                        </p:attrNameLst>
                                      </p:cBhvr>
                                      <p:to>
                                        <p:strVal val="visible"/>
                                      </p:to>
                                    </p:set>
                                    <p:animEffect transition="in" filter="fade">
                                      <p:cBhvr>
                                        <p:cTn id="119" dur="1000"/>
                                        <p:tgtEl>
                                          <p:spTgt spid="84"/>
                                        </p:tgtEl>
                                      </p:cBhvr>
                                    </p:animEffect>
                                    <p:anim calcmode="lin" valueType="num">
                                      <p:cBhvr>
                                        <p:cTn id="120" dur="1000" fill="hold"/>
                                        <p:tgtEl>
                                          <p:spTgt spid="84"/>
                                        </p:tgtEl>
                                        <p:attrNameLst>
                                          <p:attrName>ppt_x</p:attrName>
                                        </p:attrNameLst>
                                      </p:cBhvr>
                                      <p:tavLst>
                                        <p:tav tm="0">
                                          <p:val>
                                            <p:strVal val="#ppt_x"/>
                                          </p:val>
                                        </p:tav>
                                        <p:tav tm="100000">
                                          <p:val>
                                            <p:strVal val="#ppt_x"/>
                                          </p:val>
                                        </p:tav>
                                      </p:tavLst>
                                    </p:anim>
                                    <p:anim calcmode="lin" valueType="num">
                                      <p:cBhvr>
                                        <p:cTn id="121" dur="1000" fill="hold"/>
                                        <p:tgtEl>
                                          <p:spTgt spid="8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3" name="click.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fade">
                                      <p:cBhvr>
                                        <p:cTn id="126" dur="500"/>
                                        <p:tgtEl>
                                          <p:spTgt spid="43"/>
                                        </p:tgtEl>
                                      </p:cBhvr>
                                    </p:animEffec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76"/>
                                        </p:tgtEl>
                                        <p:attrNameLst>
                                          <p:attrName>style.visibility</p:attrName>
                                        </p:attrNameLst>
                                      </p:cBhvr>
                                      <p:to>
                                        <p:strVal val="visible"/>
                                      </p:to>
                                    </p:set>
                                    <p:animEffect transition="in" filter="fade">
                                      <p:cBhvr>
                                        <p:cTn id="131" dur="500"/>
                                        <p:tgtEl>
                                          <p:spTgt spid="76"/>
                                        </p:tgtEl>
                                      </p:cBhvr>
                                    </p:animEffect>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85"/>
                                        </p:tgtEl>
                                        <p:attrNameLst>
                                          <p:attrName>style.visibility</p:attrName>
                                        </p:attrNameLst>
                                      </p:cBhvr>
                                      <p:to>
                                        <p:strVal val="visible"/>
                                      </p:to>
                                    </p:set>
                                    <p:animEffect transition="in" filter="fade">
                                      <p:cBhvr>
                                        <p:cTn id="136" dur="1000"/>
                                        <p:tgtEl>
                                          <p:spTgt spid="85"/>
                                        </p:tgtEl>
                                      </p:cBhvr>
                                    </p:animEffect>
                                    <p:anim calcmode="lin" valueType="num">
                                      <p:cBhvr>
                                        <p:cTn id="137" dur="1000" fill="hold"/>
                                        <p:tgtEl>
                                          <p:spTgt spid="85"/>
                                        </p:tgtEl>
                                        <p:attrNameLst>
                                          <p:attrName>ppt_x</p:attrName>
                                        </p:attrNameLst>
                                      </p:cBhvr>
                                      <p:tavLst>
                                        <p:tav tm="0">
                                          <p:val>
                                            <p:strVal val="#ppt_x"/>
                                          </p:val>
                                        </p:tav>
                                        <p:tav tm="100000">
                                          <p:val>
                                            <p:strVal val="#ppt_x"/>
                                          </p:val>
                                        </p:tav>
                                      </p:tavLst>
                                    </p:anim>
                                    <p:anim calcmode="lin" valueType="num">
                                      <p:cBhvr>
                                        <p:cTn id="138" dur="1000" fill="hold"/>
                                        <p:tgtEl>
                                          <p:spTgt spid="8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34"/>
                                            </p:cond>
                                          </p:stCondLst>
                                          <p:endCondLst>
                                            <p:cond evt="onStopAudio" delay="0">
                                              <p:tgtEl>
                                                <p:sldTgt/>
                                              </p:tgtEl>
                                            </p:cond>
                                          </p:endCondLst>
                                        </p:cTn>
                                        <p:tgtEl>
                                          <p:sndTgt r:embed="rId3" name="click.wav"/>
                                        </p:tgtEl>
                                      </p:cMediaNode>
                                    </p:audio>
                                  </p:sub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86"/>
                                        </p:tgtEl>
                                        <p:attrNameLst>
                                          <p:attrName>style.visibility</p:attrName>
                                        </p:attrNameLst>
                                      </p:cBhvr>
                                      <p:to>
                                        <p:strVal val="visible"/>
                                      </p:to>
                                    </p:set>
                                    <p:animEffect transition="in" filter="fade">
                                      <p:cBhvr>
                                        <p:cTn id="143" dur="1000"/>
                                        <p:tgtEl>
                                          <p:spTgt spid="86"/>
                                        </p:tgtEl>
                                      </p:cBhvr>
                                    </p:animEffect>
                                    <p:anim calcmode="lin" valueType="num">
                                      <p:cBhvr>
                                        <p:cTn id="144" dur="1000" fill="hold"/>
                                        <p:tgtEl>
                                          <p:spTgt spid="86"/>
                                        </p:tgtEl>
                                        <p:attrNameLst>
                                          <p:attrName>ppt_x</p:attrName>
                                        </p:attrNameLst>
                                      </p:cBhvr>
                                      <p:tavLst>
                                        <p:tav tm="0">
                                          <p:val>
                                            <p:strVal val="#ppt_x"/>
                                          </p:val>
                                        </p:tav>
                                        <p:tav tm="100000">
                                          <p:val>
                                            <p:strVal val="#ppt_x"/>
                                          </p:val>
                                        </p:tav>
                                      </p:tavLst>
                                    </p:anim>
                                    <p:anim calcmode="lin" valueType="num">
                                      <p:cBhvr>
                                        <p:cTn id="145" dur="1000" fill="hold"/>
                                        <p:tgtEl>
                                          <p:spTgt spid="8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1"/>
                                            </p:cond>
                                          </p:stCondLst>
                                          <p:endCondLst>
                                            <p:cond evt="onStopAudio" delay="0">
                                              <p:tgtEl>
                                                <p:sldTgt/>
                                              </p:tgtEl>
                                            </p:cond>
                                          </p:endCondLst>
                                        </p:cTn>
                                        <p:tgtEl>
                                          <p:sndTgt r:embed="rId3" name="click.wav"/>
                                        </p:tgtEl>
                                      </p:cMediaNode>
                                    </p:audio>
                                  </p:subTnLst>
                                </p:cTn>
                              </p:par>
                            </p:childTnLst>
                          </p:cTn>
                        </p:par>
                      </p:childTnLst>
                    </p:cTn>
                  </p:par>
                  <p:par>
                    <p:cTn id="146" fill="hold">
                      <p:stCondLst>
                        <p:cond delay="indefinite"/>
                      </p:stCondLst>
                      <p:childTnLst>
                        <p:par>
                          <p:cTn id="147" fill="hold">
                            <p:stCondLst>
                              <p:cond delay="0"/>
                            </p:stCondLst>
                            <p:childTnLst>
                              <p:par>
                                <p:cTn id="148" presetID="47" presetClass="entr" presetSubtype="0" fill="hold" grpId="0" nodeType="clickEffect">
                                  <p:stCondLst>
                                    <p:cond delay="0"/>
                                  </p:stCondLst>
                                  <p:childTnLst>
                                    <p:set>
                                      <p:cBhvr>
                                        <p:cTn id="149" dur="1" fill="hold">
                                          <p:stCondLst>
                                            <p:cond delay="0"/>
                                          </p:stCondLst>
                                        </p:cTn>
                                        <p:tgtEl>
                                          <p:spTgt spid="87"/>
                                        </p:tgtEl>
                                        <p:attrNameLst>
                                          <p:attrName>style.visibility</p:attrName>
                                        </p:attrNameLst>
                                      </p:cBhvr>
                                      <p:to>
                                        <p:strVal val="visible"/>
                                      </p:to>
                                    </p:set>
                                    <p:animEffect transition="in" filter="fade">
                                      <p:cBhvr>
                                        <p:cTn id="150" dur="1000"/>
                                        <p:tgtEl>
                                          <p:spTgt spid="87"/>
                                        </p:tgtEl>
                                      </p:cBhvr>
                                    </p:animEffect>
                                    <p:anim calcmode="lin" valueType="num">
                                      <p:cBhvr>
                                        <p:cTn id="151" dur="1000" fill="hold"/>
                                        <p:tgtEl>
                                          <p:spTgt spid="87"/>
                                        </p:tgtEl>
                                        <p:attrNameLst>
                                          <p:attrName>ppt_x</p:attrName>
                                        </p:attrNameLst>
                                      </p:cBhvr>
                                      <p:tavLst>
                                        <p:tav tm="0">
                                          <p:val>
                                            <p:strVal val="#ppt_x"/>
                                          </p:val>
                                        </p:tav>
                                        <p:tav tm="100000">
                                          <p:val>
                                            <p:strVal val="#ppt_x"/>
                                          </p:val>
                                        </p:tav>
                                      </p:tavLst>
                                    </p:anim>
                                    <p:anim calcmode="lin" valueType="num">
                                      <p:cBhvr>
                                        <p:cTn id="152" dur="1000" fill="hold"/>
                                        <p:tgtEl>
                                          <p:spTgt spid="8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8"/>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uiExpand="1" build="p"/>
      <p:bldP spid="82" grpId="0"/>
      <p:bldP spid="83" grpId="0"/>
      <p:bldP spid="84" grpId="0"/>
      <p:bldP spid="85" grpId="0"/>
      <p:bldP spid="86" grpId="0"/>
      <p:bldP spid="87" grpId="0"/>
      <p:bldP spid="30" grpId="0"/>
      <p:bldP spid="31" grpId="0"/>
      <p:bldP spid="32" grpId="0"/>
      <p:bldP spid="33" grpId="0"/>
      <p:bldP spid="34" grpId="0"/>
      <p:bldP spid="36" grpId="0"/>
      <p:bldP spid="37" grpId="0"/>
      <p:bldP spid="38" grpId="0"/>
      <p:bldP spid="39" grpId="0" uiExpand="1"/>
      <p:bldP spid="40" grpId="0" uiExpand="1"/>
      <p:bldP spid="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1F5B1D2-199A-4F30-A8AD-7E95D3C0B1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2" t="46913" r="11724" b="-1059"/>
          <a:stretch/>
        </p:blipFill>
        <p:spPr bwMode="auto">
          <a:xfrm>
            <a:off x="-497825" y="2302558"/>
            <a:ext cx="13165874" cy="4359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93EA7249-72B6-44E2-B86D-5D56BF456BF7}"/>
              </a:ext>
            </a:extLst>
          </p:cNvPr>
          <p:cNvSpPr/>
          <p:nvPr/>
        </p:nvSpPr>
        <p:spPr>
          <a:xfrm>
            <a:off x="1173238" y="2782213"/>
            <a:ext cx="121219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457</a:t>
            </a:r>
            <a:endParaRPr lang="vi-VN" sz="4411" b="1" dirty="0">
              <a:solidFill>
                <a:srgbClr val="7030A0"/>
              </a:solidFill>
              <a:latin typeface="HP001 4 hàng" pitchFamily="34" charset="0"/>
            </a:endParaRPr>
          </a:p>
        </p:txBody>
      </p:sp>
      <p:sp>
        <p:nvSpPr>
          <p:cNvPr id="4" name="Rectangle 3">
            <a:extLst>
              <a:ext uri="{FF2B5EF4-FFF2-40B4-BE49-F238E27FC236}">
                <a16:creationId xmlns:a16="http://schemas.microsoft.com/office/drawing/2014/main" id="{BF05A203-EFCE-43E4-8AD1-A6104493A629}"/>
              </a:ext>
            </a:extLst>
          </p:cNvPr>
          <p:cNvSpPr/>
          <p:nvPr/>
        </p:nvSpPr>
        <p:spPr>
          <a:xfrm>
            <a:off x="853717" y="3735530"/>
            <a:ext cx="183002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452</a:t>
            </a:r>
            <a:endParaRPr lang="vi-VN" sz="4411" b="1" dirty="0">
              <a:solidFill>
                <a:srgbClr val="7030A0"/>
              </a:solidFill>
              <a:latin typeface="HP001 4 hàng" pitchFamily="34" charset="0"/>
            </a:endParaRPr>
          </a:p>
        </p:txBody>
      </p:sp>
      <p:sp>
        <p:nvSpPr>
          <p:cNvPr id="5" name="Rectangle 4">
            <a:extLst>
              <a:ext uri="{FF2B5EF4-FFF2-40B4-BE49-F238E27FC236}">
                <a16:creationId xmlns:a16="http://schemas.microsoft.com/office/drawing/2014/main" id="{9A8D8E42-0913-4FCB-B009-46A2A8DDAB1B}"/>
              </a:ext>
            </a:extLst>
          </p:cNvPr>
          <p:cNvSpPr/>
          <p:nvPr/>
        </p:nvSpPr>
        <p:spPr>
          <a:xfrm>
            <a:off x="817935" y="3227503"/>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6" name="Straight Connector 5">
            <a:extLst>
              <a:ext uri="{FF2B5EF4-FFF2-40B4-BE49-F238E27FC236}">
                <a16:creationId xmlns:a16="http://schemas.microsoft.com/office/drawing/2014/main" id="{4B7ED280-8E06-46A7-AA80-FCBC1155A4AA}"/>
              </a:ext>
            </a:extLst>
          </p:cNvPr>
          <p:cNvCxnSpPr>
            <a:cxnSpLocks/>
          </p:cNvCxnSpPr>
          <p:nvPr/>
        </p:nvCxnSpPr>
        <p:spPr>
          <a:xfrm>
            <a:off x="1283008" y="4412141"/>
            <a:ext cx="9454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147ED7B-B7C1-4694-9AA8-02F356C533DA}"/>
              </a:ext>
            </a:extLst>
          </p:cNvPr>
          <p:cNvSpPr/>
          <p:nvPr/>
        </p:nvSpPr>
        <p:spPr>
          <a:xfrm>
            <a:off x="1831715"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8" name="Rectangle 7">
            <a:extLst>
              <a:ext uri="{FF2B5EF4-FFF2-40B4-BE49-F238E27FC236}">
                <a16:creationId xmlns:a16="http://schemas.microsoft.com/office/drawing/2014/main" id="{0A883E55-6B8E-4FBE-938D-883E5374EFE7}"/>
              </a:ext>
            </a:extLst>
          </p:cNvPr>
          <p:cNvSpPr/>
          <p:nvPr/>
        </p:nvSpPr>
        <p:spPr>
          <a:xfrm>
            <a:off x="1494550" y="4677089"/>
            <a:ext cx="529311"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0</a:t>
            </a:r>
            <a:endParaRPr lang="vi-VN" sz="4411" b="1" dirty="0">
              <a:solidFill>
                <a:srgbClr val="7030A0"/>
              </a:solidFill>
              <a:latin typeface="HP001 4 hàng" pitchFamily="34" charset="0"/>
            </a:endParaRPr>
          </a:p>
        </p:txBody>
      </p:sp>
      <p:sp>
        <p:nvSpPr>
          <p:cNvPr id="9" name="Rectangle 8">
            <a:extLst>
              <a:ext uri="{FF2B5EF4-FFF2-40B4-BE49-F238E27FC236}">
                <a16:creationId xmlns:a16="http://schemas.microsoft.com/office/drawing/2014/main" id="{D78D72C5-C659-4CB7-A89A-EA1ADE497BC2}"/>
              </a:ext>
            </a:extLst>
          </p:cNvPr>
          <p:cNvSpPr/>
          <p:nvPr/>
        </p:nvSpPr>
        <p:spPr>
          <a:xfrm>
            <a:off x="3968390" y="2791296"/>
            <a:ext cx="126348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326</a:t>
            </a:r>
            <a:endParaRPr lang="vi-VN" sz="4411" b="1" dirty="0">
              <a:solidFill>
                <a:srgbClr val="7030A0"/>
              </a:solidFill>
              <a:latin typeface="HP001 4 hàng" pitchFamily="34" charset="0"/>
            </a:endParaRPr>
          </a:p>
        </p:txBody>
      </p:sp>
      <p:sp>
        <p:nvSpPr>
          <p:cNvPr id="10" name="Rectangle 9">
            <a:extLst>
              <a:ext uri="{FF2B5EF4-FFF2-40B4-BE49-F238E27FC236}">
                <a16:creationId xmlns:a16="http://schemas.microsoft.com/office/drawing/2014/main" id="{8346ED1D-88E3-4FC6-84CD-43844B8EF34C}"/>
              </a:ext>
            </a:extLst>
          </p:cNvPr>
          <p:cNvSpPr/>
          <p:nvPr/>
        </p:nvSpPr>
        <p:spPr>
          <a:xfrm>
            <a:off x="3934595" y="3741741"/>
            <a:ext cx="16374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29</a:t>
            </a:r>
            <a:endParaRPr lang="vi-VN" sz="4411"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id="{0DCE34C5-7AAC-4009-9150-D77BE95F055F}"/>
              </a:ext>
            </a:extLst>
          </p:cNvPr>
          <p:cNvSpPr/>
          <p:nvPr/>
        </p:nvSpPr>
        <p:spPr>
          <a:xfrm>
            <a:off x="3672831"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2" name="Straight Connector 11">
            <a:extLst>
              <a:ext uri="{FF2B5EF4-FFF2-40B4-BE49-F238E27FC236}">
                <a16:creationId xmlns:a16="http://schemas.microsoft.com/office/drawing/2014/main" id="{D7EAE150-09C7-4F92-ACFB-DE9167B001D6}"/>
              </a:ext>
            </a:extLst>
          </p:cNvPr>
          <p:cNvCxnSpPr>
            <a:cxnSpLocks/>
          </p:cNvCxnSpPr>
          <p:nvPr/>
        </p:nvCxnSpPr>
        <p:spPr>
          <a:xfrm>
            <a:off x="4106305" y="4427947"/>
            <a:ext cx="9626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0376E79-6D27-4E39-89DD-B655398C2BD6}"/>
              </a:ext>
            </a:extLst>
          </p:cNvPr>
          <p:cNvSpPr/>
          <p:nvPr/>
        </p:nvSpPr>
        <p:spPr>
          <a:xfrm>
            <a:off x="4686003" y="4677089"/>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4" name="Rectangle 13">
            <a:extLst>
              <a:ext uri="{FF2B5EF4-FFF2-40B4-BE49-F238E27FC236}">
                <a16:creationId xmlns:a16="http://schemas.microsoft.com/office/drawing/2014/main" id="{D3CF1317-A66B-461C-B54D-1D2A560128B1}"/>
              </a:ext>
            </a:extLst>
          </p:cNvPr>
          <p:cNvSpPr/>
          <p:nvPr/>
        </p:nvSpPr>
        <p:spPr>
          <a:xfrm>
            <a:off x="4342051" y="4692894"/>
            <a:ext cx="52450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a:t>
            </a:r>
            <a:endParaRPr lang="vi-VN" sz="4411" b="1" dirty="0">
              <a:solidFill>
                <a:srgbClr val="7030A0"/>
              </a:solidFill>
              <a:latin typeface="HP001 4 hàng" pitchFamily="34" charset="0"/>
            </a:endParaRPr>
          </a:p>
        </p:txBody>
      </p:sp>
      <p:sp>
        <p:nvSpPr>
          <p:cNvPr id="15" name="Rectangle 14">
            <a:extLst>
              <a:ext uri="{FF2B5EF4-FFF2-40B4-BE49-F238E27FC236}">
                <a16:creationId xmlns:a16="http://schemas.microsoft.com/office/drawing/2014/main" id="{BA670A03-6034-4E9B-801B-171DC1440FD1}"/>
              </a:ext>
            </a:extLst>
          </p:cNvPr>
          <p:cNvSpPr/>
          <p:nvPr/>
        </p:nvSpPr>
        <p:spPr>
          <a:xfrm>
            <a:off x="6751674" y="2802712"/>
            <a:ext cx="1409024"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762</a:t>
            </a:r>
            <a:endParaRPr lang="vi-VN" sz="4411" b="1" dirty="0">
              <a:solidFill>
                <a:srgbClr val="7030A0"/>
              </a:solidFill>
              <a:latin typeface="HP001 4 hàng" pitchFamily="34" charset="0"/>
            </a:endParaRPr>
          </a:p>
        </p:txBody>
      </p:sp>
      <p:sp>
        <p:nvSpPr>
          <p:cNvPr id="16" name="Rectangle 15">
            <a:extLst>
              <a:ext uri="{FF2B5EF4-FFF2-40B4-BE49-F238E27FC236}">
                <a16:creationId xmlns:a16="http://schemas.microsoft.com/office/drawing/2014/main" id="{DCEF7A5A-AC0D-47C4-8443-68B055AFBCAD}"/>
              </a:ext>
            </a:extLst>
          </p:cNvPr>
          <p:cNvSpPr/>
          <p:nvPr/>
        </p:nvSpPr>
        <p:spPr>
          <a:xfrm>
            <a:off x="6926415" y="3768963"/>
            <a:ext cx="1203670" cy="771109"/>
          </a:xfrm>
          <a:prstGeom prst="rect">
            <a:avLst/>
          </a:prstGeom>
          <a:noFill/>
          <a:effectLst>
            <a:softEdge rad="127000"/>
          </a:effectLst>
        </p:spPr>
        <p:txBody>
          <a:bodyPr wrap="square">
            <a:spAutoFit/>
          </a:bodyPr>
          <a:lstStyle/>
          <a:p>
            <a:pPr algn="ctr"/>
            <a:r>
              <a:rPr lang="en-US" sz="4411" b="1">
                <a:solidFill>
                  <a:srgbClr val="7030A0"/>
                </a:solidFill>
                <a:latin typeface="HP001 4 hàng" pitchFamily="34" charset="0"/>
              </a:rPr>
              <a:t>184</a:t>
            </a:r>
            <a:endParaRPr lang="vi-VN" sz="4411" b="1" dirty="0">
              <a:solidFill>
                <a:srgbClr val="7030A0"/>
              </a:solidFill>
              <a:latin typeface="HP001 4 hàng" pitchFamily="34" charset="0"/>
            </a:endParaRPr>
          </a:p>
        </p:txBody>
      </p:sp>
      <p:sp>
        <p:nvSpPr>
          <p:cNvPr id="17" name="Rectangle 16">
            <a:extLst>
              <a:ext uri="{FF2B5EF4-FFF2-40B4-BE49-F238E27FC236}">
                <a16:creationId xmlns:a16="http://schemas.microsoft.com/office/drawing/2014/main" id="{C980EF73-DCA3-45B5-B8E4-E8E95218513B}"/>
              </a:ext>
            </a:extLst>
          </p:cNvPr>
          <p:cNvSpPr/>
          <p:nvPr/>
        </p:nvSpPr>
        <p:spPr>
          <a:xfrm>
            <a:off x="6530143"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18" name="Straight Connector 17">
            <a:extLst>
              <a:ext uri="{FF2B5EF4-FFF2-40B4-BE49-F238E27FC236}">
                <a16:creationId xmlns:a16="http://schemas.microsoft.com/office/drawing/2014/main" id="{C538FBEF-1877-4F01-873C-112DDD1B3537}"/>
              </a:ext>
            </a:extLst>
          </p:cNvPr>
          <p:cNvCxnSpPr>
            <a:cxnSpLocks/>
          </p:cNvCxnSpPr>
          <p:nvPr/>
        </p:nvCxnSpPr>
        <p:spPr>
          <a:xfrm>
            <a:off x="6963619" y="4412141"/>
            <a:ext cx="94085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4ED248F-B345-4C04-954F-5D2D8A3FFA10}"/>
              </a:ext>
            </a:extLst>
          </p:cNvPr>
          <p:cNvSpPr/>
          <p:nvPr/>
        </p:nvSpPr>
        <p:spPr>
          <a:xfrm>
            <a:off x="7511124" y="4692894"/>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6</a:t>
            </a:r>
            <a:endParaRPr lang="vi-VN" sz="4411" b="1" dirty="0">
              <a:solidFill>
                <a:srgbClr val="7030A0"/>
              </a:solidFill>
              <a:latin typeface="HP001 4 hàng" pitchFamily="34" charset="0"/>
            </a:endParaRPr>
          </a:p>
        </p:txBody>
      </p:sp>
      <p:sp>
        <p:nvSpPr>
          <p:cNvPr id="20" name="Rectangle 19">
            <a:extLst>
              <a:ext uri="{FF2B5EF4-FFF2-40B4-BE49-F238E27FC236}">
                <a16:creationId xmlns:a16="http://schemas.microsoft.com/office/drawing/2014/main" id="{C22921CE-6170-4F20-84E1-47FD9FD693C3}"/>
              </a:ext>
            </a:extLst>
          </p:cNvPr>
          <p:cNvSpPr/>
          <p:nvPr/>
        </p:nvSpPr>
        <p:spPr>
          <a:xfrm>
            <a:off x="7172702" y="4692894"/>
            <a:ext cx="545342"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4</a:t>
            </a:r>
            <a:endParaRPr lang="vi-VN" sz="4411" b="1" dirty="0">
              <a:solidFill>
                <a:srgbClr val="7030A0"/>
              </a:solidFill>
              <a:latin typeface="HP001 4 hàng" pitchFamily="34" charset="0"/>
            </a:endParaRPr>
          </a:p>
        </p:txBody>
      </p:sp>
      <p:sp>
        <p:nvSpPr>
          <p:cNvPr id="21" name="Rectangle 20">
            <a:extLst>
              <a:ext uri="{FF2B5EF4-FFF2-40B4-BE49-F238E27FC236}">
                <a16:creationId xmlns:a16="http://schemas.microsoft.com/office/drawing/2014/main" id="{A5756F86-FCD6-4972-97B5-7B8B35FE79C0}"/>
              </a:ext>
            </a:extLst>
          </p:cNvPr>
          <p:cNvSpPr/>
          <p:nvPr/>
        </p:nvSpPr>
        <p:spPr>
          <a:xfrm>
            <a:off x="9684349" y="2791296"/>
            <a:ext cx="1236236"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546</a:t>
            </a:r>
            <a:endParaRPr lang="vi-VN" sz="4411" b="1" dirty="0">
              <a:solidFill>
                <a:srgbClr val="7030A0"/>
              </a:solidFill>
              <a:latin typeface="HP001 4 hàng" pitchFamily="34" charset="0"/>
            </a:endParaRPr>
          </a:p>
        </p:txBody>
      </p:sp>
      <p:sp>
        <p:nvSpPr>
          <p:cNvPr id="22" name="Rectangle 21">
            <a:extLst>
              <a:ext uri="{FF2B5EF4-FFF2-40B4-BE49-F238E27FC236}">
                <a16:creationId xmlns:a16="http://schemas.microsoft.com/office/drawing/2014/main" id="{67837222-ADE4-4766-AA3A-FD1A86966663}"/>
              </a:ext>
            </a:extLst>
          </p:cNvPr>
          <p:cNvSpPr/>
          <p:nvPr/>
        </p:nvSpPr>
        <p:spPr>
          <a:xfrm>
            <a:off x="9761577" y="3725936"/>
            <a:ext cx="1104790"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172</a:t>
            </a:r>
            <a:endParaRPr lang="vi-VN" sz="4411" b="1" dirty="0">
              <a:solidFill>
                <a:srgbClr val="7030A0"/>
              </a:solidFill>
              <a:latin typeface="HP001 4 hàng" pitchFamily="34" charset="0"/>
            </a:endParaRPr>
          </a:p>
        </p:txBody>
      </p:sp>
      <p:sp>
        <p:nvSpPr>
          <p:cNvPr id="23" name="Rectangle 22">
            <a:extLst>
              <a:ext uri="{FF2B5EF4-FFF2-40B4-BE49-F238E27FC236}">
                <a16:creationId xmlns:a16="http://schemas.microsoft.com/office/drawing/2014/main" id="{C337F265-A087-443C-B4C0-C8604A8B57D1}"/>
              </a:ext>
            </a:extLst>
          </p:cNvPr>
          <p:cNvSpPr/>
          <p:nvPr/>
        </p:nvSpPr>
        <p:spPr>
          <a:xfrm>
            <a:off x="9372905" y="3233127"/>
            <a:ext cx="575799" cy="863763"/>
          </a:xfrm>
          <a:prstGeom prst="rect">
            <a:avLst/>
          </a:prstGeom>
          <a:noFill/>
          <a:effectLst>
            <a:softEdge rad="127000"/>
          </a:effectLst>
        </p:spPr>
        <p:txBody>
          <a:bodyPr wrap="none">
            <a:spAutoFit/>
          </a:bodyPr>
          <a:lstStyle/>
          <a:p>
            <a:pPr algn="ctr"/>
            <a:r>
              <a:rPr lang="en-US" sz="5013" b="1">
                <a:solidFill>
                  <a:srgbClr val="7030A0"/>
                </a:solidFill>
                <a:latin typeface="HP001 4 hàng" pitchFamily="34" charset="0"/>
              </a:rPr>
              <a:t>+</a:t>
            </a:r>
            <a:endParaRPr lang="vi-VN" sz="5013" b="1" dirty="0">
              <a:solidFill>
                <a:srgbClr val="7030A0"/>
              </a:solidFill>
              <a:latin typeface="HP001 4 hàng" pitchFamily="34" charset="0"/>
            </a:endParaRPr>
          </a:p>
        </p:txBody>
      </p:sp>
      <p:cxnSp>
        <p:nvCxnSpPr>
          <p:cNvPr id="24" name="Straight Connector 23">
            <a:extLst>
              <a:ext uri="{FF2B5EF4-FFF2-40B4-BE49-F238E27FC236}">
                <a16:creationId xmlns:a16="http://schemas.microsoft.com/office/drawing/2014/main" id="{8B881047-E599-4B73-B636-036444F400A1}"/>
              </a:ext>
            </a:extLst>
          </p:cNvPr>
          <p:cNvCxnSpPr>
            <a:cxnSpLocks/>
          </p:cNvCxnSpPr>
          <p:nvPr/>
        </p:nvCxnSpPr>
        <p:spPr>
          <a:xfrm>
            <a:off x="9822176" y="4412141"/>
            <a:ext cx="918309"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2F67397-32DD-4A67-9B6D-7664930D46AB}"/>
              </a:ext>
            </a:extLst>
          </p:cNvPr>
          <p:cNvSpPr/>
          <p:nvPr/>
        </p:nvSpPr>
        <p:spPr>
          <a:xfrm>
            <a:off x="10376551" y="4677089"/>
            <a:ext cx="50847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8</a:t>
            </a:r>
            <a:endParaRPr lang="vi-VN" sz="4411" b="1" dirty="0">
              <a:solidFill>
                <a:srgbClr val="7030A0"/>
              </a:solidFill>
              <a:latin typeface="HP001 4 hàng" pitchFamily="34" charset="0"/>
            </a:endParaRPr>
          </a:p>
        </p:txBody>
      </p:sp>
      <p:sp>
        <p:nvSpPr>
          <p:cNvPr id="26" name="Rectangle 25">
            <a:extLst>
              <a:ext uri="{FF2B5EF4-FFF2-40B4-BE49-F238E27FC236}">
                <a16:creationId xmlns:a16="http://schemas.microsoft.com/office/drawing/2014/main" id="{A7BE91C3-64C9-4335-8B69-9BA52B6FF294}"/>
              </a:ext>
            </a:extLst>
          </p:cNvPr>
          <p:cNvSpPr/>
          <p:nvPr/>
        </p:nvSpPr>
        <p:spPr>
          <a:xfrm>
            <a:off x="10095266" y="4677089"/>
            <a:ext cx="386644"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1</a:t>
            </a:r>
            <a:endParaRPr lang="vi-VN" sz="4411" b="1" dirty="0">
              <a:solidFill>
                <a:srgbClr val="7030A0"/>
              </a:solidFill>
              <a:latin typeface="HP001 4 hàng" pitchFamily="34" charset="0"/>
            </a:endParaRPr>
          </a:p>
        </p:txBody>
      </p:sp>
      <p:grpSp>
        <p:nvGrpSpPr>
          <p:cNvPr id="27" name="Google Shape;4386;p6">
            <a:extLst>
              <a:ext uri="{FF2B5EF4-FFF2-40B4-BE49-F238E27FC236}">
                <a16:creationId xmlns:a16="http://schemas.microsoft.com/office/drawing/2014/main" id="{6C90B0BA-3409-4C26-BDCB-937AD5AADE90}"/>
              </a:ext>
            </a:extLst>
          </p:cNvPr>
          <p:cNvGrpSpPr/>
          <p:nvPr/>
        </p:nvGrpSpPr>
        <p:grpSpPr>
          <a:xfrm>
            <a:off x="433214" y="260760"/>
            <a:ext cx="7047583" cy="615604"/>
            <a:chOff x="1183343" y="1464304"/>
            <a:chExt cx="7030148" cy="614080"/>
          </a:xfrm>
        </p:grpSpPr>
        <p:sp>
          <p:nvSpPr>
            <p:cNvPr id="28" name="Google Shape;4387;p6">
              <a:extLst>
                <a:ext uri="{FF2B5EF4-FFF2-40B4-BE49-F238E27FC236}">
                  <a16:creationId xmlns:a16="http://schemas.microsoft.com/office/drawing/2014/main" id="{44A3C0BF-7DB6-412B-B060-46F9B1C689B4}"/>
                </a:ext>
              </a:extLst>
            </p:cNvPr>
            <p:cNvSpPr txBox="1"/>
            <p:nvPr/>
          </p:nvSpPr>
          <p:spPr>
            <a:xfrm>
              <a:off x="1804762" y="1493653"/>
              <a:ext cx="6408729" cy="584731"/>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Đặt tính rồi tính.</a:t>
              </a:r>
              <a:endParaRPr sz="2005"/>
            </a:p>
          </p:txBody>
        </p:sp>
        <p:sp>
          <p:nvSpPr>
            <p:cNvPr id="29" name="Google Shape;4388;p6">
              <a:extLst>
                <a:ext uri="{FF2B5EF4-FFF2-40B4-BE49-F238E27FC236}">
                  <a16:creationId xmlns:a16="http://schemas.microsoft.com/office/drawing/2014/main" id="{EE02FE6F-563E-4C72-82E7-B0BCE1319401}"/>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2</a:t>
              </a:r>
              <a:endParaRPr sz="1869"/>
            </a:p>
          </p:txBody>
        </p:sp>
      </p:grpSp>
      <p:sp>
        <p:nvSpPr>
          <p:cNvPr id="30" name="TextBox 29">
            <a:extLst>
              <a:ext uri="{FF2B5EF4-FFF2-40B4-BE49-F238E27FC236}">
                <a16:creationId xmlns:a16="http://schemas.microsoft.com/office/drawing/2014/main" id="{3A05FBFD-0BA5-47E3-94B6-A8D64BC81691}"/>
              </a:ext>
            </a:extLst>
          </p:cNvPr>
          <p:cNvSpPr txBox="1"/>
          <p:nvPr/>
        </p:nvSpPr>
        <p:spPr>
          <a:xfrm>
            <a:off x="523559" y="1236307"/>
            <a:ext cx="11144883" cy="585994"/>
          </a:xfrm>
          <a:prstGeom prst="rect">
            <a:avLst/>
          </a:prstGeom>
          <a:solidFill>
            <a:srgbClr val="FFFF99"/>
          </a:solidFill>
          <a:effectLst>
            <a:softEdge rad="127000"/>
          </a:effectLst>
        </p:spPr>
        <p:txBody>
          <a:bodyPr wrap="square" rtlCol="0">
            <a:spAutoFit/>
          </a:bodyPr>
          <a:lstStyle/>
          <a:p>
            <a:pPr algn="ctr"/>
            <a:r>
              <a:rPr lang="en-US" sz="3208"/>
              <a:t>457 + 452          326 + 29           762 + 184        546 + 172 </a:t>
            </a:r>
            <a:endParaRPr lang="en-US" sz="3208" dirty="0"/>
          </a:p>
        </p:txBody>
      </p:sp>
      <p:sp>
        <p:nvSpPr>
          <p:cNvPr id="31" name="Rectangle 30">
            <a:extLst>
              <a:ext uri="{FF2B5EF4-FFF2-40B4-BE49-F238E27FC236}">
                <a16:creationId xmlns:a16="http://schemas.microsoft.com/office/drawing/2014/main" id="{C9942254-6C54-4BF2-AF95-34AFA7A0AE16}"/>
              </a:ext>
            </a:extLst>
          </p:cNvPr>
          <p:cNvSpPr/>
          <p:nvPr/>
        </p:nvSpPr>
        <p:spPr>
          <a:xfrm>
            <a:off x="1149507"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4" name="Rectangle 33">
            <a:extLst>
              <a:ext uri="{FF2B5EF4-FFF2-40B4-BE49-F238E27FC236}">
                <a16:creationId xmlns:a16="http://schemas.microsoft.com/office/drawing/2014/main" id="{F79B2E97-7E0E-450D-B4D8-7FDA0290E79B}"/>
              </a:ext>
            </a:extLst>
          </p:cNvPr>
          <p:cNvSpPr/>
          <p:nvPr/>
        </p:nvSpPr>
        <p:spPr>
          <a:xfrm>
            <a:off x="3987900" y="4677089"/>
            <a:ext cx="521297"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3</a:t>
            </a:r>
            <a:endParaRPr lang="vi-VN" sz="4411" b="1" dirty="0">
              <a:solidFill>
                <a:srgbClr val="7030A0"/>
              </a:solidFill>
              <a:latin typeface="HP001 4 hàng" pitchFamily="34" charset="0"/>
            </a:endParaRPr>
          </a:p>
        </p:txBody>
      </p:sp>
      <p:sp>
        <p:nvSpPr>
          <p:cNvPr id="36" name="Rectangle 35">
            <a:extLst>
              <a:ext uri="{FF2B5EF4-FFF2-40B4-BE49-F238E27FC236}">
                <a16:creationId xmlns:a16="http://schemas.microsoft.com/office/drawing/2014/main" id="{4CC55F96-8A75-460D-B90C-74E6DFFD6D36}"/>
              </a:ext>
            </a:extLst>
          </p:cNvPr>
          <p:cNvSpPr/>
          <p:nvPr/>
        </p:nvSpPr>
        <p:spPr>
          <a:xfrm>
            <a:off x="6843951" y="4677089"/>
            <a:ext cx="535723"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9</a:t>
            </a:r>
            <a:endParaRPr lang="vi-VN" sz="4411" b="1" dirty="0">
              <a:solidFill>
                <a:srgbClr val="7030A0"/>
              </a:solidFill>
              <a:latin typeface="HP001 4 hàng" pitchFamily="34" charset="0"/>
            </a:endParaRPr>
          </a:p>
        </p:txBody>
      </p:sp>
      <p:sp>
        <p:nvSpPr>
          <p:cNvPr id="37" name="Rectangle 36">
            <a:extLst>
              <a:ext uri="{FF2B5EF4-FFF2-40B4-BE49-F238E27FC236}">
                <a16:creationId xmlns:a16="http://schemas.microsoft.com/office/drawing/2014/main" id="{F621B1A0-E267-4240-9E09-38795A0351E7}"/>
              </a:ext>
            </a:extLst>
          </p:cNvPr>
          <p:cNvSpPr/>
          <p:nvPr/>
        </p:nvSpPr>
        <p:spPr>
          <a:xfrm>
            <a:off x="9697021" y="4677089"/>
            <a:ext cx="511679" cy="771109"/>
          </a:xfrm>
          <a:prstGeom prst="rect">
            <a:avLst/>
          </a:prstGeom>
          <a:noFill/>
          <a:effectLst>
            <a:softEdge rad="127000"/>
          </a:effectLst>
        </p:spPr>
        <p:txBody>
          <a:bodyPr wrap="none">
            <a:spAutoFit/>
          </a:bodyPr>
          <a:lstStyle/>
          <a:p>
            <a:pPr algn="ctr"/>
            <a:r>
              <a:rPr lang="en-US" sz="4411" b="1">
                <a:solidFill>
                  <a:srgbClr val="7030A0"/>
                </a:solidFill>
                <a:latin typeface="HP001 4 hàng" pitchFamily="34" charset="0"/>
              </a:rPr>
              <a:t>7</a:t>
            </a:r>
            <a:endParaRPr lang="vi-VN" sz="4411" b="1" dirty="0">
              <a:solidFill>
                <a:srgbClr val="7030A0"/>
              </a:solidFill>
              <a:latin typeface="HP001 4 hàng" pitchFamily="34" charset="0"/>
            </a:endParaRPr>
          </a:p>
        </p:txBody>
      </p:sp>
      <p:sp>
        <p:nvSpPr>
          <p:cNvPr id="32" name="TextBox 31"/>
          <p:cNvSpPr txBox="1"/>
          <p:nvPr/>
        </p:nvSpPr>
        <p:spPr>
          <a:xfrm>
            <a:off x="127592" y="5766787"/>
            <a:ext cx="11391995" cy="584775"/>
          </a:xfrm>
          <a:prstGeom prst="rect">
            <a:avLst/>
          </a:prstGeom>
          <a:noFill/>
        </p:spPr>
        <p:txBody>
          <a:bodyPr wrap="square" rtlCol="0">
            <a:spAutoFit/>
          </a:bodyPr>
          <a:lstStyle/>
          <a:p>
            <a:r>
              <a:rPr lang="en-US" sz="3200" b="1" smtClean="0">
                <a:latin typeface="HP001 4 hàng" panose="020B0603050302020204" pitchFamily="34" charset="0"/>
              </a:rPr>
              <a:t>? Phép tính nào khác với phép tính còn lại?</a:t>
            </a:r>
            <a:endParaRPr lang="en-US" sz="3200" b="1">
              <a:latin typeface="HP001 4 hàng" panose="020B0603050302020204" pitchFamily="34" charset="0"/>
            </a:endParaRPr>
          </a:p>
        </p:txBody>
      </p:sp>
      <p:sp>
        <p:nvSpPr>
          <p:cNvPr id="33" name="Rectangle 32"/>
          <p:cNvSpPr/>
          <p:nvPr/>
        </p:nvSpPr>
        <p:spPr>
          <a:xfrm>
            <a:off x="3200400" y="2392326"/>
            <a:ext cx="2623189" cy="2966483"/>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6041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5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par>
                                <p:cTn id="58" presetID="10" presetClass="entr" presetSubtype="0" fill="hold" nodeType="with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500"/>
                                        <p:tgtEl>
                                          <p:spTgt spid="3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fade">
                                      <p:cBhvr>
                                        <p:cTn id="80" dur="500"/>
                                        <p:tgtEl>
                                          <p:spTgt spid="15"/>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500"/>
                                        <p:tgtEl>
                                          <p:spTgt spid="1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fade">
                                      <p:cBhvr>
                                        <p:cTn id="101" dur="500"/>
                                        <p:tgtEl>
                                          <p:spTgt spid="3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3"/>
                                        </p:tgtEl>
                                        <p:attrNameLst>
                                          <p:attrName>style.visibility</p:attrName>
                                        </p:attrNameLst>
                                      </p:cBhvr>
                                      <p:to>
                                        <p:strVal val="visible"/>
                                      </p:to>
                                    </p:set>
                                    <p:animEffect transition="in" filter="fade">
                                      <p:cBhvr>
                                        <p:cTn id="112" dur="500"/>
                                        <p:tgtEl>
                                          <p:spTgt spid="23"/>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fade">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5"/>
                                        </p:tgtEl>
                                        <p:attrNameLst>
                                          <p:attrName>style.visibility</p:attrName>
                                        </p:attrNameLst>
                                      </p:cBhvr>
                                      <p:to>
                                        <p:strVal val="visible"/>
                                      </p:to>
                                    </p:set>
                                    <p:animEffect transition="in" filter="fade">
                                      <p:cBhvr>
                                        <p:cTn id="120" dur="500"/>
                                        <p:tgtEl>
                                          <p:spTgt spid="25"/>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37"/>
                                        </p:tgtEl>
                                        <p:attrNameLst>
                                          <p:attrName>style.visibility</p:attrName>
                                        </p:attrNameLst>
                                      </p:cBhvr>
                                      <p:to>
                                        <p:strVal val="visible"/>
                                      </p:to>
                                    </p:set>
                                    <p:animEffect transition="in" filter="fade">
                                      <p:cBhvr>
                                        <p:cTn id="130" dur="500"/>
                                        <p:tgtEl>
                                          <p:spTgt spid="37"/>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32"/>
                                        </p:tgtEl>
                                        <p:attrNameLst>
                                          <p:attrName>style.visibility</p:attrName>
                                        </p:attrNameLst>
                                      </p:cBhvr>
                                      <p:to>
                                        <p:strVal val="visible"/>
                                      </p:to>
                                    </p:set>
                                    <p:animEffect transition="in" filter="fade">
                                      <p:cBhvr>
                                        <p:cTn id="135" dur="500"/>
                                        <p:tgtEl>
                                          <p:spTgt spid="32"/>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9" grpId="0"/>
      <p:bldP spid="10" grpId="0"/>
      <p:bldP spid="11" grpId="0"/>
      <p:bldP spid="13" grpId="0"/>
      <p:bldP spid="14" grpId="0"/>
      <p:bldP spid="15" grpId="0"/>
      <p:bldP spid="16" grpId="0"/>
      <p:bldP spid="17" grpId="0"/>
      <p:bldP spid="19" grpId="0"/>
      <p:bldP spid="20" grpId="0"/>
      <p:bldP spid="21" grpId="0"/>
      <p:bldP spid="22" grpId="0"/>
      <p:bldP spid="23" grpId="0"/>
      <p:bldP spid="25" grpId="0"/>
      <p:bldP spid="26" grpId="0"/>
      <p:bldP spid="30" grpId="0" animBg="1"/>
      <p:bldP spid="31" grpId="0"/>
      <p:bldP spid="34" grpId="0"/>
      <p:bldP spid="36" grpId="0"/>
      <p:bldP spid="37" grpId="0"/>
      <p:bldP spid="32"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542128" y="572435"/>
            <a:ext cx="4989488" cy="615604"/>
            <a:chOff x="1183343" y="1464304"/>
            <a:chExt cx="4977144" cy="614081"/>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4355725" cy="584732"/>
            </a:xfrm>
            <a:prstGeom prst="rect">
              <a:avLst/>
            </a:prstGeom>
            <a:noFill/>
            <a:ln>
              <a:noFill/>
            </a:ln>
          </p:spPr>
          <p:txBody>
            <a:bodyPr spcFirstLastPara="1" wrap="square" lIns="91652" tIns="45813" rIns="91652" bIns="45813" anchor="t" anchorCtr="0">
              <a:spAutoFit/>
            </a:bodyPr>
            <a:lstStyle/>
            <a:p>
              <a:r>
                <a:rPr lang="en-US" sz="3208">
                  <a:solidFill>
                    <a:schemeClr val="dk1"/>
                  </a:solidFill>
                </a:rPr>
                <a:t>Tính</a:t>
              </a:r>
              <a:r>
                <a:rPr lang="vi-VN" sz="3208">
                  <a:solidFill>
                    <a:schemeClr val="dk1"/>
                  </a:solidFill>
                </a:rPr>
                <a:t> nhẩm</a:t>
              </a:r>
              <a:r>
                <a:rPr lang="en-US" sz="3208">
                  <a:solidFill>
                    <a:schemeClr val="dk1"/>
                  </a:solidFill>
                </a:rPr>
                <a:t> (theo mẫu).</a:t>
              </a:r>
              <a:endParaRPr sz="20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sp>
        <p:nvSpPr>
          <p:cNvPr id="28" name="TextBox 27">
            <a:extLst>
              <a:ext uri="{FF2B5EF4-FFF2-40B4-BE49-F238E27FC236}">
                <a16:creationId xmlns:a16="http://schemas.microsoft.com/office/drawing/2014/main" id="{1C82AAAA-02D9-4049-9840-DBB83A091749}"/>
              </a:ext>
            </a:extLst>
          </p:cNvPr>
          <p:cNvSpPr txBox="1"/>
          <p:nvPr/>
        </p:nvSpPr>
        <p:spPr>
          <a:xfrm>
            <a:off x="797602" y="1497170"/>
            <a:ext cx="5482895" cy="2684325"/>
          </a:xfrm>
          <a:prstGeom prst="rect">
            <a:avLst/>
          </a:prstGeom>
          <a:noFill/>
        </p:spPr>
        <p:txBody>
          <a:bodyPr wrap="square" rtlCol="0">
            <a:spAutoFit/>
          </a:bodyPr>
          <a:lstStyle/>
          <a:p>
            <a:pPr>
              <a:lnSpc>
                <a:spcPct val="150000"/>
              </a:lnSpc>
            </a:pPr>
            <a:r>
              <a:rPr lang="en-US" sz="2807" dirty="0" err="1"/>
              <a:t>Mẫu</a:t>
            </a:r>
            <a:r>
              <a:rPr lang="en-US" sz="2807" dirty="0"/>
              <a:t>:</a:t>
            </a:r>
          </a:p>
          <a:p>
            <a:pPr>
              <a:lnSpc>
                <a:spcPct val="150000"/>
              </a:lnSpc>
            </a:pPr>
            <a:r>
              <a:rPr lang="en-US" sz="2807" dirty="0"/>
              <a:t>400 + 200 = ?</a:t>
            </a:r>
          </a:p>
          <a:p>
            <a:pPr>
              <a:lnSpc>
                <a:spcPct val="150000"/>
              </a:lnSpc>
            </a:pPr>
            <a:r>
              <a:rPr lang="en-US" sz="2807" dirty="0" err="1"/>
              <a:t>Nhẩm</a:t>
            </a:r>
            <a:r>
              <a:rPr lang="en-US" sz="2807" dirty="0"/>
              <a:t>: 4 </a:t>
            </a:r>
            <a:r>
              <a:rPr lang="en-US" sz="2807" dirty="0" err="1"/>
              <a:t>trăm</a:t>
            </a:r>
            <a:r>
              <a:rPr lang="en-US" sz="2807" dirty="0"/>
              <a:t> + 2 </a:t>
            </a:r>
            <a:r>
              <a:rPr lang="en-US" sz="2807" dirty="0" err="1"/>
              <a:t>trăm</a:t>
            </a:r>
            <a:r>
              <a:rPr lang="en-US" sz="2807" dirty="0"/>
              <a:t> = 6 </a:t>
            </a:r>
            <a:r>
              <a:rPr lang="en-US" sz="2807" dirty="0" err="1"/>
              <a:t>trăm</a:t>
            </a:r>
            <a:r>
              <a:rPr lang="en-US" sz="2807" dirty="0"/>
              <a:t>.</a:t>
            </a:r>
          </a:p>
          <a:p>
            <a:pPr>
              <a:lnSpc>
                <a:spcPct val="150000"/>
              </a:lnSpc>
            </a:pPr>
            <a:r>
              <a:rPr lang="en-US" sz="2807" dirty="0"/>
              <a:t>            400   +   200  =  600</a:t>
            </a:r>
          </a:p>
        </p:txBody>
      </p:sp>
      <p:sp>
        <p:nvSpPr>
          <p:cNvPr id="29" name="TextBox 28">
            <a:extLst>
              <a:ext uri="{FF2B5EF4-FFF2-40B4-BE49-F238E27FC236}">
                <a16:creationId xmlns:a16="http://schemas.microsoft.com/office/drawing/2014/main" id="{7123663D-D751-4D63-920F-63DBC8BD5CEF}"/>
              </a:ext>
            </a:extLst>
          </p:cNvPr>
          <p:cNvSpPr txBox="1"/>
          <p:nvPr/>
        </p:nvSpPr>
        <p:spPr>
          <a:xfrm>
            <a:off x="6527818" y="1497170"/>
            <a:ext cx="5482895" cy="2684325"/>
          </a:xfrm>
          <a:prstGeom prst="rect">
            <a:avLst/>
          </a:prstGeom>
          <a:noFill/>
        </p:spPr>
        <p:txBody>
          <a:bodyPr wrap="square" rtlCol="0">
            <a:spAutoFit/>
          </a:bodyPr>
          <a:lstStyle/>
          <a:p>
            <a:pPr>
              <a:lnSpc>
                <a:spcPct val="150000"/>
              </a:lnSpc>
            </a:pPr>
            <a:endParaRPr lang="en-US" sz="2807" dirty="0"/>
          </a:p>
          <a:p>
            <a:pPr>
              <a:lnSpc>
                <a:spcPct val="150000"/>
              </a:lnSpc>
            </a:pPr>
            <a:r>
              <a:rPr lang="en-US" sz="2807" dirty="0"/>
              <a:t>300 + 700 = ?</a:t>
            </a:r>
          </a:p>
          <a:p>
            <a:pPr>
              <a:lnSpc>
                <a:spcPct val="150000"/>
              </a:lnSpc>
            </a:pPr>
            <a:r>
              <a:rPr lang="en-US" sz="2807" dirty="0" err="1"/>
              <a:t>Nhẩm</a:t>
            </a:r>
            <a:r>
              <a:rPr lang="en-US" sz="2807" dirty="0"/>
              <a:t>: 3 </a:t>
            </a:r>
            <a:r>
              <a:rPr lang="en-US" sz="2807" dirty="0" err="1"/>
              <a:t>trăm</a:t>
            </a:r>
            <a:r>
              <a:rPr lang="en-US" sz="2807" dirty="0"/>
              <a:t> + 7 </a:t>
            </a:r>
            <a:r>
              <a:rPr lang="en-US" sz="2807" dirty="0" err="1"/>
              <a:t>trăm</a:t>
            </a:r>
            <a:r>
              <a:rPr lang="en-US" sz="2807" dirty="0"/>
              <a:t> = 10 </a:t>
            </a:r>
            <a:r>
              <a:rPr lang="en-US" sz="2807" dirty="0" err="1"/>
              <a:t>trăm</a:t>
            </a:r>
            <a:r>
              <a:rPr lang="en-US" sz="2807" dirty="0"/>
              <a:t>.</a:t>
            </a:r>
          </a:p>
          <a:p>
            <a:pPr>
              <a:lnSpc>
                <a:spcPct val="150000"/>
              </a:lnSpc>
            </a:pPr>
            <a:r>
              <a:rPr lang="en-US" sz="2807" dirty="0"/>
              <a:t>            300   +   700  =  1000</a:t>
            </a:r>
          </a:p>
        </p:txBody>
      </p:sp>
      <p:sp>
        <p:nvSpPr>
          <p:cNvPr id="30" name="TextBox 29">
            <a:extLst>
              <a:ext uri="{FF2B5EF4-FFF2-40B4-BE49-F238E27FC236}">
                <a16:creationId xmlns:a16="http://schemas.microsoft.com/office/drawing/2014/main" id="{97A8E021-FFDF-4086-8734-88D044C27E5F}"/>
              </a:ext>
            </a:extLst>
          </p:cNvPr>
          <p:cNvSpPr txBox="1"/>
          <p:nvPr/>
        </p:nvSpPr>
        <p:spPr>
          <a:xfrm>
            <a:off x="665151" y="4349034"/>
            <a:ext cx="4581991" cy="740331"/>
          </a:xfrm>
          <a:prstGeom prst="rect">
            <a:avLst/>
          </a:prstGeom>
          <a:noFill/>
        </p:spPr>
        <p:txBody>
          <a:bodyPr wrap="square" rtlCol="0">
            <a:spAutoFit/>
          </a:bodyPr>
          <a:lstStyle/>
          <a:p>
            <a:pPr>
              <a:lnSpc>
                <a:spcPct val="150000"/>
              </a:lnSpc>
            </a:pPr>
            <a:r>
              <a:rPr lang="en-US" sz="2807">
                <a:solidFill>
                  <a:schemeClr val="tx1"/>
                </a:solidFill>
              </a:rPr>
              <a:t>a) 200 </a:t>
            </a:r>
            <a:r>
              <a:rPr lang="en-US" sz="2807" dirty="0">
                <a:solidFill>
                  <a:schemeClr val="tx1"/>
                </a:solidFill>
              </a:rPr>
              <a:t>+ 600 </a:t>
            </a:r>
            <a:r>
              <a:rPr lang="en-US" sz="2807">
                <a:solidFill>
                  <a:schemeClr val="tx1"/>
                </a:solidFill>
              </a:rPr>
              <a:t>= </a:t>
            </a:r>
            <a:endParaRPr lang="en-US" sz="2807" dirty="0">
              <a:solidFill>
                <a:srgbClr val="C00000"/>
              </a:solidFill>
            </a:endParaRPr>
          </a:p>
        </p:txBody>
      </p:sp>
      <p:sp>
        <p:nvSpPr>
          <p:cNvPr id="31" name="TextBox 30">
            <a:extLst>
              <a:ext uri="{FF2B5EF4-FFF2-40B4-BE49-F238E27FC236}">
                <a16:creationId xmlns:a16="http://schemas.microsoft.com/office/drawing/2014/main" id="{A8FC0EE0-4AC4-44F0-B878-B1721E78F5FE}"/>
              </a:ext>
            </a:extLst>
          </p:cNvPr>
          <p:cNvSpPr txBox="1"/>
          <p:nvPr/>
        </p:nvSpPr>
        <p:spPr>
          <a:xfrm>
            <a:off x="665145" y="5151118"/>
            <a:ext cx="4359891" cy="740331"/>
          </a:xfrm>
          <a:prstGeom prst="rect">
            <a:avLst/>
          </a:prstGeom>
          <a:noFill/>
        </p:spPr>
        <p:txBody>
          <a:bodyPr wrap="square" rtlCol="0">
            <a:spAutoFit/>
          </a:bodyPr>
          <a:lstStyle/>
          <a:p>
            <a:pPr>
              <a:lnSpc>
                <a:spcPct val="150000"/>
              </a:lnSpc>
            </a:pPr>
            <a:r>
              <a:rPr lang="en-US" sz="2807">
                <a:solidFill>
                  <a:schemeClr val="tx1"/>
                </a:solidFill>
              </a:rPr>
              <a:t>b) 500 </a:t>
            </a:r>
            <a:r>
              <a:rPr lang="en-US" sz="2807" dirty="0">
                <a:solidFill>
                  <a:schemeClr val="tx1"/>
                </a:solidFill>
              </a:rPr>
              <a:t>+ 400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2" name="TextBox 31">
            <a:extLst>
              <a:ext uri="{FF2B5EF4-FFF2-40B4-BE49-F238E27FC236}">
                <a16:creationId xmlns:a16="http://schemas.microsoft.com/office/drawing/2014/main" id="{9552FDDC-53A8-472E-926E-44586547B031}"/>
              </a:ext>
            </a:extLst>
          </p:cNvPr>
          <p:cNvSpPr txBox="1"/>
          <p:nvPr/>
        </p:nvSpPr>
        <p:spPr>
          <a:xfrm>
            <a:off x="6595929" y="4349034"/>
            <a:ext cx="4359891" cy="740331"/>
          </a:xfrm>
          <a:prstGeom prst="rect">
            <a:avLst/>
          </a:prstGeom>
          <a:noFill/>
        </p:spPr>
        <p:txBody>
          <a:bodyPr wrap="square" rtlCol="0">
            <a:spAutoFit/>
          </a:bodyPr>
          <a:lstStyle/>
          <a:p>
            <a:pPr>
              <a:lnSpc>
                <a:spcPct val="150000"/>
              </a:lnSpc>
            </a:pPr>
            <a:r>
              <a:rPr lang="en-US" sz="2807">
                <a:solidFill>
                  <a:schemeClr val="tx1"/>
                </a:solidFill>
              </a:rPr>
              <a:t>c) 400 </a:t>
            </a:r>
            <a:r>
              <a:rPr lang="en-US" sz="2807" dirty="0">
                <a:solidFill>
                  <a:schemeClr val="tx1"/>
                </a:solidFill>
              </a:rPr>
              <a:t>+ 600 </a:t>
            </a:r>
            <a:r>
              <a:rPr lang="en-US" sz="2807">
                <a:solidFill>
                  <a:schemeClr val="tx1"/>
                </a:solidFill>
              </a:rPr>
              <a:t>=</a:t>
            </a:r>
            <a:r>
              <a:rPr lang="en-US" sz="2807">
                <a:solidFill>
                  <a:srgbClr val="C00000"/>
                </a:solidFill>
              </a:rPr>
              <a:t> </a:t>
            </a:r>
            <a:endParaRPr lang="en-US" sz="2807" dirty="0">
              <a:solidFill>
                <a:srgbClr val="C00000"/>
              </a:solidFill>
            </a:endParaRPr>
          </a:p>
        </p:txBody>
      </p:sp>
      <p:sp>
        <p:nvSpPr>
          <p:cNvPr id="33" name="TextBox 32">
            <a:extLst>
              <a:ext uri="{FF2B5EF4-FFF2-40B4-BE49-F238E27FC236}">
                <a16:creationId xmlns:a16="http://schemas.microsoft.com/office/drawing/2014/main" id="{04CE5328-E980-4D85-91B2-682188D0A482}"/>
              </a:ext>
            </a:extLst>
          </p:cNvPr>
          <p:cNvSpPr txBox="1"/>
          <p:nvPr/>
        </p:nvSpPr>
        <p:spPr>
          <a:xfrm>
            <a:off x="6595939" y="5151118"/>
            <a:ext cx="4509276" cy="740331"/>
          </a:xfrm>
          <a:prstGeom prst="rect">
            <a:avLst/>
          </a:prstGeom>
          <a:noFill/>
        </p:spPr>
        <p:txBody>
          <a:bodyPr wrap="square" rtlCol="0">
            <a:spAutoFit/>
          </a:bodyPr>
          <a:lstStyle/>
          <a:p>
            <a:pPr>
              <a:lnSpc>
                <a:spcPct val="150000"/>
              </a:lnSpc>
            </a:pPr>
            <a:r>
              <a:rPr lang="en-US" sz="2807">
                <a:solidFill>
                  <a:schemeClr val="tx1"/>
                </a:solidFill>
              </a:rPr>
              <a:t>d) 100 </a:t>
            </a:r>
            <a:r>
              <a:rPr lang="en-US" sz="2807" dirty="0">
                <a:solidFill>
                  <a:schemeClr val="tx1"/>
                </a:solidFill>
              </a:rPr>
              <a:t>+ </a:t>
            </a:r>
            <a:r>
              <a:rPr lang="en-US" sz="2807">
                <a:solidFill>
                  <a:schemeClr val="tx1"/>
                </a:solidFill>
              </a:rPr>
              <a:t>900 =</a:t>
            </a:r>
            <a:r>
              <a:rPr lang="vi-VN" sz="2807">
                <a:solidFill>
                  <a:srgbClr val="C00000"/>
                </a:solidFill>
              </a:rPr>
              <a:t>  </a:t>
            </a:r>
            <a:endParaRPr lang="en-US" sz="2807" dirty="0">
              <a:solidFill>
                <a:srgbClr val="C00000"/>
              </a:solidFill>
            </a:endParaRPr>
          </a:p>
        </p:txBody>
      </p:sp>
      <p:sp>
        <p:nvSpPr>
          <p:cNvPr id="7" name="TextBox 6"/>
          <p:cNvSpPr txBox="1"/>
          <p:nvPr/>
        </p:nvSpPr>
        <p:spPr>
          <a:xfrm>
            <a:off x="4045157" y="4484977"/>
            <a:ext cx="979887" cy="524311"/>
          </a:xfrm>
          <a:prstGeom prst="rect">
            <a:avLst/>
          </a:prstGeom>
          <a:noFill/>
        </p:spPr>
        <p:txBody>
          <a:bodyPr wrap="square" rtlCol="0">
            <a:spAutoFit/>
          </a:bodyPr>
          <a:lstStyle/>
          <a:p>
            <a:r>
              <a:rPr lang="vi-VN" sz="2807">
                <a:solidFill>
                  <a:srgbClr val="FF0000"/>
                </a:solidFill>
              </a:rPr>
              <a:t>8</a:t>
            </a:r>
            <a:r>
              <a:rPr lang="en-US" sz="2807">
                <a:solidFill>
                  <a:srgbClr val="FF0000"/>
                </a:solidFill>
              </a:rPr>
              <a:t>00</a:t>
            </a:r>
          </a:p>
        </p:txBody>
      </p:sp>
      <p:sp>
        <p:nvSpPr>
          <p:cNvPr id="23" name="TextBox 22"/>
          <p:cNvSpPr txBox="1"/>
          <p:nvPr/>
        </p:nvSpPr>
        <p:spPr>
          <a:xfrm>
            <a:off x="3999807" y="5287062"/>
            <a:ext cx="979887" cy="524311"/>
          </a:xfrm>
          <a:prstGeom prst="rect">
            <a:avLst/>
          </a:prstGeom>
          <a:noFill/>
        </p:spPr>
        <p:txBody>
          <a:bodyPr wrap="square" rtlCol="0">
            <a:spAutoFit/>
          </a:bodyPr>
          <a:lstStyle/>
          <a:p>
            <a:r>
              <a:rPr lang="vi-VN" sz="2807">
                <a:solidFill>
                  <a:srgbClr val="FF0000"/>
                </a:solidFill>
              </a:rPr>
              <a:t>9</a:t>
            </a:r>
            <a:r>
              <a:rPr lang="en-US" sz="2807">
                <a:solidFill>
                  <a:srgbClr val="FF0000"/>
                </a:solidFill>
              </a:rPr>
              <a:t>00</a:t>
            </a:r>
          </a:p>
        </p:txBody>
      </p:sp>
      <p:sp>
        <p:nvSpPr>
          <p:cNvPr id="26" name="TextBox 25"/>
          <p:cNvSpPr txBox="1"/>
          <p:nvPr/>
        </p:nvSpPr>
        <p:spPr>
          <a:xfrm>
            <a:off x="10356863" y="4459736"/>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
        <p:nvSpPr>
          <p:cNvPr id="27" name="TextBox 26"/>
          <p:cNvSpPr txBox="1"/>
          <p:nvPr/>
        </p:nvSpPr>
        <p:spPr>
          <a:xfrm>
            <a:off x="10356863" y="5323017"/>
            <a:ext cx="979887" cy="524311"/>
          </a:xfrm>
          <a:prstGeom prst="rect">
            <a:avLst/>
          </a:prstGeom>
          <a:noFill/>
        </p:spPr>
        <p:txBody>
          <a:bodyPr wrap="square" rtlCol="0">
            <a:spAutoFit/>
          </a:bodyPr>
          <a:lstStyle/>
          <a:p>
            <a:r>
              <a:rPr lang="vi-VN" sz="2807">
                <a:solidFill>
                  <a:srgbClr val="FF0000"/>
                </a:solidFill>
              </a:rPr>
              <a:t>10</a:t>
            </a:r>
            <a:r>
              <a:rPr lang="en-US" sz="2807">
                <a:solidFill>
                  <a:srgbClr val="FF0000"/>
                </a:solidFill>
              </a:rPr>
              <a:t>00</a:t>
            </a:r>
          </a:p>
        </p:txBody>
      </p:sp>
    </p:spTree>
    <p:controls>
      <mc:AlternateContent xmlns:mc="http://schemas.openxmlformats.org/markup-compatibility/2006">
        <mc:Choice xmlns:v="urn:schemas-microsoft-com:vml" Requires="v">
          <p:control spid="1062" name="TextBox1" r:id="rId2" imgW="711360" imgH="488880"/>
        </mc:Choice>
        <mc:Fallback>
          <p:control name="TextBox1" r:id="rId2" imgW="711360" imgH="488880">
            <p:pic>
              <p:nvPicPr>
                <p:cNvPr id="21" name="TextBox1">
                  <a:extLst>
                    <a:ext uri="{FF2B5EF4-FFF2-40B4-BE49-F238E27FC236}">
                      <a16:creationId xmlns:a16="http://schemas.microsoft.com/office/drawing/2014/main" id="{1861BFDA-18E5-41F7-B284-5A7768A9877A}"/>
                    </a:ext>
                  </a:extLst>
                </p:cNvPr>
                <p:cNvPicPr>
                  <a:picLocks/>
                </p:cNvPicPr>
                <p:nvPr/>
              </p:nvPicPr>
              <p:blipFill>
                <a:blip r:embed="rId8"/>
                <a:stretch>
                  <a:fillRect/>
                </a:stretch>
              </p:blipFill>
              <p:spPr>
                <a:xfrm>
                  <a:off x="3185180" y="4520924"/>
                  <a:ext cx="707720" cy="488571"/>
                </a:xfrm>
                <a:prstGeom prst="rect">
                  <a:avLst/>
                </a:prstGeom>
              </p:spPr>
            </p:pic>
          </p:control>
        </mc:Fallback>
      </mc:AlternateContent>
      <mc:AlternateContent xmlns:mc="http://schemas.openxmlformats.org/markup-compatibility/2006">
        <mc:Choice xmlns:v="urn:schemas-microsoft-com:vml" Requires="v">
          <p:control spid="1063" name="TextBox2" r:id="rId3" imgW="711360" imgH="488880"/>
        </mc:Choice>
        <mc:Fallback>
          <p:control name="TextBox2" r:id="rId3" imgW="711360" imgH="488880">
            <p:pic>
              <p:nvPicPr>
                <p:cNvPr id="22" name="TextBox2">
                  <a:extLst>
                    <a:ext uri="{FF2B5EF4-FFF2-40B4-BE49-F238E27FC236}">
                      <a16:creationId xmlns:a16="http://schemas.microsoft.com/office/drawing/2014/main" id="{4425D90B-CDE4-4BBF-AAC9-91A9B28359D2}"/>
                    </a:ext>
                  </a:extLst>
                </p:cNvPr>
                <p:cNvPicPr>
                  <a:picLocks/>
                </p:cNvPicPr>
                <p:nvPr/>
              </p:nvPicPr>
              <p:blipFill>
                <a:blip r:embed="rId8"/>
                <a:stretch>
                  <a:fillRect/>
                </a:stretch>
              </p:blipFill>
              <p:spPr>
                <a:xfrm>
                  <a:off x="3185179" y="5277073"/>
                  <a:ext cx="707720" cy="488571"/>
                </a:xfrm>
                <a:prstGeom prst="rect">
                  <a:avLst/>
                </a:prstGeom>
              </p:spPr>
            </p:pic>
          </p:control>
        </mc:Fallback>
      </mc:AlternateContent>
      <mc:AlternateContent xmlns:mc="http://schemas.openxmlformats.org/markup-compatibility/2006">
        <mc:Choice xmlns:v="urn:schemas-microsoft-com:vml" Requires="v">
          <p:control spid="1064" name="TextBox3" r:id="rId4" imgW="1041480" imgH="488880"/>
        </mc:Choice>
        <mc:Fallback>
          <p:control name="TextBox3" r:id="rId4" imgW="1041480" imgH="488880">
            <p:pic>
              <p:nvPicPr>
                <p:cNvPr id="24" name="TextBox3">
                  <a:extLst>
                    <a:ext uri="{FF2B5EF4-FFF2-40B4-BE49-F238E27FC236}">
                      <a16:creationId xmlns:a16="http://schemas.microsoft.com/office/drawing/2014/main" id="{EE969DDB-9486-461B-9DB4-C1B0BD0D6028}"/>
                    </a:ext>
                  </a:extLst>
                </p:cNvPr>
                <p:cNvPicPr>
                  <a:picLocks/>
                </p:cNvPicPr>
                <p:nvPr/>
              </p:nvPicPr>
              <p:blipFill>
                <a:blip r:embed="rId9"/>
                <a:stretch>
                  <a:fillRect/>
                </a:stretch>
              </p:blipFill>
              <p:spPr>
                <a:xfrm>
                  <a:off x="9150917" y="4520924"/>
                  <a:ext cx="1043071" cy="488571"/>
                </a:xfrm>
                <a:prstGeom prst="rect">
                  <a:avLst/>
                </a:prstGeom>
              </p:spPr>
            </p:pic>
          </p:control>
        </mc:Fallback>
      </mc:AlternateContent>
      <mc:AlternateContent xmlns:mc="http://schemas.openxmlformats.org/markup-compatibility/2006">
        <mc:Choice xmlns:v="urn:schemas-microsoft-com:vml" Requires="v">
          <p:control spid="1065" name="TextBox4" r:id="rId5" imgW="1041480" imgH="488880"/>
        </mc:Choice>
        <mc:Fallback>
          <p:control name="TextBox4" r:id="rId5" imgW="1041480" imgH="488880">
            <p:pic>
              <p:nvPicPr>
                <p:cNvPr id="25" name="TextBox4">
                  <a:extLst>
                    <a:ext uri="{FF2B5EF4-FFF2-40B4-BE49-F238E27FC236}">
                      <a16:creationId xmlns:a16="http://schemas.microsoft.com/office/drawing/2014/main" id="{486306D8-F6CB-4AE2-B62C-7525D4D51293}"/>
                    </a:ext>
                  </a:extLst>
                </p:cNvPr>
                <p:cNvPicPr>
                  <a:picLocks/>
                </p:cNvPicPr>
                <p:nvPr/>
              </p:nvPicPr>
              <p:blipFill>
                <a:blip r:embed="rId9"/>
                <a:stretch>
                  <a:fillRect/>
                </a:stretch>
              </p:blipFill>
              <p:spPr>
                <a:xfrm>
                  <a:off x="9150917" y="5323009"/>
                  <a:ext cx="1043071" cy="488571"/>
                </a:xfrm>
                <a:prstGeom prst="rect">
                  <a:avLst/>
                </a:prstGeom>
              </p:spPr>
            </p:pic>
          </p:control>
        </mc:Fallback>
      </mc:AlternateContent>
    </p:controls>
    <p:extLst>
      <p:ext uri="{BB962C8B-B14F-4D97-AF65-F5344CB8AC3E}">
        <p14:creationId xmlns:p14="http://schemas.microsoft.com/office/powerpoint/2010/main" val="19916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wipe(left)">
                                      <p:cBhvr>
                                        <p:cTn id="15" dur="500"/>
                                        <p:tgtEl>
                                          <p:spTgt spid="2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8">
                                            <p:txEl>
                                              <p:pRg st="2" end="2"/>
                                            </p:txEl>
                                          </p:spTgt>
                                        </p:tgtEl>
                                        <p:attrNameLst>
                                          <p:attrName>style.visibility</p:attrName>
                                        </p:attrNameLst>
                                      </p:cBhvr>
                                      <p:to>
                                        <p:strVal val="visible"/>
                                      </p:to>
                                    </p:set>
                                    <p:animEffect transition="in" filter="wipe(left)">
                                      <p:cBhvr>
                                        <p:cTn id="20" dur="500"/>
                                        <p:tgtEl>
                                          <p:spTgt spid="2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8">
                                            <p:txEl>
                                              <p:pRg st="3" end="3"/>
                                            </p:txEl>
                                          </p:spTgt>
                                        </p:tgtEl>
                                        <p:attrNameLst>
                                          <p:attrName>style.visibility</p:attrName>
                                        </p:attrNameLst>
                                      </p:cBhvr>
                                      <p:to>
                                        <p:strVal val="visible"/>
                                      </p:to>
                                    </p:set>
                                    <p:animEffect transition="in" filter="wipe(left)">
                                      <p:cBhvr>
                                        <p:cTn id="25" dur="500"/>
                                        <p:tgtEl>
                                          <p:spTgt spid="2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xEl>
                                              <p:pRg st="1" end="1"/>
                                            </p:txEl>
                                          </p:spTgt>
                                        </p:tgtEl>
                                        <p:attrNameLst>
                                          <p:attrName>style.visibility</p:attrName>
                                        </p:attrNameLst>
                                      </p:cBhvr>
                                      <p:to>
                                        <p:strVal val="visible"/>
                                      </p:to>
                                    </p:set>
                                    <p:animEffect transition="in" filter="wipe(left)">
                                      <p:cBhvr>
                                        <p:cTn id="30" dur="500"/>
                                        <p:tgtEl>
                                          <p:spTgt spid="29">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xEl>
                                              <p:pRg st="2" end="2"/>
                                            </p:txEl>
                                          </p:spTgt>
                                        </p:tgtEl>
                                        <p:attrNameLst>
                                          <p:attrName>style.visibility</p:attrName>
                                        </p:attrNameLst>
                                      </p:cBhvr>
                                      <p:to>
                                        <p:strVal val="visible"/>
                                      </p:to>
                                    </p:set>
                                    <p:animEffect transition="in" filter="wipe(left)">
                                      <p:cBhvr>
                                        <p:cTn id="35" dur="500"/>
                                        <p:tgtEl>
                                          <p:spTgt spid="29">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xEl>
                                              <p:pRg st="3" end="3"/>
                                            </p:txEl>
                                          </p:spTgt>
                                        </p:tgtEl>
                                        <p:attrNameLst>
                                          <p:attrName>style.visibility</p:attrName>
                                        </p:attrNameLst>
                                      </p:cBhvr>
                                      <p:to>
                                        <p:strVal val="visible"/>
                                      </p:to>
                                    </p:set>
                                    <p:animEffect transition="in" filter="wipe(left)">
                                      <p:cBhvr>
                                        <p:cTn id="40" dur="500"/>
                                        <p:tgtEl>
                                          <p:spTgt spid="29">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500"/>
                                        <p:tgtEl>
                                          <p:spTgt spid="3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fade">
                                      <p:cBhvr>
                                        <p:cTn id="59" dur="1000"/>
                                        <p:tgtEl>
                                          <p:spTgt spid="7"/>
                                        </p:tgtEl>
                                      </p:cBhvr>
                                    </p:animEffect>
                                    <p:anim calcmode="lin" valueType="num">
                                      <p:cBhvr>
                                        <p:cTn id="60" dur="1000" fill="hold"/>
                                        <p:tgtEl>
                                          <p:spTgt spid="7"/>
                                        </p:tgtEl>
                                        <p:attrNameLst>
                                          <p:attrName>ppt_x</p:attrName>
                                        </p:attrNameLst>
                                      </p:cBhvr>
                                      <p:tavLst>
                                        <p:tav tm="0">
                                          <p:val>
                                            <p:strVal val="#ppt_x"/>
                                          </p:val>
                                        </p:tav>
                                        <p:tav tm="100000">
                                          <p:val>
                                            <p:strVal val="#ppt_x"/>
                                          </p:val>
                                        </p:tav>
                                      </p:tavLst>
                                    </p:anim>
                                    <p:anim calcmode="lin" valueType="num">
                                      <p:cBhvr>
                                        <p:cTn id="6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anim calcmode="lin" valueType="num">
                                      <p:cBhvr>
                                        <p:cTn id="74" dur="1000" fill="hold"/>
                                        <p:tgtEl>
                                          <p:spTgt spid="26"/>
                                        </p:tgtEl>
                                        <p:attrNameLst>
                                          <p:attrName>ppt_x</p:attrName>
                                        </p:attrNameLst>
                                      </p:cBhvr>
                                      <p:tavLst>
                                        <p:tav tm="0">
                                          <p:val>
                                            <p:strVal val="#ppt_x"/>
                                          </p:val>
                                        </p:tav>
                                        <p:tav tm="100000">
                                          <p:val>
                                            <p:strVal val="#ppt_x"/>
                                          </p:val>
                                        </p:tav>
                                      </p:tavLst>
                                    </p:anim>
                                    <p:anim calcmode="lin" valueType="num">
                                      <p:cBhvr>
                                        <p:cTn id="7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7" grpId="0"/>
      <p:bldP spid="23" grpId="0"/>
      <p:bldP spid="26"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5" name="Oval 14">
            <a:extLst>
              <a:ext uri="{FF2B5EF4-FFF2-40B4-BE49-F238E27FC236}">
                <a16:creationId xmlns:a16="http://schemas.microsoft.com/office/drawing/2014/main" id="{9941FAB2-C050-4D58-8403-3469CC18AAAB}"/>
              </a:ext>
            </a:extLst>
          </p:cNvPr>
          <p:cNvSpPr/>
          <p:nvPr/>
        </p:nvSpPr>
        <p:spPr>
          <a:xfrm>
            <a:off x="1000519" y="1432171"/>
            <a:ext cx="1974903" cy="48965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nvGrpSpPr>
          <p:cNvPr id="17" name="Google Shape;4386;p6">
            <a:extLst>
              <a:ext uri="{FF2B5EF4-FFF2-40B4-BE49-F238E27FC236}">
                <a16:creationId xmlns:a16="http://schemas.microsoft.com/office/drawing/2014/main" id="{FF7D3205-6661-450B-B5E0-47F8CA89B9E2}"/>
              </a:ext>
            </a:extLst>
          </p:cNvPr>
          <p:cNvGrpSpPr/>
          <p:nvPr/>
        </p:nvGrpSpPr>
        <p:grpSpPr>
          <a:xfrm>
            <a:off x="377561" y="311967"/>
            <a:ext cx="11814449" cy="2173787"/>
            <a:chOff x="1183343" y="1464304"/>
            <a:chExt cx="11785221" cy="2168409"/>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1163802" cy="2139060"/>
            </a:xfrm>
            <a:prstGeom prst="rect">
              <a:avLst/>
            </a:prstGeom>
            <a:noFill/>
            <a:ln>
              <a:noFill/>
            </a:ln>
          </p:spPr>
          <p:txBody>
            <a:bodyPr spcFirstLastPara="1" wrap="square" lIns="91652" tIns="45813" rIns="91652" bIns="45813" anchor="t" anchorCtr="0">
              <a:spAutoFit/>
            </a:bodyPr>
            <a:lstStyle/>
            <a:p>
              <a:pPr>
                <a:lnSpc>
                  <a:spcPts val="4011"/>
                </a:lnSpc>
              </a:pPr>
              <a:r>
                <a:rPr lang="en-US" sz="3208"/>
                <a:t>Một đàn sếu bay về phương nam tránh rét. Ngày thứ nhất, đàn sếu bay được 248 km. Ngày thứ hai, đàn sếu bay được nhiều hơn ngày thứ nhất 70 km. Hỏi ngày thứ hai đàn sếu bay được bao nhiêu ki-lô-mét?</a:t>
              </a:r>
              <a:endParaRPr lang="en-US" sz="3208" dirty="0"/>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464304"/>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3</a:t>
              </a:r>
              <a:endParaRPr sz="1869"/>
            </a:p>
          </p:txBody>
        </p:sp>
      </p:grpSp>
      <p:cxnSp>
        <p:nvCxnSpPr>
          <p:cNvPr id="6" name="Straight Connector 5">
            <a:extLst>
              <a:ext uri="{FF2B5EF4-FFF2-40B4-BE49-F238E27FC236}">
                <a16:creationId xmlns:a16="http://schemas.microsoft.com/office/drawing/2014/main" id="{373B8C57-B4D1-431F-B5B8-DACA4076CB50}"/>
              </a:ext>
            </a:extLst>
          </p:cNvPr>
          <p:cNvCxnSpPr>
            <a:cxnSpLocks/>
          </p:cNvCxnSpPr>
          <p:nvPr/>
        </p:nvCxnSpPr>
        <p:spPr>
          <a:xfrm>
            <a:off x="8970960" y="883971"/>
            <a:ext cx="266020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F628B5D0-B6F4-447F-97C9-3ABFEAAE1124}"/>
              </a:ext>
            </a:extLst>
          </p:cNvPr>
          <p:cNvCxnSpPr>
            <a:cxnSpLocks/>
          </p:cNvCxnSpPr>
          <p:nvPr/>
        </p:nvCxnSpPr>
        <p:spPr>
          <a:xfrm>
            <a:off x="6958448" y="1921444"/>
            <a:ext cx="4660744" cy="0"/>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
        <p:nvSpPr>
          <p:cNvPr id="8" name="TextBox 7">
            <a:extLst>
              <a:ext uri="{FF2B5EF4-FFF2-40B4-BE49-F238E27FC236}">
                <a16:creationId xmlns:a16="http://schemas.microsoft.com/office/drawing/2014/main" id="{5AC2574B-1FC9-479F-A2FC-582BBFF2BA27}"/>
              </a:ext>
            </a:extLst>
          </p:cNvPr>
          <p:cNvSpPr txBox="1"/>
          <p:nvPr/>
        </p:nvSpPr>
        <p:spPr>
          <a:xfrm>
            <a:off x="949562" y="3169313"/>
            <a:ext cx="3536375" cy="647741"/>
          </a:xfrm>
          <a:prstGeom prst="rect">
            <a:avLst/>
          </a:prstGeom>
          <a:noFill/>
        </p:spPr>
        <p:txBody>
          <a:bodyPr wrap="square" rtlCol="0">
            <a:spAutoFit/>
          </a:bodyPr>
          <a:lstStyle/>
          <a:p>
            <a:pPr algn="just"/>
            <a:r>
              <a:rPr lang="en-US" sz="3609" i="1">
                <a:latin typeface="Arial" panose="020B0604020202020204" pitchFamily="34" charset="0"/>
                <a:cs typeface="Arial" panose="020B0604020202020204" pitchFamily="34" charset="0"/>
              </a:rPr>
              <a:t>Tóm tắt:</a:t>
            </a:r>
            <a:endParaRPr lang="vi-VN" sz="3609" i="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DB83CB7-8658-46ED-9E36-050398D27614}"/>
              </a:ext>
            </a:extLst>
          </p:cNvPr>
          <p:cNvSpPr txBox="1"/>
          <p:nvPr/>
        </p:nvSpPr>
        <p:spPr>
          <a:xfrm>
            <a:off x="978911" y="4026629"/>
            <a:ext cx="6347204"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nhất: 248 km</a:t>
            </a:r>
            <a:endParaRPr lang="vi-VN" sz="3609"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6C024DA9-3EE6-40EC-A9B9-8F32A1EB158C}"/>
              </a:ext>
            </a:extLst>
          </p:cNvPr>
          <p:cNvSpPr txBox="1"/>
          <p:nvPr/>
        </p:nvSpPr>
        <p:spPr>
          <a:xfrm>
            <a:off x="978901" y="4777898"/>
            <a:ext cx="11213099"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nhiều hơn: 70 km</a:t>
            </a:r>
            <a:endParaRPr lang="vi-VN" sz="3609"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C98BC4D-006C-4715-AC32-4CE4651A22BD}"/>
              </a:ext>
            </a:extLst>
          </p:cNvPr>
          <p:cNvSpPr txBox="1"/>
          <p:nvPr/>
        </p:nvSpPr>
        <p:spPr>
          <a:xfrm>
            <a:off x="949563" y="5529163"/>
            <a:ext cx="9584612" cy="647741"/>
          </a:xfrm>
          <a:prstGeom prst="rect">
            <a:avLst/>
          </a:prstGeom>
          <a:noFill/>
        </p:spPr>
        <p:txBody>
          <a:bodyPr wrap="square" rtlCol="0">
            <a:spAutoFit/>
          </a:bodyPr>
          <a:lstStyle/>
          <a:p>
            <a:pPr algn="just"/>
            <a:r>
              <a:rPr lang="en-US" sz="3609">
                <a:latin typeface="Arial" panose="020B0604020202020204" pitchFamily="34" charset="0"/>
                <a:cs typeface="Arial" panose="020B0604020202020204" pitchFamily="34" charset="0"/>
              </a:rPr>
              <a:t>Ngày thứ hai bay được: … km?</a:t>
            </a:r>
            <a:endParaRPr lang="vi-VN" sz="3609" dirty="0">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2D5D84FC-6DF8-474B-AAF4-01E52AF92AD8}"/>
              </a:ext>
            </a:extLst>
          </p:cNvPr>
          <p:cNvCxnSpPr>
            <a:cxnSpLocks/>
          </p:cNvCxnSpPr>
          <p:nvPr/>
        </p:nvCxnSpPr>
        <p:spPr>
          <a:xfrm>
            <a:off x="1117928" y="1357035"/>
            <a:ext cx="4727709"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9AD0005D-2492-41F5-A5A3-6945FEE84547}"/>
              </a:ext>
            </a:extLst>
          </p:cNvPr>
          <p:cNvCxnSpPr>
            <a:cxnSpLocks/>
          </p:cNvCxnSpPr>
          <p:nvPr/>
        </p:nvCxnSpPr>
        <p:spPr>
          <a:xfrm>
            <a:off x="6096000" y="1350373"/>
            <a:ext cx="5730517"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4C3ED88A-D145-4D97-8042-4C916ED57A80}"/>
              </a:ext>
            </a:extLst>
          </p:cNvPr>
          <p:cNvCxnSpPr>
            <a:cxnSpLocks/>
          </p:cNvCxnSpPr>
          <p:nvPr/>
        </p:nvCxnSpPr>
        <p:spPr>
          <a:xfrm>
            <a:off x="1117927" y="1921828"/>
            <a:ext cx="5554213" cy="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12C862C4-C42A-42C1-8482-AFBAA83E316E}"/>
              </a:ext>
            </a:extLst>
          </p:cNvPr>
          <p:cNvCxnSpPr>
            <a:cxnSpLocks/>
          </p:cNvCxnSpPr>
          <p:nvPr/>
        </p:nvCxnSpPr>
        <p:spPr>
          <a:xfrm>
            <a:off x="1102130" y="2408333"/>
            <a:ext cx="5478329" cy="3483"/>
          </a:xfrm>
          <a:prstGeom prst="line">
            <a:avLst/>
          </a:prstGeom>
          <a:ln w="28575">
            <a:solidFill>
              <a:srgbClr val="0070C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60973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3" name="click.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3" name="click.wav"/>
                                        </p:tgtEl>
                                      </p:cMediaNode>
                                    </p:audio>
                                  </p:subTnLst>
                                </p:cTn>
                              </p:par>
                              <p:par>
                                <p:cTn id="26" presetID="10"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3" name="click.wav"/>
                                        </p:tgtEl>
                                      </p:cMediaNode>
                                    </p:audio>
                                  </p:subTnLst>
                                </p:cTn>
                              </p:par>
                              <p:par>
                                <p:cTn id="39" presetID="10"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subTnLst>
                                    <p:audio>
                                      <p:cMediaNode>
                                        <p:cTn display="0" masterRel="sameClick">
                                          <p:stCondLst>
                                            <p:cond evt="begin" delay="0">
                                              <p:tn val="4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 grpId="0"/>
      <p:bldP spid="9" grpId="0"/>
      <p:bldP spid="10"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1B260A2-A459-4B56-9DAE-F9E83203CA94}"/>
              </a:ext>
            </a:extLst>
          </p:cNvPr>
          <p:cNvGrpSpPr/>
          <p:nvPr/>
        </p:nvGrpSpPr>
        <p:grpSpPr>
          <a:xfrm>
            <a:off x="485231" y="267656"/>
            <a:ext cx="10511855" cy="1692771"/>
            <a:chOff x="1296327" y="1567956"/>
            <a:chExt cx="10172498" cy="1692771"/>
          </a:xfrm>
        </p:grpSpPr>
        <p:sp>
          <p:nvSpPr>
            <p:cNvPr id="11" name="TextBox 10">
              <a:extLst>
                <a:ext uri="{FF2B5EF4-FFF2-40B4-BE49-F238E27FC236}">
                  <a16:creationId xmlns:a16="http://schemas.microsoft.com/office/drawing/2014/main"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mj-lt"/>
                </a:rPr>
                <a:t>Một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về</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phương</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nam</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tránh</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rét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248 km.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nhiều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hơn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nhất</a:t>
              </a:r>
              <a:r>
                <a:rPr kumimoji="0" lang="en-US" sz="2600" b="0" i="0" u="none" strike="noStrike" kern="0" cap="none" spc="0" normalizeH="0" baseline="0" noProof="0" dirty="0">
                  <a:ln>
                    <a:noFill/>
                  </a:ln>
                  <a:solidFill>
                    <a:prstClr val="black"/>
                  </a:solidFill>
                  <a:effectLst/>
                  <a:uLnTx/>
                  <a:uFillTx/>
                  <a:latin typeface="+mj-lt"/>
                </a:rPr>
                <a:t> 70 km. </a:t>
              </a:r>
              <a:r>
                <a:rPr kumimoji="0" lang="en-US" sz="2600" b="0" i="0" u="none" strike="noStrike" kern="0" cap="none" spc="0" normalizeH="0" baseline="0" noProof="0" dirty="0" err="1">
                  <a:ln>
                    <a:noFill/>
                  </a:ln>
                  <a:solidFill>
                    <a:prstClr val="black"/>
                  </a:solidFill>
                  <a:effectLst/>
                  <a:uLnTx/>
                  <a:uFillTx/>
                  <a:latin typeface="+mj-lt"/>
                </a:rPr>
                <a:t>Hỏi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ngày</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thứ</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hai</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đàn</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sếu</a:t>
              </a:r>
              <a:r>
                <a:rPr kumimoji="0" lang="en-US" sz="2600" b="0" i="0" u="none" strike="noStrike" kern="0" cap="none" spc="0" normalizeH="0" baseline="0" noProof="0" dirty="0">
                  <a:ln>
                    <a:noFill/>
                  </a:ln>
                  <a:solidFill>
                    <a:prstClr val="black"/>
                  </a:solidFill>
                  <a:effectLst/>
                  <a:uLnTx/>
                  <a:uFillTx/>
                  <a:latin typeface="+mj-lt"/>
                </a:rPr>
                <a:t> bay </a:t>
              </a:r>
              <a:r>
                <a:rPr kumimoji="0" lang="en-US" sz="2600" b="0" i="0" u="none" strike="noStrike" kern="0" cap="none" spc="0" normalizeH="0" baseline="0" noProof="0" dirty="0" err="1">
                  <a:ln>
                    <a:noFill/>
                  </a:ln>
                  <a:solidFill>
                    <a:prstClr val="black"/>
                  </a:solidFill>
                  <a:effectLst/>
                  <a:uLnTx/>
                  <a:uFillTx/>
                  <a:latin typeface="+mj-lt"/>
                </a:rPr>
                <a:t>được</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bao</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nhiêu</a:t>
              </a:r>
              <a:r>
                <a:rPr kumimoji="0" lang="en-US" sz="2600" b="0" i="0" u="none" strike="noStrike" kern="0" cap="none" spc="0" normalizeH="0" baseline="0" noProof="0" dirty="0">
                  <a:ln>
                    <a:noFill/>
                  </a:ln>
                  <a:solidFill>
                    <a:prstClr val="black"/>
                  </a:solidFill>
                  <a:effectLst/>
                  <a:uLnTx/>
                  <a:uFillTx/>
                  <a:latin typeface="+mj-lt"/>
                </a:rPr>
                <a:t> </a:t>
              </a:r>
              <a:r>
                <a:rPr kumimoji="0" lang="en-US" sz="2600" b="0" i="0" u="none" strike="noStrike" kern="0" cap="none" spc="0" normalizeH="0" baseline="0" noProof="0" dirty="0" err="1">
                  <a:ln>
                    <a:noFill/>
                  </a:ln>
                  <a:solidFill>
                    <a:prstClr val="black"/>
                  </a:solidFill>
                  <a:effectLst/>
                  <a:uLnTx/>
                  <a:uFillTx/>
                  <a:latin typeface="+mj-lt"/>
                </a:rPr>
                <a:t>ki-lô-mét</a:t>
              </a:r>
              <a:r>
                <a:rPr kumimoji="0" lang="en-US" sz="2600" b="0" i="0" u="none" strike="noStrike" kern="0" cap="none" spc="0" normalizeH="0" baseline="0" noProof="0" dirty="0">
                  <a:ln>
                    <a:noFill/>
                  </a:ln>
                  <a:solidFill>
                    <a:prstClr val="black"/>
                  </a:solidFill>
                  <a:effectLst/>
                  <a:uLnTx/>
                  <a:uFillTx/>
                  <a:latin typeface="+mj-lt"/>
                </a:rPr>
                <a:t>?</a:t>
              </a:r>
            </a:p>
          </p:txBody>
        </p:sp>
        <p:sp>
          <p:nvSpPr>
            <p:cNvPr id="12" name="Oval 11">
              <a:extLst>
                <a:ext uri="{FF2B5EF4-FFF2-40B4-BE49-F238E27FC236}">
                  <a16:creationId xmlns:a16="http://schemas.microsoft.com/office/drawing/2014/main"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mj-lt"/>
                  <a:ea typeface="+mn-ea"/>
                  <a:cs typeface="+mn-cs"/>
                </a:rPr>
                <a:t>4</a:t>
              </a:r>
            </a:p>
          </p:txBody>
        </p:sp>
      </p:grpSp>
      <p:sp>
        <p:nvSpPr>
          <p:cNvPr id="13" name="TextBox 12">
            <a:extLst>
              <a:ext uri="{FF2B5EF4-FFF2-40B4-BE49-F238E27FC236}">
                <a16:creationId xmlns:a16="http://schemas.microsoft.com/office/drawing/2014/main" id="{34EAD575-CCFF-43F1-B5A2-420184791BBD}"/>
              </a:ext>
            </a:extLst>
          </p:cNvPr>
          <p:cNvSpPr txBox="1"/>
          <p:nvPr/>
        </p:nvSpPr>
        <p:spPr>
          <a:xfrm>
            <a:off x="485231" y="1648624"/>
            <a:ext cx="8417358" cy="1569660"/>
          </a:xfrm>
          <a:prstGeom prst="rect">
            <a:avLst/>
          </a:prstGeom>
          <a:noFill/>
        </p:spPr>
        <p:txBody>
          <a:bodyPr wrap="square" rtlCol="0">
            <a:spAutoFit/>
          </a:bodyPr>
          <a:lstStyle/>
          <a:p>
            <a:pPr algn="ctr"/>
            <a:r>
              <a:rPr lang="en-US" sz="2400" dirty="0" err="1">
                <a:solidFill>
                  <a:srgbClr val="FF0000"/>
                </a:solidFill>
                <a:latin typeface="+mj-lt"/>
              </a:rPr>
              <a:t>Tóm</a:t>
            </a:r>
            <a:r>
              <a:rPr lang="en-US" sz="2400" dirty="0">
                <a:solidFill>
                  <a:srgbClr val="FF0000"/>
                </a:solidFill>
                <a:latin typeface="+mj-lt"/>
              </a:rPr>
              <a:t> </a:t>
            </a:r>
            <a:r>
              <a:rPr lang="en-US" sz="2400" dirty="0" err="1">
                <a:solidFill>
                  <a:srgbClr val="FF0000"/>
                </a:solidFill>
                <a:latin typeface="+mj-lt"/>
              </a:rPr>
              <a:t>tắt</a:t>
            </a:r>
            <a:r>
              <a:rPr lang="en-US" sz="2400" dirty="0">
                <a:solidFill>
                  <a:srgbClr val="FF0000"/>
                </a:solidFill>
                <a:latin typeface="+mj-lt"/>
              </a:rPr>
              <a:t>:</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nhất</a:t>
            </a:r>
            <a:r>
              <a:rPr lang="en-US" sz="2400" dirty="0">
                <a:solidFill>
                  <a:prstClr val="black"/>
                </a:solidFill>
                <a:latin typeface="+mj-lt"/>
              </a:rPr>
              <a:t>: 248km</a:t>
            </a:r>
          </a:p>
          <a:p>
            <a:r>
              <a:rPr lang="en-US" sz="2400" dirty="0" err="1">
                <a:solidFill>
                  <a:prstClr val="black"/>
                </a:solidFill>
                <a:latin typeface="+mj-lt"/>
              </a:rPr>
              <a:t>Ngày</a:t>
            </a:r>
            <a:r>
              <a:rPr lang="en-US" sz="2400" dirty="0">
                <a:solidFill>
                  <a:prstClr val="black"/>
                </a:solidFill>
                <a:latin typeface="+mj-lt"/>
              </a:rPr>
              <a:t> </a:t>
            </a:r>
            <a:r>
              <a:rPr lang="en-US" sz="2400" dirty="0" err="1">
                <a:solidFill>
                  <a:prstClr val="black"/>
                </a:solidFill>
                <a:latin typeface="+mj-lt"/>
              </a:rPr>
              <a:t>thứ</a:t>
            </a:r>
            <a:r>
              <a:rPr lang="en-US" sz="2400" dirty="0">
                <a:solidFill>
                  <a:prstClr val="black"/>
                </a:solidFill>
                <a:latin typeface="+mj-lt"/>
              </a:rPr>
              <a:t> </a:t>
            </a:r>
            <a:r>
              <a:rPr lang="en-US" sz="2400" dirty="0" err="1">
                <a:solidFill>
                  <a:prstClr val="black"/>
                </a:solidFill>
                <a:latin typeface="+mj-lt"/>
              </a:rPr>
              <a:t>hai</a:t>
            </a:r>
            <a:r>
              <a:rPr lang="en-US" sz="2400" dirty="0">
                <a:solidFill>
                  <a:prstClr val="black"/>
                </a:solidFill>
                <a:latin typeface="+mj-lt"/>
              </a:rPr>
              <a:t> bay </a:t>
            </a:r>
            <a:r>
              <a:rPr lang="en-US" sz="2400" dirty="0" err="1">
                <a:solidFill>
                  <a:prstClr val="black"/>
                </a:solidFill>
                <a:latin typeface="+mj-lt"/>
              </a:rPr>
              <a:t>được</a:t>
            </a:r>
            <a:r>
              <a:rPr lang="en-US" sz="2400" dirty="0">
                <a:solidFill>
                  <a:prstClr val="black"/>
                </a:solidFill>
                <a:latin typeface="+mj-lt"/>
              </a:rPr>
              <a:t> </a:t>
            </a:r>
            <a:r>
              <a:rPr lang="en-US" sz="2400" dirty="0" err="1">
                <a:solidFill>
                  <a:prstClr val="black"/>
                </a:solidFill>
                <a:latin typeface="+mj-lt"/>
              </a:rPr>
              <a:t>nhiều</a:t>
            </a:r>
            <a:r>
              <a:rPr lang="en-US" sz="2400" dirty="0">
                <a:solidFill>
                  <a:prstClr val="black"/>
                </a:solidFill>
                <a:latin typeface="+mj-lt"/>
              </a:rPr>
              <a:t> </a:t>
            </a:r>
            <a:r>
              <a:rPr lang="en-US" sz="2400" dirty="0" err="1">
                <a:solidFill>
                  <a:prstClr val="black"/>
                </a:solidFill>
                <a:latin typeface="+mj-lt"/>
              </a:rPr>
              <a:t>hơn</a:t>
            </a:r>
            <a:r>
              <a:rPr lang="en-US" sz="2400" dirty="0">
                <a:solidFill>
                  <a:prstClr val="black"/>
                </a:solidFill>
                <a:latin typeface="+mj-lt"/>
              </a:rPr>
              <a:t>: 70km</a:t>
            </a:r>
          </a:p>
          <a:p>
            <a:r>
              <a:rPr lang="en-US" sz="2400" dirty="0" err="1">
                <a:solidFill>
                  <a:prstClr val="black"/>
                </a:solidFill>
                <a:latin typeface="+mj-lt"/>
              </a:rPr>
              <a:t>Ngày</a:t>
            </a:r>
            <a:r>
              <a:rPr lang="en-US" sz="2400" dirty="0">
                <a:solidFill>
                  <a:prstClr val="black"/>
                </a:solidFill>
                <a:latin typeface="+mj-lt"/>
              </a:rPr>
              <a:t> </a:t>
            </a:r>
            <a:r>
              <a:rPr lang="en-US" sz="2400" err="1">
                <a:solidFill>
                  <a:prstClr val="black"/>
                </a:solidFill>
                <a:latin typeface="+mj-lt"/>
              </a:rPr>
              <a:t>thứ</a:t>
            </a:r>
            <a:r>
              <a:rPr lang="en-US" sz="2400">
                <a:solidFill>
                  <a:prstClr val="black"/>
                </a:solidFill>
                <a:latin typeface="+mj-lt"/>
              </a:rPr>
              <a:t> hai</a:t>
            </a:r>
            <a:r>
              <a:rPr lang="vi-VN" sz="2400">
                <a:solidFill>
                  <a:prstClr val="black"/>
                </a:solidFill>
                <a:latin typeface="+mj-lt"/>
              </a:rPr>
              <a:t> </a:t>
            </a:r>
            <a:r>
              <a:rPr lang="vi-VN" sz="2400">
                <a:solidFill>
                  <a:prstClr val="black"/>
                </a:solidFill>
                <a:latin typeface="+mn-lt"/>
              </a:rPr>
              <a:t>bay được</a:t>
            </a:r>
            <a:r>
              <a:rPr lang="en-US" sz="2400">
                <a:solidFill>
                  <a:prstClr val="black"/>
                </a:solidFill>
                <a:latin typeface="+mj-lt"/>
              </a:rPr>
              <a:t>: </a:t>
            </a:r>
            <a:r>
              <a:rPr lang="en-US" sz="2400" dirty="0">
                <a:solidFill>
                  <a:prstClr val="black"/>
                </a:solidFill>
                <a:latin typeface="+mj-lt"/>
              </a:rPr>
              <a:t>… km?</a:t>
            </a:r>
          </a:p>
        </p:txBody>
      </p:sp>
      <p:grpSp>
        <p:nvGrpSpPr>
          <p:cNvPr id="16" name="Group 15">
            <a:extLst>
              <a:ext uri="{FF2B5EF4-FFF2-40B4-BE49-F238E27FC236}">
                <a16:creationId xmlns:a16="http://schemas.microsoft.com/office/drawing/2014/main" id="{AC0F9959-A062-4D68-B546-4BE5464E04FD}"/>
              </a:ext>
            </a:extLst>
          </p:cNvPr>
          <p:cNvGrpSpPr/>
          <p:nvPr/>
        </p:nvGrpSpPr>
        <p:grpSpPr>
          <a:xfrm>
            <a:off x="5021600" y="3608614"/>
            <a:ext cx="6755241" cy="2965607"/>
            <a:chOff x="3993411" y="2994024"/>
            <a:chExt cx="5149523" cy="1903369"/>
          </a:xfrm>
        </p:grpSpPr>
        <p:cxnSp>
          <p:nvCxnSpPr>
            <p:cNvPr id="17" name="Straight Connector 16">
              <a:extLst>
                <a:ext uri="{FF2B5EF4-FFF2-40B4-BE49-F238E27FC236}">
                  <a16:creationId xmlns:a16="http://schemas.microsoft.com/office/drawing/2014/main" id="{A4D42C00-D482-4B04-8112-E3D70AA09085}"/>
                </a:ext>
              </a:extLst>
            </p:cNvPr>
            <p:cNvCxnSpPr>
              <a:cxnSpLocks/>
            </p:cNvCxnSpPr>
            <p:nvPr/>
          </p:nvCxnSpPr>
          <p:spPr>
            <a:xfrm>
              <a:off x="3993411" y="2994024"/>
              <a:ext cx="0" cy="1903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D65E488-19FC-41F4-AAC3-9A7D7EF439F8}"/>
                </a:ext>
              </a:extLst>
            </p:cNvPr>
            <p:cNvGrpSpPr/>
            <p:nvPr/>
          </p:nvGrpSpPr>
          <p:grpSpPr>
            <a:xfrm>
              <a:off x="4004124" y="3013489"/>
              <a:ext cx="5138810" cy="1883904"/>
              <a:chOff x="4004124" y="3013489"/>
              <a:chExt cx="5138810" cy="1883904"/>
            </a:xfrm>
          </p:grpSpPr>
          <p:pic>
            <p:nvPicPr>
              <p:cNvPr id="19" name="Picture 18">
                <a:extLst>
                  <a:ext uri="{FF2B5EF4-FFF2-40B4-BE49-F238E27FC236}">
                    <a16:creationId xmlns:a16="http://schemas.microsoft.com/office/drawing/2014/main" id="{4227E834-77A7-4C52-A308-364B96047B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4124" y="3013489"/>
                <a:ext cx="5138810" cy="1883904"/>
              </a:xfrm>
              <a:prstGeom prst="rect">
                <a:avLst/>
              </a:prstGeom>
            </p:spPr>
          </p:pic>
          <p:sp>
            <p:nvSpPr>
              <p:cNvPr id="20" name="TextBox 19">
                <a:extLst>
                  <a:ext uri="{FF2B5EF4-FFF2-40B4-BE49-F238E27FC236}">
                    <a16:creationId xmlns:a16="http://schemas.microsoft.com/office/drawing/2014/main" id="{583F2B3C-7EB7-4775-BCA8-15C99445FA09}"/>
                  </a:ext>
                </a:extLst>
              </p:cNvPr>
              <p:cNvSpPr txBox="1"/>
              <p:nvPr/>
            </p:nvSpPr>
            <p:spPr>
              <a:xfrm>
                <a:off x="5282773" y="3219305"/>
                <a:ext cx="1942011" cy="335764"/>
              </a:xfrm>
              <a:prstGeom prst="rect">
                <a:avLst/>
              </a:prstGeom>
              <a:noFill/>
            </p:spPr>
            <p:txBody>
              <a:bodyPr wrap="square">
                <a:spAutoFit/>
              </a:bodyPr>
              <a:lstStyle/>
              <a:p>
                <a:pPr marL="0" marR="0" lvl="0" indent="0" algn="ctr" defTabSz="6851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Bài</a:t>
                </a:r>
                <a:r>
                  <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rPr>
                  <a:t>giải</a:t>
                </a:r>
                <a:endParaRPr kumimoji="0" lang="en-US" sz="2400" b="1" i="0" u="none" strike="noStrike" kern="1200" cap="none" spc="0" normalizeH="0" baseline="0" noProof="0" dirty="0">
                  <a:ln>
                    <a:noFill/>
                  </a:ln>
                  <a:solidFill>
                    <a:srgbClr val="7030A0"/>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grpSp>
      </p:grpSp>
      <p:sp>
        <p:nvSpPr>
          <p:cNvPr id="21" name="Text Box 2"/>
          <p:cNvSpPr txBox="1">
            <a:spLocks noChangeArrowheads="1"/>
          </p:cNvSpPr>
          <p:nvPr/>
        </p:nvSpPr>
        <p:spPr bwMode="auto">
          <a:xfrm>
            <a:off x="5423616" y="4552794"/>
            <a:ext cx="11068787"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vi-VN" altLang="en-US" sz="2300" b="1">
                <a:solidFill>
                  <a:srgbClr val="7030A0"/>
                </a:solidFill>
                <a:latin typeface="HP001 4 hàng" pitchFamily="34" charset="0"/>
              </a:rPr>
              <a:t>Ngày </a:t>
            </a:r>
            <a:r>
              <a:rPr lang="el-GR" altLang="en-US" sz="2300" b="1">
                <a:solidFill>
                  <a:srgbClr val="7030A0"/>
                </a:solidFill>
                <a:latin typeface="HP001 4 hàng" pitchFamily="34" charset="0"/>
              </a:rPr>
              <a:t>κ</a:t>
            </a:r>
            <a:r>
              <a:rPr lang="vi-VN" altLang="en-US" sz="2300" b="1">
                <a:solidFill>
                  <a:srgbClr val="7030A0"/>
                </a:solidFill>
                <a:latin typeface="HP001 4 hàng" pitchFamily="34" charset="0"/>
              </a:rPr>
              <a:t>ứ hai đàn sĞu bay đư</a:t>
            </a:r>
            <a:r>
              <a:rPr lang="el-GR" altLang="en-US" sz="2300" b="1">
                <a:solidFill>
                  <a:srgbClr val="7030A0"/>
                </a:solidFill>
                <a:latin typeface="HP001 4 hàng" pitchFamily="34" charset="0"/>
              </a:rPr>
              <a:t>ϑ </a:t>
            </a:r>
            <a:r>
              <a:rPr lang="vi-VN" altLang="en-US" sz="2300" b="1">
                <a:solidFill>
                  <a:srgbClr val="7030A0"/>
                </a:solidFill>
                <a:latin typeface="HP001 4 hàng" pitchFamily="34" charset="0"/>
              </a:rPr>
              <a:t>số ki-lô-</a:t>
            </a:r>
            <a:r>
              <a:rPr lang="el-GR" altLang="en-US" sz="2300" b="1">
                <a:solidFill>
                  <a:srgbClr val="7030A0"/>
                </a:solidFill>
                <a:latin typeface="HP001 4 hàng" pitchFamily="34" charset="0"/>
              </a:rPr>
              <a:t>Ε˛</a:t>
            </a:r>
            <a:r>
              <a:rPr lang="vi-VN" altLang="en-US" sz="2300" b="1">
                <a:solidFill>
                  <a:srgbClr val="7030A0"/>
                </a:solidFill>
                <a:latin typeface="HP001 4 hàng" pitchFamily="34" charset="0"/>
              </a:rPr>
              <a:t>t là:</a:t>
            </a:r>
            <a:endParaRPr lang="en-US" altLang="en-US" sz="2300" b="1" dirty="0">
              <a:solidFill>
                <a:srgbClr val="7030A0"/>
              </a:solidFill>
              <a:latin typeface="HP001 4 hàng" pitchFamily="34" charset="0"/>
            </a:endParaRPr>
          </a:p>
        </p:txBody>
      </p:sp>
      <p:sp>
        <p:nvSpPr>
          <p:cNvPr id="22" name="Text Box 2"/>
          <p:cNvSpPr txBox="1">
            <a:spLocks noChangeArrowheads="1"/>
          </p:cNvSpPr>
          <p:nvPr/>
        </p:nvSpPr>
        <p:spPr bwMode="auto">
          <a:xfrm>
            <a:off x="5870630" y="512686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248 + 70 = 318 (km)</a:t>
            </a:r>
            <a:endParaRPr lang="en-US" altLang="en-US" sz="2300" b="1" dirty="0">
              <a:solidFill>
                <a:srgbClr val="7030A0"/>
              </a:solidFill>
              <a:latin typeface="HP001 4 hàng" pitchFamily="34" charset="0"/>
            </a:endParaRPr>
          </a:p>
        </p:txBody>
      </p:sp>
      <p:sp>
        <p:nvSpPr>
          <p:cNvPr id="23" name="Text Box 2"/>
          <p:cNvSpPr txBox="1">
            <a:spLocks noChangeArrowheads="1"/>
          </p:cNvSpPr>
          <p:nvPr/>
        </p:nvSpPr>
        <p:spPr bwMode="auto">
          <a:xfrm>
            <a:off x="6873095" y="5700934"/>
            <a:ext cx="8708344" cy="50130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defTabSz="1316038">
              <a:defRPr sz="4600">
                <a:solidFill>
                  <a:schemeClr val="tx1"/>
                </a:solidFill>
                <a:latin typeface="HP001 4H" panose="020B0603050302020204" pitchFamily="34" charset="0"/>
              </a:defRPr>
            </a:lvl1pPr>
            <a:lvl2pPr marL="742950" indent="-285750" defTabSz="1316038">
              <a:defRPr sz="4600">
                <a:solidFill>
                  <a:schemeClr val="tx1"/>
                </a:solidFill>
                <a:latin typeface="HP001 4H" panose="020B0603050302020204" pitchFamily="34" charset="0"/>
              </a:defRPr>
            </a:lvl2pPr>
            <a:lvl3pPr marL="1143000" indent="-228600" defTabSz="1316038">
              <a:defRPr sz="4600">
                <a:solidFill>
                  <a:schemeClr val="tx1"/>
                </a:solidFill>
                <a:latin typeface="HP001 4H" panose="020B0603050302020204" pitchFamily="34" charset="0"/>
              </a:defRPr>
            </a:lvl3pPr>
            <a:lvl4pPr marL="1600200" indent="-228600" defTabSz="1316038">
              <a:defRPr sz="4600">
                <a:solidFill>
                  <a:schemeClr val="tx1"/>
                </a:solidFill>
                <a:latin typeface="HP001 4H" panose="020B0603050302020204" pitchFamily="34" charset="0"/>
              </a:defRPr>
            </a:lvl4pPr>
            <a:lvl5pPr marL="2057400" indent="-228600" defTabSz="1316038">
              <a:defRPr sz="4600">
                <a:solidFill>
                  <a:schemeClr val="tx1"/>
                </a:solidFill>
                <a:latin typeface="HP001 4H" panose="020B0603050302020204" pitchFamily="34" charset="0"/>
              </a:defRPr>
            </a:lvl5pPr>
            <a:lvl6pPr marL="2514600" indent="-228600" defTabSz="1316038" eaLnBrk="0" fontAlgn="base" hangingPunct="0">
              <a:spcBef>
                <a:spcPct val="0"/>
              </a:spcBef>
              <a:spcAft>
                <a:spcPct val="0"/>
              </a:spcAft>
              <a:defRPr sz="4600">
                <a:solidFill>
                  <a:schemeClr val="tx1"/>
                </a:solidFill>
                <a:latin typeface="HP001 4H" panose="020B0603050302020204" pitchFamily="34" charset="0"/>
              </a:defRPr>
            </a:lvl6pPr>
            <a:lvl7pPr marL="2971800" indent="-228600" defTabSz="1316038" eaLnBrk="0" fontAlgn="base" hangingPunct="0">
              <a:spcBef>
                <a:spcPct val="0"/>
              </a:spcBef>
              <a:spcAft>
                <a:spcPct val="0"/>
              </a:spcAft>
              <a:defRPr sz="4600">
                <a:solidFill>
                  <a:schemeClr val="tx1"/>
                </a:solidFill>
                <a:latin typeface="HP001 4H" panose="020B0603050302020204" pitchFamily="34" charset="0"/>
              </a:defRPr>
            </a:lvl7pPr>
            <a:lvl8pPr marL="3429000" indent="-228600" defTabSz="1316038" eaLnBrk="0" fontAlgn="base" hangingPunct="0">
              <a:spcBef>
                <a:spcPct val="0"/>
              </a:spcBef>
              <a:spcAft>
                <a:spcPct val="0"/>
              </a:spcAft>
              <a:defRPr sz="4600">
                <a:solidFill>
                  <a:schemeClr val="tx1"/>
                </a:solidFill>
                <a:latin typeface="HP001 4H" panose="020B0603050302020204" pitchFamily="34" charset="0"/>
              </a:defRPr>
            </a:lvl8pPr>
            <a:lvl9pPr marL="3886200" indent="-228600" defTabSz="1316038" eaLnBrk="0" fontAlgn="base" hangingPunct="0">
              <a:spcBef>
                <a:spcPct val="0"/>
              </a:spcBef>
              <a:spcAft>
                <a:spcPct val="0"/>
              </a:spcAft>
              <a:defRPr sz="4600">
                <a:solidFill>
                  <a:schemeClr val="tx1"/>
                </a:solidFill>
                <a:latin typeface="HP001 4H" panose="020B0603050302020204" pitchFamily="34" charset="0"/>
              </a:defRPr>
            </a:lvl9pPr>
          </a:lstStyle>
          <a:p>
            <a:pPr>
              <a:spcAft>
                <a:spcPts val="752"/>
              </a:spcAft>
              <a:defRPr/>
            </a:pPr>
            <a:r>
              <a:rPr lang="en-US" altLang="en-US" sz="2300" b="1">
                <a:solidFill>
                  <a:srgbClr val="7030A0"/>
                </a:solidFill>
                <a:latin typeface="HP001 4 hàng" pitchFamily="34" charset="0"/>
              </a:rPr>
              <a:t>Đáp số: 318 </a:t>
            </a:r>
            <a:r>
              <a:rPr lang="vi-VN" altLang="en-US" sz="2300" b="1">
                <a:solidFill>
                  <a:srgbClr val="7030A0"/>
                </a:solidFill>
                <a:latin typeface="HP001 4 hàng" pitchFamily="34" charset="0"/>
              </a:rPr>
              <a:t>km</a:t>
            </a:r>
            <a:endParaRPr lang="en-US" altLang="en-US" sz="2300" b="1" dirty="0">
              <a:solidFill>
                <a:srgbClr val="7030A0"/>
              </a:solidFill>
              <a:latin typeface="HP001 4 hàng" pitchFamily="34" charset="0"/>
            </a:endParaRPr>
          </a:p>
        </p:txBody>
      </p:sp>
    </p:spTree>
    <p:extLst>
      <p:ext uri="{BB962C8B-B14F-4D97-AF65-F5344CB8AC3E}">
        <p14:creationId xmlns:p14="http://schemas.microsoft.com/office/powerpoint/2010/main" val="86650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1" grpId="0"/>
      <p:bldP spid="22"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grpSp>
        <p:nvGrpSpPr>
          <p:cNvPr id="17" name="Google Shape;4386;p6">
            <a:extLst>
              <a:ext uri="{FF2B5EF4-FFF2-40B4-BE49-F238E27FC236}">
                <a16:creationId xmlns:a16="http://schemas.microsoft.com/office/drawing/2014/main" id="{FF7D3205-6661-450B-B5E0-47F8CA89B9E2}"/>
              </a:ext>
            </a:extLst>
          </p:cNvPr>
          <p:cNvGrpSpPr/>
          <p:nvPr/>
        </p:nvGrpSpPr>
        <p:grpSpPr>
          <a:xfrm>
            <a:off x="368277" y="222544"/>
            <a:ext cx="11107744" cy="1388453"/>
            <a:chOff x="1183343" y="1493653"/>
            <a:chExt cx="11080264" cy="1385018"/>
          </a:xfrm>
        </p:grpSpPr>
        <p:sp>
          <p:nvSpPr>
            <p:cNvPr id="18" name="Google Shape;4387;p6">
              <a:extLst>
                <a:ext uri="{FF2B5EF4-FFF2-40B4-BE49-F238E27FC236}">
                  <a16:creationId xmlns:a16="http://schemas.microsoft.com/office/drawing/2014/main" id="{D8834DB1-2435-4DE1-97CD-64F40B28AA34}"/>
                </a:ext>
              </a:extLst>
            </p:cNvPr>
            <p:cNvSpPr txBox="1"/>
            <p:nvPr/>
          </p:nvSpPr>
          <p:spPr>
            <a:xfrm>
              <a:off x="1804762" y="1493653"/>
              <a:ext cx="10458845" cy="1385018"/>
            </a:xfrm>
            <a:prstGeom prst="rect">
              <a:avLst/>
            </a:prstGeom>
            <a:noFill/>
            <a:ln>
              <a:noFill/>
            </a:ln>
          </p:spPr>
          <p:txBody>
            <a:bodyPr spcFirstLastPara="1" wrap="square" lIns="91652" tIns="45813" rIns="91652" bIns="45813" anchor="t" anchorCtr="0">
              <a:spAutoFit/>
            </a:bodyPr>
            <a:lstStyle/>
            <a:p>
              <a:pPr algn="just"/>
              <a:r>
                <a:rPr lang="en-US" sz="2807">
                  <a:solidFill>
                    <a:schemeClr val="dk1"/>
                  </a:solidFill>
                </a:rPr>
                <a:t>Bóng đèn sẽ sáng khi kết quả phép tính là số có cách đọc ở nguồn điện. Quan sát tranh rồi cho biết chiếc bóng đèn nào sẽ sáng?</a:t>
              </a:r>
              <a:endParaRPr sz="1805"/>
            </a:p>
          </p:txBody>
        </p:sp>
        <p:sp>
          <p:nvSpPr>
            <p:cNvPr id="19" name="Google Shape;4388;p6">
              <a:extLst>
                <a:ext uri="{FF2B5EF4-FFF2-40B4-BE49-F238E27FC236}">
                  <a16:creationId xmlns:a16="http://schemas.microsoft.com/office/drawing/2014/main" id="{ED2FB827-EE65-4A08-8B14-DB7328B5F12D}"/>
                </a:ext>
              </a:extLst>
            </p:cNvPr>
            <p:cNvSpPr/>
            <p:nvPr/>
          </p:nvSpPr>
          <p:spPr>
            <a:xfrm>
              <a:off x="1183343" y="1558666"/>
              <a:ext cx="570588" cy="570588"/>
            </a:xfrm>
            <a:prstGeom prst="ellipse">
              <a:avLst/>
            </a:prstGeom>
            <a:solidFill>
              <a:srgbClr val="AA2668"/>
            </a:solidFill>
            <a:ln>
              <a:noFill/>
            </a:ln>
          </p:spPr>
          <p:txBody>
            <a:bodyPr spcFirstLastPara="1" wrap="square" lIns="91652" tIns="45813" rIns="91652" bIns="45813" anchor="ctr" anchorCtr="0">
              <a:noAutofit/>
            </a:bodyPr>
            <a:lstStyle/>
            <a:p>
              <a:pPr algn="ctr"/>
              <a:r>
                <a:rPr lang="en-US" sz="3609" b="1">
                  <a:solidFill>
                    <a:schemeClr val="lt1"/>
                  </a:solidFill>
                </a:rPr>
                <a:t>5</a:t>
              </a:r>
              <a:endParaRPr sz="1869"/>
            </a:p>
          </p:txBody>
        </p:sp>
      </p:grpSp>
      <p:sp>
        <p:nvSpPr>
          <p:cNvPr id="15" name="Rounded Rectangle 16">
            <a:extLst>
              <a:ext uri="{FF2B5EF4-FFF2-40B4-BE49-F238E27FC236}">
                <a16:creationId xmlns:a16="http://schemas.microsoft.com/office/drawing/2014/main" id="{3E61B5B4-177A-4DC8-909C-1A961F4353E0}"/>
              </a:ext>
            </a:extLst>
          </p:cNvPr>
          <p:cNvSpPr/>
          <p:nvPr/>
        </p:nvSpPr>
        <p:spPr>
          <a:xfrm>
            <a:off x="6866105" y="4515633"/>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264 + 375</a:t>
            </a:r>
          </a:p>
        </p:txBody>
      </p:sp>
      <p:sp>
        <p:nvSpPr>
          <p:cNvPr id="16" name="Rounded Rectangle 17">
            <a:extLst>
              <a:ext uri="{FF2B5EF4-FFF2-40B4-BE49-F238E27FC236}">
                <a16:creationId xmlns:a16="http://schemas.microsoft.com/office/drawing/2014/main" id="{8D2310C0-D3E9-4DB4-B75B-BD80F6E48B87}"/>
              </a:ext>
            </a:extLst>
          </p:cNvPr>
          <p:cNvSpPr/>
          <p:nvPr/>
        </p:nvSpPr>
        <p:spPr>
          <a:xfrm>
            <a:off x="5273394" y="5064999"/>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153 + 450</a:t>
            </a:r>
          </a:p>
        </p:txBody>
      </p:sp>
      <p:sp>
        <p:nvSpPr>
          <p:cNvPr id="20" name="Rounded Rectangle 18">
            <a:extLst>
              <a:ext uri="{FF2B5EF4-FFF2-40B4-BE49-F238E27FC236}">
                <a16:creationId xmlns:a16="http://schemas.microsoft.com/office/drawing/2014/main" id="{ABD45694-982C-42FA-8B8A-233170ED9C3B}"/>
              </a:ext>
            </a:extLst>
          </p:cNvPr>
          <p:cNvSpPr/>
          <p:nvPr/>
        </p:nvSpPr>
        <p:spPr>
          <a:xfrm>
            <a:off x="4093185" y="5709852"/>
            <a:ext cx="1973383" cy="525811"/>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7" dirty="0">
                <a:solidFill>
                  <a:schemeClr val="tx1"/>
                </a:solidFill>
              </a:rPr>
              <a:t>246 + 347</a:t>
            </a:r>
          </a:p>
        </p:txBody>
      </p:sp>
      <p:sp>
        <p:nvSpPr>
          <p:cNvPr id="21" name="TextBox 20">
            <a:extLst>
              <a:ext uri="{FF2B5EF4-FFF2-40B4-BE49-F238E27FC236}">
                <a16:creationId xmlns:a16="http://schemas.microsoft.com/office/drawing/2014/main" id="{DA89A025-825E-4582-AB31-4BFB2D7C6DEB}"/>
              </a:ext>
            </a:extLst>
          </p:cNvPr>
          <p:cNvSpPr txBox="1"/>
          <p:nvPr/>
        </p:nvSpPr>
        <p:spPr>
          <a:xfrm>
            <a:off x="8936247" y="4502904"/>
            <a:ext cx="1120372" cy="524311"/>
          </a:xfrm>
          <a:prstGeom prst="rect">
            <a:avLst/>
          </a:prstGeom>
          <a:noFill/>
        </p:spPr>
        <p:txBody>
          <a:bodyPr wrap="square" rtlCol="0">
            <a:spAutoFit/>
          </a:bodyPr>
          <a:lstStyle/>
          <a:p>
            <a:r>
              <a:rPr lang="en-US" sz="2807" dirty="0">
                <a:solidFill>
                  <a:srgbClr val="F15441"/>
                </a:solidFill>
              </a:rPr>
              <a:t>A</a:t>
            </a:r>
          </a:p>
        </p:txBody>
      </p:sp>
      <p:sp>
        <p:nvSpPr>
          <p:cNvPr id="22" name="TextBox 21">
            <a:extLst>
              <a:ext uri="{FF2B5EF4-FFF2-40B4-BE49-F238E27FC236}">
                <a16:creationId xmlns:a16="http://schemas.microsoft.com/office/drawing/2014/main" id="{B1D56179-210C-47DC-A6A2-8841BFD0BA50}"/>
              </a:ext>
            </a:extLst>
          </p:cNvPr>
          <p:cNvSpPr txBox="1"/>
          <p:nvPr/>
        </p:nvSpPr>
        <p:spPr>
          <a:xfrm>
            <a:off x="7320621" y="5073920"/>
            <a:ext cx="585649" cy="524311"/>
          </a:xfrm>
          <a:prstGeom prst="rect">
            <a:avLst/>
          </a:prstGeom>
          <a:noFill/>
        </p:spPr>
        <p:txBody>
          <a:bodyPr wrap="square" rtlCol="0">
            <a:spAutoFit/>
          </a:bodyPr>
          <a:lstStyle/>
          <a:p>
            <a:r>
              <a:rPr lang="en-US" sz="2807" dirty="0">
                <a:solidFill>
                  <a:srgbClr val="F15441"/>
                </a:solidFill>
              </a:rPr>
              <a:t>B</a:t>
            </a:r>
          </a:p>
        </p:txBody>
      </p:sp>
      <p:sp>
        <p:nvSpPr>
          <p:cNvPr id="23" name="TextBox 22">
            <a:extLst>
              <a:ext uri="{FF2B5EF4-FFF2-40B4-BE49-F238E27FC236}">
                <a16:creationId xmlns:a16="http://schemas.microsoft.com/office/drawing/2014/main" id="{43C3DB33-3ADA-4E96-9912-147224A240DF}"/>
              </a:ext>
            </a:extLst>
          </p:cNvPr>
          <p:cNvSpPr txBox="1"/>
          <p:nvPr/>
        </p:nvSpPr>
        <p:spPr>
          <a:xfrm>
            <a:off x="6123860" y="5710498"/>
            <a:ext cx="585649" cy="524311"/>
          </a:xfrm>
          <a:prstGeom prst="rect">
            <a:avLst/>
          </a:prstGeom>
          <a:noFill/>
        </p:spPr>
        <p:txBody>
          <a:bodyPr wrap="square" rtlCol="0">
            <a:spAutoFit/>
          </a:bodyPr>
          <a:lstStyle/>
          <a:p>
            <a:r>
              <a:rPr lang="en-US" sz="2807" dirty="0">
                <a:solidFill>
                  <a:srgbClr val="F15441"/>
                </a:solidFill>
              </a:rPr>
              <a:t>C</a:t>
            </a:r>
          </a:p>
        </p:txBody>
      </p:sp>
      <p:grpSp>
        <p:nvGrpSpPr>
          <p:cNvPr id="24" name="Group 23">
            <a:extLst>
              <a:ext uri="{FF2B5EF4-FFF2-40B4-BE49-F238E27FC236}">
                <a16:creationId xmlns:a16="http://schemas.microsoft.com/office/drawing/2014/main" id="{B7228AB8-C4E9-494D-A33A-E363CD010F1A}"/>
              </a:ext>
            </a:extLst>
          </p:cNvPr>
          <p:cNvGrpSpPr/>
          <p:nvPr/>
        </p:nvGrpSpPr>
        <p:grpSpPr>
          <a:xfrm>
            <a:off x="2620143" y="1363952"/>
            <a:ext cx="4916904" cy="4807413"/>
            <a:chOff x="3197860" y="822960"/>
            <a:chExt cx="4904740" cy="4795520"/>
          </a:xfrm>
        </p:grpSpPr>
        <p:grpSp>
          <p:nvGrpSpPr>
            <p:cNvPr id="25" name="Group 24">
              <a:extLst>
                <a:ext uri="{FF2B5EF4-FFF2-40B4-BE49-F238E27FC236}">
                  <a16:creationId xmlns:a16="http://schemas.microsoft.com/office/drawing/2014/main" id="{C14CABA2-9F07-49C2-8467-11AFB6F01F33}"/>
                </a:ext>
              </a:extLst>
            </p:cNvPr>
            <p:cNvGrpSpPr/>
            <p:nvPr/>
          </p:nvGrpSpPr>
          <p:grpSpPr>
            <a:xfrm>
              <a:off x="3197860" y="822960"/>
              <a:ext cx="4904740" cy="4795520"/>
              <a:chOff x="4277360" y="1013460"/>
              <a:chExt cx="4904740" cy="4795520"/>
            </a:xfrm>
          </p:grpSpPr>
          <p:pic>
            <p:nvPicPr>
              <p:cNvPr id="27" name="Picture 26" descr="Screen Clipping">
                <a:extLst>
                  <a:ext uri="{FF2B5EF4-FFF2-40B4-BE49-F238E27FC236}">
                    <a16:creationId xmlns:a16="http://schemas.microsoft.com/office/drawing/2014/main" id="{24D54B0F-CAC1-4163-851F-A490B1F3281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38" name="Group 37">
                <a:extLst>
                  <a:ext uri="{FF2B5EF4-FFF2-40B4-BE49-F238E27FC236}">
                    <a16:creationId xmlns:a16="http://schemas.microsoft.com/office/drawing/2014/main" id="{C783D29D-93E8-4701-9B8F-1BFD22F61E15}"/>
                  </a:ext>
                </a:extLst>
              </p:cNvPr>
              <p:cNvGrpSpPr/>
              <p:nvPr/>
            </p:nvGrpSpPr>
            <p:grpSpPr>
              <a:xfrm>
                <a:off x="4338320" y="1013460"/>
                <a:ext cx="3931920" cy="4564380"/>
                <a:chOff x="4541520" y="1013460"/>
                <a:chExt cx="3931920" cy="4564380"/>
              </a:xfrm>
            </p:grpSpPr>
            <p:sp>
              <p:nvSpPr>
                <p:cNvPr id="46" name="Freeform 3">
                  <a:extLst>
                    <a:ext uri="{FF2B5EF4-FFF2-40B4-BE49-F238E27FC236}">
                      <a16:creationId xmlns:a16="http://schemas.microsoft.com/office/drawing/2014/main" id="{6928885B-8C43-4D5B-8CE3-70D307C39DE2}"/>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7" name="Freeform 4">
                  <a:extLst>
                    <a:ext uri="{FF2B5EF4-FFF2-40B4-BE49-F238E27FC236}">
                      <a16:creationId xmlns:a16="http://schemas.microsoft.com/office/drawing/2014/main" id="{12A4F804-79F1-4598-A571-BFB761C2432B}"/>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8" name="Freeform 5">
                  <a:extLst>
                    <a:ext uri="{FF2B5EF4-FFF2-40B4-BE49-F238E27FC236}">
                      <a16:creationId xmlns:a16="http://schemas.microsoft.com/office/drawing/2014/main" id="{6DA4B7F1-BD63-4A39-B697-BDBF150BEEF2}"/>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grpSp>
            <p:nvGrpSpPr>
              <p:cNvPr id="39" name="Group 38">
                <a:extLst>
                  <a:ext uri="{FF2B5EF4-FFF2-40B4-BE49-F238E27FC236}">
                    <a16:creationId xmlns:a16="http://schemas.microsoft.com/office/drawing/2014/main" id="{2278BADD-0BAD-4A54-8B08-AD5337F8DBCE}"/>
                  </a:ext>
                </a:extLst>
              </p:cNvPr>
              <p:cNvGrpSpPr/>
              <p:nvPr/>
            </p:nvGrpSpPr>
            <p:grpSpPr>
              <a:xfrm>
                <a:off x="4277360" y="1043940"/>
                <a:ext cx="3924300" cy="4597717"/>
                <a:chOff x="4480560" y="1043940"/>
                <a:chExt cx="3924300" cy="4597717"/>
              </a:xfrm>
            </p:grpSpPr>
            <p:sp>
              <p:nvSpPr>
                <p:cNvPr id="43" name="Freeform 7">
                  <a:extLst>
                    <a:ext uri="{FF2B5EF4-FFF2-40B4-BE49-F238E27FC236}">
                      <a16:creationId xmlns:a16="http://schemas.microsoft.com/office/drawing/2014/main" id="{63160341-9C78-47E0-8D5B-6ADE34C02A02}"/>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4" name="Freeform 10">
                  <a:extLst>
                    <a:ext uri="{FF2B5EF4-FFF2-40B4-BE49-F238E27FC236}">
                      <a16:creationId xmlns:a16="http://schemas.microsoft.com/office/drawing/2014/main" id="{C06E1CD0-16FA-42A4-BE42-982691BC05B2}"/>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sp>
              <p:nvSpPr>
                <p:cNvPr id="45" name="Freeform 11">
                  <a:extLst>
                    <a:ext uri="{FF2B5EF4-FFF2-40B4-BE49-F238E27FC236}">
                      <a16:creationId xmlns:a16="http://schemas.microsoft.com/office/drawing/2014/main" id="{D54F2FD6-333D-43EC-9E6D-EE0E93B940E4}"/>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pic>
            <p:nvPicPr>
              <p:cNvPr id="40" name="Picture 39" descr="Screen Clipping">
                <a:extLst>
                  <a:ext uri="{FF2B5EF4-FFF2-40B4-BE49-F238E27FC236}">
                    <a16:creationId xmlns:a16="http://schemas.microsoft.com/office/drawing/2014/main" id="{3C4CA4AA-23E5-4A52-A222-0B45460254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1" name="Picture 40" descr="Screen Clipping">
                <a:extLst>
                  <a:ext uri="{FF2B5EF4-FFF2-40B4-BE49-F238E27FC236}">
                    <a16:creationId xmlns:a16="http://schemas.microsoft.com/office/drawing/2014/main" id="{EB18F7FE-B0B8-453F-8FDD-5FBA1491F49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42" name="Picture 41" descr="Screen Clipping">
                <a:extLst>
                  <a:ext uri="{FF2B5EF4-FFF2-40B4-BE49-F238E27FC236}">
                    <a16:creationId xmlns:a16="http://schemas.microsoft.com/office/drawing/2014/main" id="{CAE0087D-65A1-4658-836B-6FFE6B6984C8}"/>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26" name="Rectangle 25">
              <a:extLst>
                <a:ext uri="{FF2B5EF4-FFF2-40B4-BE49-F238E27FC236}">
                  <a16:creationId xmlns:a16="http://schemas.microsoft.com/office/drawing/2014/main" id="{64B4CF6A-E028-4E3F-818F-66AB6D27BD77}"/>
                </a:ext>
              </a:extLst>
            </p:cNvPr>
            <p:cNvSpPr/>
            <p:nvPr/>
          </p:nvSpPr>
          <p:spPr>
            <a:xfrm>
              <a:off x="5880735" y="1211264"/>
              <a:ext cx="1819910" cy="512444"/>
            </a:xfrm>
            <a:prstGeom prst="rect">
              <a:avLst/>
            </a:prstGeom>
            <a:solidFill>
              <a:srgbClr val="D7EFF7"/>
            </a:solidFill>
            <a:ln>
              <a:solidFill>
                <a:srgbClr val="D7EFF7"/>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869" dirty="0" err="1">
                  <a:solidFill>
                    <a:schemeClr val="tx1"/>
                  </a:solidFill>
                </a:rPr>
                <a:t>Sáu</a:t>
              </a:r>
              <a:r>
                <a:rPr lang="en-US" sz="1869" dirty="0">
                  <a:solidFill>
                    <a:schemeClr val="tx1"/>
                  </a:solidFill>
                </a:rPr>
                <a:t> </a:t>
              </a:r>
              <a:r>
                <a:rPr lang="en-US" sz="1869" dirty="0" err="1">
                  <a:solidFill>
                    <a:schemeClr val="tx1"/>
                  </a:solidFill>
                </a:rPr>
                <a:t>trăm</a:t>
              </a:r>
              <a:r>
                <a:rPr lang="en-US" sz="1869" dirty="0">
                  <a:solidFill>
                    <a:schemeClr val="tx1"/>
                  </a:solidFill>
                </a:rPr>
                <a:t> </a:t>
              </a:r>
              <a:r>
                <a:rPr lang="en-US" sz="1869" dirty="0" err="1">
                  <a:solidFill>
                    <a:schemeClr val="tx1"/>
                  </a:solidFill>
                </a:rPr>
                <a:t>linh</a:t>
              </a:r>
              <a:r>
                <a:rPr lang="en-US" sz="1869" dirty="0">
                  <a:solidFill>
                    <a:schemeClr val="tx1"/>
                  </a:solidFill>
                </a:rPr>
                <a:t> </a:t>
              </a:r>
              <a:r>
                <a:rPr lang="en-US" sz="1869" dirty="0" err="1">
                  <a:solidFill>
                    <a:schemeClr val="tx1"/>
                  </a:solidFill>
                </a:rPr>
                <a:t>ba</a:t>
              </a:r>
              <a:endParaRPr lang="en-US" sz="1869" dirty="0">
                <a:solidFill>
                  <a:schemeClr val="tx1"/>
                </a:solidFill>
              </a:endParaRPr>
            </a:p>
          </p:txBody>
        </p:sp>
      </p:grpSp>
      <p:sp>
        <p:nvSpPr>
          <p:cNvPr id="49" name="TextBox 48">
            <a:extLst>
              <a:ext uri="{FF2B5EF4-FFF2-40B4-BE49-F238E27FC236}">
                <a16:creationId xmlns:a16="http://schemas.microsoft.com/office/drawing/2014/main" id="{5C2A3866-A698-4184-8A06-39BB9C008263}"/>
              </a:ext>
            </a:extLst>
          </p:cNvPr>
          <p:cNvSpPr txBox="1"/>
          <p:nvPr/>
        </p:nvSpPr>
        <p:spPr>
          <a:xfrm>
            <a:off x="9395845" y="4502912"/>
            <a:ext cx="790627" cy="524311"/>
          </a:xfrm>
          <a:prstGeom prst="rect">
            <a:avLst/>
          </a:prstGeom>
          <a:noFill/>
        </p:spPr>
        <p:txBody>
          <a:bodyPr wrap="square" rtlCol="0">
            <a:spAutoFit/>
          </a:bodyPr>
          <a:lstStyle/>
          <a:p>
            <a:r>
              <a:rPr lang="en-US" sz="2807" dirty="0">
                <a:solidFill>
                  <a:srgbClr val="00B050"/>
                </a:solidFill>
              </a:rPr>
              <a:t>639</a:t>
            </a:r>
          </a:p>
        </p:txBody>
      </p:sp>
      <p:sp>
        <p:nvSpPr>
          <p:cNvPr id="50" name="TextBox 49">
            <a:extLst>
              <a:ext uri="{FF2B5EF4-FFF2-40B4-BE49-F238E27FC236}">
                <a16:creationId xmlns:a16="http://schemas.microsoft.com/office/drawing/2014/main" id="{6AC3F471-D6A8-426C-AFC6-466C859083C2}"/>
              </a:ext>
            </a:extLst>
          </p:cNvPr>
          <p:cNvSpPr txBox="1"/>
          <p:nvPr/>
        </p:nvSpPr>
        <p:spPr>
          <a:xfrm>
            <a:off x="7809500" y="5073928"/>
            <a:ext cx="790627" cy="524311"/>
          </a:xfrm>
          <a:prstGeom prst="rect">
            <a:avLst/>
          </a:prstGeom>
          <a:noFill/>
        </p:spPr>
        <p:txBody>
          <a:bodyPr wrap="square" rtlCol="0">
            <a:spAutoFit/>
          </a:bodyPr>
          <a:lstStyle/>
          <a:p>
            <a:r>
              <a:rPr lang="en-US" sz="2807" dirty="0">
                <a:solidFill>
                  <a:srgbClr val="00B050"/>
                </a:solidFill>
              </a:rPr>
              <a:t>603</a:t>
            </a:r>
          </a:p>
        </p:txBody>
      </p:sp>
      <p:sp>
        <p:nvSpPr>
          <p:cNvPr id="51" name="TextBox 50">
            <a:extLst>
              <a:ext uri="{FF2B5EF4-FFF2-40B4-BE49-F238E27FC236}">
                <a16:creationId xmlns:a16="http://schemas.microsoft.com/office/drawing/2014/main" id="{91F0274E-3D8F-4310-89FB-11A1BA33DF9D}"/>
              </a:ext>
            </a:extLst>
          </p:cNvPr>
          <p:cNvSpPr txBox="1"/>
          <p:nvPr/>
        </p:nvSpPr>
        <p:spPr>
          <a:xfrm>
            <a:off x="6622925" y="5710506"/>
            <a:ext cx="790627" cy="524311"/>
          </a:xfrm>
          <a:prstGeom prst="rect">
            <a:avLst/>
          </a:prstGeom>
          <a:noFill/>
        </p:spPr>
        <p:txBody>
          <a:bodyPr wrap="square" rtlCol="0">
            <a:spAutoFit/>
          </a:bodyPr>
          <a:lstStyle/>
          <a:p>
            <a:r>
              <a:rPr lang="en-US" sz="2807" dirty="0">
                <a:solidFill>
                  <a:srgbClr val="00B050"/>
                </a:solidFill>
              </a:rPr>
              <a:t>593</a:t>
            </a:r>
          </a:p>
        </p:txBody>
      </p:sp>
      <p:grpSp>
        <p:nvGrpSpPr>
          <p:cNvPr id="52" name="Group 51">
            <a:extLst>
              <a:ext uri="{FF2B5EF4-FFF2-40B4-BE49-F238E27FC236}">
                <a16:creationId xmlns:a16="http://schemas.microsoft.com/office/drawing/2014/main" id="{B8551D8E-3919-4A9E-B121-E2E541857848}"/>
              </a:ext>
            </a:extLst>
          </p:cNvPr>
          <p:cNvGrpSpPr/>
          <p:nvPr/>
        </p:nvGrpSpPr>
        <p:grpSpPr>
          <a:xfrm>
            <a:off x="7906269" y="1028540"/>
            <a:ext cx="2858356" cy="3020811"/>
            <a:chOff x="7597998" y="653478"/>
            <a:chExt cx="2851285" cy="3013337"/>
          </a:xfrm>
        </p:grpSpPr>
        <p:pic>
          <p:nvPicPr>
            <p:cNvPr id="53" name="Picture 52" descr="Screen Clipping">
              <a:extLst>
                <a:ext uri="{FF2B5EF4-FFF2-40B4-BE49-F238E27FC236}">
                  <a16:creationId xmlns:a16="http://schemas.microsoft.com/office/drawing/2014/main" id="{719FD9D6-CF5E-4765-AB86-A1C0D691E2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54" name="Oval 53">
              <a:extLst>
                <a:ext uri="{FF2B5EF4-FFF2-40B4-BE49-F238E27FC236}">
                  <a16:creationId xmlns:a16="http://schemas.microsoft.com/office/drawing/2014/main" id="{EB6C88A6-FFE6-4C46-AB8A-2A7AA5A91C98}"/>
                </a:ext>
              </a:extLst>
            </p:cNvPr>
            <p:cNvSpPr/>
            <p:nvPr/>
          </p:nvSpPr>
          <p:spPr>
            <a:xfrm rot="586468">
              <a:off x="7597998" y="653478"/>
              <a:ext cx="1134110" cy="14311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9"/>
            </a:p>
          </p:txBody>
        </p:sp>
      </p:grpSp>
    </p:spTree>
    <p:extLst>
      <p:ext uri="{BB962C8B-B14F-4D97-AF65-F5344CB8AC3E}">
        <p14:creationId xmlns:p14="http://schemas.microsoft.com/office/powerpoint/2010/main" val="172735183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500"/>
                                        <p:tgtEl>
                                          <p:spTgt spid="51"/>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16"/>
                                        </p:tgtEl>
                                        <p:attrNameLst>
                                          <p:attrName>fillcolor</p:attrName>
                                        </p:attrNameLst>
                                      </p:cBhvr>
                                      <p:to>
                                        <a:srgbClr val="F3EE20"/>
                                      </p:to>
                                    </p:animClr>
                                    <p:set>
                                      <p:cBhvr>
                                        <p:cTn id="47" dur="2000" fill="hold"/>
                                        <p:tgtEl>
                                          <p:spTgt spid="16"/>
                                        </p:tgtEl>
                                        <p:attrNameLst>
                                          <p:attrName>fill.type</p:attrName>
                                        </p:attrNameLst>
                                      </p:cBhvr>
                                      <p:to>
                                        <p:strVal val="solid"/>
                                      </p:to>
                                    </p:set>
                                    <p:set>
                                      <p:cBhvr>
                                        <p:cTn id="48" dur="2000" fill="hold"/>
                                        <p:tgtEl>
                                          <p:spTgt spid="16"/>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1" grpId="0"/>
      <p:bldP spid="22" grpId="0"/>
      <p:bldP spid="23" grpId="0"/>
      <p:bldP spid="49" grpId="0"/>
      <p:bldP spid="50" grpId="0"/>
      <p:bldP spid="5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8471" y="544945"/>
            <a:ext cx="78878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prstClr val="black"/>
                </a:solidFill>
                <a:effectLst/>
                <a:uLnTx/>
                <a:uFillTx/>
                <a:latin typeface="Arial-Rounded"/>
                <a:ea typeface="+mn-ea"/>
                <a:cs typeface="+mn-cs"/>
              </a:rPr>
              <a:t>HOẠT ĐỘNG TIẾP NỐI</a:t>
            </a:r>
            <a:endParaRPr kumimoji="0" lang="en-US" sz="3600" b="0" i="0" u="none" strike="noStrike" kern="1200" cap="none" spc="0" normalizeH="0" baseline="0" noProof="0">
              <a:ln>
                <a:noFill/>
              </a:ln>
              <a:solidFill>
                <a:prstClr val="black"/>
              </a:solidFill>
              <a:effectLst/>
              <a:uLnTx/>
              <a:uFillTx/>
              <a:latin typeface="Arial-Rounded"/>
              <a:ea typeface="+mn-ea"/>
              <a:cs typeface="+mn-cs"/>
            </a:endParaRPr>
          </a:p>
        </p:txBody>
      </p:sp>
      <p:sp>
        <p:nvSpPr>
          <p:cNvPr id="3" name="TextBox 2"/>
          <p:cNvSpPr txBox="1"/>
          <p:nvPr/>
        </p:nvSpPr>
        <p:spPr>
          <a:xfrm>
            <a:off x="3417455" y="2697018"/>
            <a:ext cx="53848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Ôn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kiến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thức</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err="1" smtClean="0">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2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tính cộng có nhớ trong phạm vi 1000, giải toán có lời văn</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p:cNvSpPr txBox="1"/>
          <p:nvPr/>
        </p:nvSpPr>
        <p:spPr>
          <a:xfrm>
            <a:off x="3417455" y="4082013"/>
            <a:ext cx="574501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Chuẩn</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bị</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bài</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Phép cộng không nhớ trong phạm vi 1000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tiết 3)</a:t>
            </a:r>
            <a:endParaRPr kumimoji="0" lang="en-US" sz="28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78727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210433"/>
            <a:ext cx="12192001"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sp>
        <p:nvSpPr>
          <p:cNvPr id="16" name="Rectangle 15"/>
          <p:cNvSpPr/>
          <p:nvPr/>
        </p:nvSpPr>
        <p:spPr>
          <a:xfrm>
            <a:off x="880391" y="118163"/>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400"/>
          </a:p>
        </p:txBody>
      </p:sp>
      <p:sp>
        <p:nvSpPr>
          <p:cNvPr id="17" name="TextBox 16"/>
          <p:cNvSpPr txBox="1"/>
          <p:nvPr/>
        </p:nvSpPr>
        <p:spPr>
          <a:xfrm>
            <a:off x="1386010" y="-582372"/>
            <a:ext cx="9837415" cy="2123402"/>
          </a:xfrm>
          <a:prstGeom prst="rect">
            <a:avLst/>
          </a:prstGeom>
          <a:noFill/>
        </p:spPr>
        <p:txBody>
          <a:bodyPr wrap="square" rtlCol="0">
            <a:spAutoFit/>
          </a:bodyPr>
          <a:lstStyle/>
          <a:p>
            <a:pPr algn="ctr"/>
            <a:endParaRPr lang="en-US" sz="6599" dirty="0">
              <a:solidFill>
                <a:schemeClr val="bg1"/>
              </a:solidFill>
              <a:latin typeface="Bungee Inline" pitchFamily="2" charset="0"/>
            </a:endParaRPr>
          </a:p>
          <a:p>
            <a:pPr algn="ctr"/>
            <a:r>
              <a:rPr lang="en-US" sz="6599" b="1" dirty="0">
                <a:solidFill>
                  <a:schemeClr val="bg1"/>
                </a:solidFill>
                <a:latin typeface="Bungee Inline"/>
              </a:rPr>
              <a:t>RẠP XIẾC VUI NHỘN</a:t>
            </a:r>
          </a:p>
        </p:txBody>
      </p:sp>
    </p:spTree>
    <p:extLst>
      <p:ext uri="{BB962C8B-B14F-4D97-AF65-F5344CB8AC3E}">
        <p14:creationId xmlns:p14="http://schemas.microsoft.com/office/powerpoint/2010/main" val="19378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6" dur="2000" fill="hold"/>
                                        <p:tgtEl>
                                          <p:spTgt spid="9"/>
                                        </p:tgtEl>
                                        <p:attrNameLst>
                                          <p:attrName>ppt_x</p:attrName>
                                          <p:attrName>ppt_y</p:attrName>
                                        </p:attrNameLst>
                                      </p:cBhvr>
                                      <p:rCtr x="13" y="2870"/>
                                    </p:animMotion>
                                  </p:childTnLst>
                                </p:cTn>
                              </p:par>
                              <p:par>
                                <p:cTn id="7" presetID="6" presetClass="entr" presetSubtype="16"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circle(in)">
                                      <p:cBhvr>
                                        <p:cTn id="9" dur="2000"/>
                                        <p:tgtEl>
                                          <p:spTgt spid="16"/>
                                        </p:tgtEl>
                                      </p:cBhvr>
                                    </p:animEffect>
                                  </p:childTnLst>
                                  <p:subTnLst>
                                    <p:audio>
                                      <p:cMediaNode>
                                        <p:cTn display="0" masterRel="sameClick">
                                          <p:stCondLst>
                                            <p:cond evt="begin" delay="0">
                                              <p:tn val="7"/>
                                            </p:cond>
                                          </p:stCondLst>
                                          <p:endCondLst>
                                            <p:cond evt="onStopAudio" delay="0">
                                              <p:tgtEl>
                                                <p:sldTgt/>
                                              </p:tgtEl>
                                            </p:cond>
                                          </p:endCondLst>
                                        </p:cTn>
                                        <p:tgtEl>
                                          <p:sndTgt r:embed="rId3" name="Am-thanh-phep-thuat-www_nhacchuongvui_com.wav"/>
                                        </p:tgtEl>
                                      </p:cMediaNode>
                                    </p:audio>
                                  </p:subTnLst>
                                </p:cTn>
                              </p:par>
                              <p:par>
                                <p:cTn id="10" presetID="6"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subTnLst>
                                    <p:audio>
                                      <p:cMediaNode vol="10000">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456" y="3628143"/>
            <a:ext cx="3556000" cy="2667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6875" y="2258983"/>
            <a:ext cx="4265135" cy="3198852"/>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9688" y="3015193"/>
            <a:ext cx="2301523" cy="2301523"/>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291" y="1914206"/>
            <a:ext cx="4860291" cy="3645219"/>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9347" y="3218575"/>
            <a:ext cx="3531307" cy="3111500"/>
          </a:xfrm>
          <a:prstGeom prst="rect">
            <a:avLst/>
          </a:prstGeom>
        </p:spPr>
      </p:pic>
      <p:pic>
        <p:nvPicPr>
          <p:cNvPr id="8" name="Picture 7">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05566" y="-110335"/>
            <a:ext cx="1220881" cy="1201731"/>
          </a:xfrm>
          <a:prstGeom prst="rect">
            <a:avLst/>
          </a:prstGeom>
        </p:spPr>
      </p:pic>
      <p:pic>
        <p:nvPicPr>
          <p:cNvPr id="11" name="Picture 10">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31173" y="-110326"/>
            <a:ext cx="1250091" cy="1235383"/>
          </a:xfrm>
          <a:prstGeom prst="rect">
            <a:avLst/>
          </a:prstGeom>
        </p:spPr>
      </p:pic>
      <p:pic>
        <p:nvPicPr>
          <p:cNvPr id="13" name="Picture 12">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386010" y="-110335"/>
            <a:ext cx="1230767" cy="1221075"/>
          </a:xfrm>
          <a:prstGeom prst="rect">
            <a:avLst/>
          </a:prstGeom>
        </p:spPr>
      </p:pic>
      <p:pic>
        <p:nvPicPr>
          <p:cNvPr id="14" name="Picture 1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21514" y="-110336"/>
            <a:ext cx="1206143" cy="1187224"/>
          </a:xfrm>
          <a:prstGeom prst="rect">
            <a:avLst/>
          </a:prstGeom>
        </p:spPr>
      </p:pic>
      <p:pic>
        <p:nvPicPr>
          <p:cNvPr id="16" name="Picture 15">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632389" y="-110336"/>
            <a:ext cx="1201231" cy="1182387"/>
          </a:xfrm>
          <a:prstGeom prst="rect">
            <a:avLst/>
          </a:prstGeom>
        </p:spPr>
      </p:pic>
      <p:pic>
        <p:nvPicPr>
          <p:cNvPr id="17" name="Picture 12" descr="Káº¿t quáº£ hÃ¬nh áº£nh cho win text gif">
            <a:hlinkClick r:id="rId21" action="ppaction://hlinksldjump"/>
          </p:cNvPr>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3474843" y="1149762"/>
            <a:ext cx="5053100" cy="50531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10647949" y="3079174"/>
            <a:ext cx="281300" cy="196553"/>
            <a:chOff x="4742440" y="2046710"/>
            <a:chExt cx="281300" cy="196553"/>
          </a:xfrm>
        </p:grpSpPr>
        <p:sp>
          <p:nvSpPr>
            <p:cNvPr id="18" name="Oval 17"/>
            <p:cNvSpPr/>
            <p:nvPr/>
          </p:nvSpPr>
          <p:spPr>
            <a:xfrm>
              <a:off x="4742440"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19" name="Oval 18"/>
            <p:cNvSpPr/>
            <p:nvPr/>
          </p:nvSpPr>
          <p:spPr>
            <a:xfrm>
              <a:off x="4887007" y="2046710"/>
              <a:ext cx="136733" cy="19655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a:p>
          </p:txBody>
        </p:sp>
        <p:sp>
          <p:nvSpPr>
            <p:cNvPr id="20" name="Oval 19"/>
            <p:cNvSpPr/>
            <p:nvPr/>
          </p:nvSpPr>
          <p:spPr>
            <a:xfrm>
              <a:off x="4811440"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sp>
          <p:nvSpPr>
            <p:cNvPr id="21" name="Oval 20"/>
            <p:cNvSpPr/>
            <p:nvPr/>
          </p:nvSpPr>
          <p:spPr>
            <a:xfrm>
              <a:off x="4955373" y="212212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p>
          </p:txBody>
        </p:sp>
      </p:grpSp>
      <p:pic>
        <p:nvPicPr>
          <p:cNvPr id="22" name="Picture 2">
            <a:hlinkClick r:id="rId23" action="ppaction://hlinksldjump"/>
            <a:extLst>
              <a:ext uri="{FF2B5EF4-FFF2-40B4-BE49-F238E27FC236}">
                <a16:creationId xmlns:a16="http://schemas.microsoft.com/office/drawing/2014/main" id="{4640074E-6A6C-4E24-B5B4-C3A3213B2A0A}"/>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2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6"/>
                                        </p:tgtEl>
                                        <p:attrNameLst>
                                          <p:attrName>r</p:attrName>
                                        </p:attrNameLst>
                                      </p:cBhvr>
                                    </p:animRot>
                                    <p:animRot by="-240000">
                                      <p:cBhvr>
                                        <p:cTn id="31" dur="200" fill="hold">
                                          <p:stCondLst>
                                            <p:cond delay="200"/>
                                          </p:stCondLst>
                                        </p:cTn>
                                        <p:tgtEl>
                                          <p:spTgt spid="16"/>
                                        </p:tgtEl>
                                        <p:attrNameLst>
                                          <p:attrName>r</p:attrName>
                                        </p:attrNameLst>
                                      </p:cBhvr>
                                    </p:animRot>
                                    <p:animRot by="240000">
                                      <p:cBhvr>
                                        <p:cTn id="32" dur="200" fill="hold">
                                          <p:stCondLst>
                                            <p:cond delay="400"/>
                                          </p:stCondLst>
                                        </p:cTn>
                                        <p:tgtEl>
                                          <p:spTgt spid="16"/>
                                        </p:tgtEl>
                                        <p:attrNameLst>
                                          <p:attrName>r</p:attrName>
                                        </p:attrNameLst>
                                      </p:cBhvr>
                                    </p:animRot>
                                    <p:animRot by="-240000">
                                      <p:cBhvr>
                                        <p:cTn id="33" dur="200" fill="hold">
                                          <p:stCondLst>
                                            <p:cond delay="600"/>
                                          </p:stCondLst>
                                        </p:cTn>
                                        <p:tgtEl>
                                          <p:spTgt spid="16"/>
                                        </p:tgtEl>
                                        <p:attrNameLst>
                                          <p:attrName>r</p:attrName>
                                        </p:attrNameLst>
                                      </p:cBhvr>
                                    </p:animRot>
                                    <p:animRot by="120000">
                                      <p:cBhvr>
                                        <p:cTn id="34"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8"/>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500"/>
                                        <p:tgtEl>
                                          <p:spTgt spid="9"/>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10"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500"/>
                                        <p:tgtEl>
                                          <p:spTgt spid="2"/>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phep-thuat-www_nhacchuongvui_com.wav"/>
                                        </p:tgtEl>
                                      </p:cMediaNode>
                                    </p:audio>
                                  </p:subTnLst>
                                </p:cTn>
                              </p:par>
                              <p:par>
                                <p:cTn id="48"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49" dur="2000" fill="hold"/>
                                        <p:tgtEl>
                                          <p:spTgt spid="9"/>
                                        </p:tgtEl>
                                        <p:attrNameLst>
                                          <p:attrName>ppt_x</p:attrName>
                                          <p:attrName>ppt_y</p:attrName>
                                        </p:attrNameLst>
                                      </p:cBhvr>
                                      <p:rCtr x="13" y="2870"/>
                                    </p:animMotion>
                                  </p:childTnLst>
                                </p:cTn>
                              </p:par>
                              <p:par>
                                <p:cTn id="50" presetID="1" presetClass="path" presetSubtype="0" repeatCount="indefinite" fill="hold" nodeType="withEffect">
                                  <p:stCondLst>
                                    <p:cond delay="0"/>
                                  </p:stCondLst>
                                  <p:childTnLst>
                                    <p:animMotion origin="layout" path="M -2.08333E-7 1.85185E-6 C 0.01589 1.85185E-6 0.02878 0.01273 0.02878 0.0287 C 0.02878 0.04444 0.01589 0.05741 -2.08333E-7 0.05741 C -0.01575 0.05741 -0.02852 0.04444 -0.02852 0.0287 C -0.02852 0.01273 -0.01575 1.85185E-6 -2.08333E-7 1.85185E-6 Z " pathEditMode="relative" rAng="0" ptsTypes="AAAAA">
                                      <p:cBhvr>
                                        <p:cTn id="51" dur="2000" fill="hold"/>
                                        <p:tgtEl>
                                          <p:spTgt spid="2"/>
                                        </p:tgtEl>
                                        <p:attrNameLst>
                                          <p:attrName>ppt_x</p:attrName>
                                          <p:attrName>ppt_y</p:attrName>
                                        </p:attrNameLst>
                                      </p:cBhvr>
                                      <p:rCtr x="13" y="2870"/>
                                    </p:animMotion>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subTnLst>
                                    <p:audio>
                                      <p:cMediaNode>
                                        <p:cTn display="0" masterRel="sameClick">
                                          <p:stCondLst>
                                            <p:cond evt="begin" delay="0">
                                              <p:tn val="6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4"/>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4"/>
                                        </p:tgtEl>
                                      </p:cBhvr>
                                    </p:animEffect>
                                    <p:set>
                                      <p:cBhvr>
                                        <p:cTn id="77" dur="1" fill="hold">
                                          <p:stCondLst>
                                            <p:cond delay="499"/>
                                          </p:stCondLst>
                                        </p:cTn>
                                        <p:tgtEl>
                                          <p:spTgt spid="14"/>
                                        </p:tgtEl>
                                        <p:attrNameLst>
                                          <p:attrName>style.visibility</p:attrName>
                                        </p:attrNameLst>
                                      </p:cBhvr>
                                      <p:to>
                                        <p:strVal val="hidden"/>
                                      </p:to>
                                    </p:set>
                                  </p:childTnLst>
                                </p:cTn>
                              </p:par>
                            </p:childTnLst>
                          </p:cTn>
                        </p:par>
                        <p:par>
                          <p:cTn id="78" fill="hold">
                            <p:stCondLst>
                              <p:cond delay="500"/>
                            </p:stCondLst>
                            <p:childTnLst>
                              <p:par>
                                <p:cTn id="79" presetID="10" presetClass="entr" presetSubtype="0" fill="hold" nodeType="after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500"/>
                                        <p:tgtEl>
                                          <p:spTgt spid="12"/>
                                        </p:tgtEl>
                                      </p:cBhvr>
                                    </p:animEffect>
                                  </p:childTnLst>
                                  <p:subTnLst>
                                    <p:audio>
                                      <p:cMediaNode>
                                        <p:cTn display="0" masterRel="sameClick">
                                          <p:stCondLst>
                                            <p:cond evt="begin" delay="0">
                                              <p:tn val="7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6"/>
                    </p:tgtEl>
                  </p:cond>
                </p:stCondLst>
                <p:endSync evt="end" delay="0">
                  <p:rtn val="all"/>
                </p:endSync>
                <p:childTnLst>
                  <p:par>
                    <p:cTn id="83" fill="hold">
                      <p:stCondLst>
                        <p:cond delay="0"/>
                      </p:stCondLst>
                      <p:childTnLst>
                        <p:par>
                          <p:cTn id="84" fill="hold">
                            <p:stCondLst>
                              <p:cond delay="0"/>
                            </p:stCondLst>
                            <p:childTnLst>
                              <p:par>
                                <p:cTn id="85" presetID="10" presetClass="exit" presetSubtype="0" fill="hold" nodeType="clickEffect">
                                  <p:stCondLst>
                                    <p:cond delay="0"/>
                                  </p:stCondLst>
                                  <p:childTnLst>
                                    <p:animEffect transition="out" filter="fade">
                                      <p:cBhvr>
                                        <p:cTn id="86" dur="500"/>
                                        <p:tgtEl>
                                          <p:spTgt spid="16"/>
                                        </p:tgtEl>
                                      </p:cBhvr>
                                    </p:animEffect>
                                    <p:set>
                                      <p:cBhvr>
                                        <p:cTn id="87" dur="1" fill="hold">
                                          <p:stCondLst>
                                            <p:cond delay="499"/>
                                          </p:stCondLst>
                                        </p:cTn>
                                        <p:tgtEl>
                                          <p:spTgt spid="16"/>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6"/>
                                        </p:tgtEl>
                                        <p:attrNameLst>
                                          <p:attrName>style.visibility</p:attrName>
                                        </p:attrNameLst>
                                      </p:cBhvr>
                                      <p:to>
                                        <p:strVal val="visible"/>
                                      </p:to>
                                    </p:set>
                                    <p:animEffect transition="in" filter="fade">
                                      <p:cBhvr>
                                        <p:cTn id="91" dur="500"/>
                                        <p:tgtEl>
                                          <p:spTgt spid="6"/>
                                        </p:tgtEl>
                                      </p:cBhvr>
                                    </p:animEffect>
                                  </p:childTnLst>
                                  <p:subTnLst>
                                    <p:audio>
                                      <p:cMediaNode>
                                        <p:cTn display="0" masterRel="sameClick">
                                          <p:stCondLst>
                                            <p:cond evt="begin" delay="0">
                                              <p:tn val="89"/>
                                            </p:cond>
                                          </p:stCondLst>
                                          <p:endCondLst>
                                            <p:cond evt="onStopAudio" delay="0">
                                              <p:tgtEl>
                                                <p:sldTgt/>
                                              </p:tgtEl>
                                            </p:cond>
                                          </p:endCondLst>
                                        </p:cTn>
                                        <p:tgtEl>
                                          <p:sndTgt r:embed="rId3" name="Am-thanh-phep-thuat-www_nhacchuongvui_com.wav"/>
                                        </p:tgtEl>
                                      </p:cMediaNode>
                                    </p:audio>
                                  </p:subTnLst>
                                </p:cTn>
                              </p:par>
                            </p:childTnLst>
                          </p:cTn>
                        </p:par>
                        <p:par>
                          <p:cTn id="92" fill="hold">
                            <p:stCondLst>
                              <p:cond delay="1000"/>
                            </p:stCondLst>
                            <p:childTnLst>
                              <p:par>
                                <p:cTn id="93" presetID="10" presetClass="entr" presetSubtype="0" fill="hold" nodeType="after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500"/>
                                        <p:tgtEl>
                                          <p:spTgt spid="17"/>
                                        </p:tgtEl>
                                      </p:cBhvr>
                                    </p:animEffect>
                                  </p:childTnLst>
                                  <p:subTnLst>
                                    <p:audio>
                                      <p:cMediaNode>
                                        <p:cTn display="0" masterRel="sameClick">
                                          <p:stCondLst>
                                            <p:cond evt="begin" delay="0">
                                              <p:tn val="93"/>
                                            </p:cond>
                                          </p:stCondLst>
                                          <p:endCondLst>
                                            <p:cond evt="onStopAudio" delay="0">
                                              <p:tgtEl>
                                                <p:sldTgt/>
                                              </p:tgtEl>
                                            </p:cond>
                                          </p:endCondLst>
                                        </p:cTn>
                                        <p:tgtEl>
                                          <p:sndTgt r:embed="rId4" name="Tieng-yeah-tre-con-www_nhacchuongvui_com.wav"/>
                                        </p:tgtEl>
                                      </p:cMediaNode>
                                    </p:audio>
                                  </p:subTnLst>
                                </p:cTn>
                              </p:par>
                              <p:par>
                                <p:cTn id="96" presetID="10" presetClass="entr" presetSubtype="0" fill="hold"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0" presetClass="path" presetSubtype="0" repeatCount="indefinite" fill="hold" nodeType="withEffect">
                                  <p:stCondLst>
                                    <p:cond delay="0"/>
                                  </p:stCondLst>
                                  <p:childTnLst>
                                    <p:animMotion origin="layout" path="M 7.70833E-6 -1.48148E-6 L 7.70833E-6 -1.48148E-6 C -0.0013 -0.00162 -0.00234 -0.0037 -0.00364 -0.00463 C -0.00468 -0.00555 -0.00585 -0.00509 -0.00676 -0.00555 C -0.01301 -0.00949 -0.00924 -0.00764 -0.01249 -0.01204 C -0.01353 -0.01342 -0.01458 -0.01458 -0.01562 -0.01574 L -0.01718 -0.01759 L -0.01874 -0.01944 C -0.01965 -0.02199 -0.02005 -0.02315 -0.02135 -0.025 C -0.02239 -0.02639 -0.02447 -0.0287 -0.02447 -0.0287 C -0.02486 -0.02963 -0.02512 -0.03079 -0.02551 -0.03148 C -0.02643 -0.0331 -0.02825 -0.03426 -0.02916 -0.03518 C -0.03333 -0.03935 -0.02799 -0.03449 -0.03228 -0.03981 C -0.03294 -0.04074 -0.03372 -0.04097 -0.03437 -0.04167 C -0.03489 -0.04236 -0.03541 -0.04305 -0.03593 -0.04352 C -0.04023 -0.04745 -0.03463 -0.04097 -0.03906 -0.0463 C -0.04075 -0.04606 -0.04361 -0.04815 -0.04426 -0.04537 C -0.04856 -0.0287 -0.04465 -0.03125 -0.04166 -0.02407 C -0.04127 -0.02315 -0.04114 -0.02153 -0.04062 -0.02037 L -0.03437 -0.00926 C -0.03385 -0.00833 -0.03346 -0.00741 -0.03281 -0.00648 C -0.03176 -0.00532 -0.03072 -0.00417 -0.02968 -0.00278 C -0.02929 -0.00231 -0.02682 0.00116 -0.02603 0.00185 C -0.02525 0.00255 -0.02434 0.00278 -0.02343 0.0037 C -0.02291 0.00417 -0.02252 0.00509 -0.02187 0.00556 C -0.01887 0.00787 -0.01796 0.00718 -0.01458 0.00926 C -0.01406 0.00949 -0.01353 0.00972 -0.01301 0.01019 C -0.00846 0.0125 -0.01314 0.00972 -0.00937 0.01204 C -0.00885 0.01181 -0.00286 0.01111 -0.00103 0.01019 C -0.00051 0.00972 -0.00012 0.0088 0.00053 0.00833 C 0.00092 0.00787 0.00157 0.00764 0.00209 0.00741 C 0.00274 0.00671 0.00522 0.00324 0.00574 0.00278 C 0.00548 0.00139 0.00561 -1.48148E-6 0.00522 -0.00092 C 0.00482 -0.00185 0.00404 -0.00162 0.00365 -0.00185 C 0.00183 -0.00347 0.00209 -0.00463 7.70833E-6 -0.00555 C -0.00051 -0.00602 7.70833E-6 -0.00092 7.70833E-6 -1.48148E-6 Z " pathEditMode="relative" ptsTypes="AAAAAAAAAAAAAAAAAAAAAAAAAAAAAAAAAAAA">
                                      <p:cBhvr>
                                        <p:cTn id="100" dur="2000" fill="hold"/>
                                        <p:tgtEl>
                                          <p:spTgt spid="6"/>
                                        </p:tgtEl>
                                        <p:attrNameLst>
                                          <p:attrName>ppt_x</p:attrName>
                                          <p:attrName>ppt_y</p:attrName>
                                        </p:attrNameLst>
                                      </p:cBhvr>
                                    </p:animMotion>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8" name="Rectangle 7"/>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Trong số 635, đâu là chữ số hàng chục?</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11" name="Rectangle 10"/>
          <p:cNvSpPr/>
          <p:nvPr/>
        </p:nvSpPr>
        <p:spPr>
          <a:xfrm>
            <a:off x="6618487" y="4108106"/>
            <a:ext cx="4511359"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3</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3" name="Rectangle 12"/>
          <p:cNvSpPr/>
          <p:nvPr/>
        </p:nvSpPr>
        <p:spPr>
          <a:xfrm>
            <a:off x="4403253" y="5214561"/>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5</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16" name="Rectangle 15"/>
          <p:cNvSpPr/>
          <p:nvPr/>
        </p:nvSpPr>
        <p:spPr>
          <a:xfrm>
            <a:off x="1067453" y="4156188"/>
            <a:ext cx="42580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6</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17"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691572" y="496247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98203"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321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6"/>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childTnLst>
                    </p:cTn>
                  </p:par>
                </p:childTnLst>
              </p:cTn>
              <p:nextCondLst>
                <p:cond evt="onClick" delay="0">
                  <p:tgtEl>
                    <p:spTgt spid="1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6599">
                <a:latin typeface="Arial" panose="020B0604020202020204" pitchFamily="34" charset="0"/>
                <a:ea typeface="Arial-Rounded" panose="020B0500000000000000" pitchFamily="34" charset="0"/>
                <a:cs typeface="Arial" panose="020B0604020202020204" pitchFamily="34" charset="0"/>
              </a:rPr>
              <a:t>425 + 349 = ?</a:t>
            </a:r>
            <a:endParaRPr lang="en-US" sz="6599"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4155113" y="5182036"/>
            <a:ext cx="4683803" cy="7952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C. 774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6497013" y="4156177"/>
            <a:ext cx="4683803" cy="6026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B. 864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854555" y="4156188"/>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11">
                <a:solidFill>
                  <a:schemeClr val="bg1"/>
                </a:solidFill>
                <a:latin typeface="Arial" panose="020B0604020202020204" pitchFamily="34" charset="0"/>
                <a:ea typeface="Arial-Rounded" panose="020B0500000000000000" pitchFamily="34" charset="0"/>
                <a:cs typeface="Arial" panose="020B0604020202020204" pitchFamily="34" charset="0"/>
              </a:rPr>
              <a:t>A. 764</a:t>
            </a:r>
            <a:endParaRPr lang="en-US" sz="44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4308"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6535" y="382292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719279" y="5089557"/>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112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 y="0"/>
            <a:ext cx="12192001" cy="6858000"/>
          </a:xfrm>
          <a:prstGeom prst="rect">
            <a:avLst/>
          </a:prstGeom>
        </p:spPr>
      </p:pic>
      <p:sp>
        <p:nvSpPr>
          <p:cNvPr id="26" name="Rectangle 25"/>
          <p:cNvSpPr/>
          <p:nvPr/>
        </p:nvSpPr>
        <p:spPr>
          <a:xfrm>
            <a:off x="854553"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5400">
                <a:latin typeface="Arial" panose="020B0604020202020204" pitchFamily="34" charset="0"/>
                <a:ea typeface="Arial-Rounded" panose="020B0500000000000000" pitchFamily="34" charset="0"/>
                <a:cs typeface="Arial" panose="020B0604020202020204" pitchFamily="34" charset="0"/>
              </a:rPr>
              <a:t>516 + 234 = ?</a:t>
            </a:r>
            <a:endParaRPr lang="en-US" sz="54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872401" y="4072907"/>
            <a:ext cx="4683803" cy="86846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A. 750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147246" y="5216151"/>
            <a:ext cx="5574255" cy="8010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C. 840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6428614" y="4072915"/>
            <a:ext cx="4926799" cy="82038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740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108075" y="405081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467403" y="485186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884249" y="3288709"/>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8415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225, 216, 308 số bé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216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308</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1533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0878" r="10878"/>
          <a:stretch/>
        </p:blipFill>
        <p:spPr>
          <a:xfrm>
            <a:off x="8" y="0"/>
            <a:ext cx="12192001" cy="6858000"/>
          </a:xfrm>
          <a:prstGeom prst="rect">
            <a:avLst/>
          </a:prstGeom>
        </p:spPr>
      </p:pic>
      <p:pic>
        <p:nvPicPr>
          <p:cNvPr id="36" name="Picture 2">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0" y="5678235"/>
            <a:ext cx="1244600" cy="119410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F99998B-C715-4FC1-BAA6-9F3B2573CEBD}"/>
              </a:ext>
            </a:extLst>
          </p:cNvPr>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800">
                <a:latin typeface="Arial" panose="020B0604020202020204" pitchFamily="34" charset="0"/>
                <a:ea typeface="Arial-Rounded" panose="020B0500000000000000" pitchFamily="34" charset="0"/>
                <a:cs typeface="Arial" panose="020B0604020202020204" pitchFamily="34" charset="0"/>
              </a:rPr>
              <a:t>Trong các số 725, 276, 300 số lớn nhất là:</a:t>
            </a:r>
            <a:endParaRPr lang="en-US" sz="4800" dirty="0">
              <a:latin typeface="Arial" panose="020B0604020202020204" pitchFamily="34" charset="0"/>
              <a:ea typeface="Arial-Rounded" panose="020B0500000000000000" pitchFamily="34" charset="0"/>
              <a:cs typeface="Arial" panose="020B0604020202020204" pitchFamily="34" charset="0"/>
            </a:endParaRPr>
          </a:p>
        </p:txBody>
      </p:sp>
      <p:sp>
        <p:nvSpPr>
          <p:cNvPr id="6" name="Rectangle 5">
            <a:extLst>
              <a:ext uri="{FF2B5EF4-FFF2-40B4-BE49-F238E27FC236}">
                <a16:creationId xmlns:a16="http://schemas.microsoft.com/office/drawing/2014/main" id="{1F4766E6-6B8F-44E1-854E-45AA5263AC49}"/>
              </a:ext>
            </a:extLst>
          </p:cNvPr>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solidFill>
                  <a:schemeClr val="bg1"/>
                </a:solidFill>
                <a:latin typeface="Arial" panose="020B0604020202020204" pitchFamily="34" charset="0"/>
                <a:ea typeface="Arial-Rounded" panose="020B0500000000000000" pitchFamily="34" charset="0"/>
                <a:cs typeface="Arial" panose="020B0604020202020204" pitchFamily="34" charset="0"/>
              </a:rPr>
              <a:t>B. 725</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7" name="Rectangle 6">
            <a:extLst>
              <a:ext uri="{FF2B5EF4-FFF2-40B4-BE49-F238E27FC236}">
                <a16:creationId xmlns:a16="http://schemas.microsoft.com/office/drawing/2014/main" id="{8161B2C2-DE76-4692-B9B2-8218227D3846}"/>
              </a:ext>
            </a:extLst>
          </p:cNvPr>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C. 300</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sp>
        <p:nvSpPr>
          <p:cNvPr id="8" name="Rectangle 7">
            <a:extLst>
              <a:ext uri="{FF2B5EF4-FFF2-40B4-BE49-F238E27FC236}">
                <a16:creationId xmlns:a16="http://schemas.microsoft.com/office/drawing/2014/main" id="{7B5996D0-6A59-4C52-8833-8E22CCE241E6}"/>
              </a:ext>
            </a:extLst>
          </p:cNvPr>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11">
                <a:latin typeface="Arial" panose="020B0604020202020204" pitchFamily="34" charset="0"/>
                <a:ea typeface="Arial-Rounded" panose="020B0500000000000000" pitchFamily="34" charset="0"/>
                <a:cs typeface="Arial" panose="020B0604020202020204" pitchFamily="34" charset="0"/>
              </a:rPr>
              <a:t>A. 276</a:t>
            </a:r>
            <a:endParaRPr lang="en-US" sz="4011" dirty="0">
              <a:latin typeface="Arial" panose="020B0604020202020204" pitchFamily="34" charset="0"/>
              <a:ea typeface="Arial-Rounded" panose="020B0500000000000000" pitchFamily="34" charset="0"/>
              <a:cs typeface="Arial" panose="020B0604020202020204" pitchFamily="34" charset="0"/>
            </a:endParaRPr>
          </a:p>
        </p:txBody>
      </p:sp>
      <p:pic>
        <p:nvPicPr>
          <p:cNvPr id="9" name="Picture 6" descr="Káº¿t quáº£ hÃ¬nh áº£nh cho right wrong tick icon">
            <a:extLst>
              <a:ext uri="{FF2B5EF4-FFF2-40B4-BE49-F238E27FC236}">
                <a16:creationId xmlns:a16="http://schemas.microsoft.com/office/drawing/2014/main" id="{717A1D1F-E0A3-422A-B760-3FB9F54CAB34}"/>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A643A748-BCFA-4F87-A444-DE0A381652F2}"/>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EDDECDD5-65EF-4737-A985-9A3D852A09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3859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Am-thanh-tra-loi-dung-www_nhacchuongvui_com.wav"/>
                                        </p:tgtEl>
                                      </p:cMediaNode>
                                    </p:audio>
                                  </p:sub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0878" r="10878"/>
          <a:stretch/>
        </p:blipFill>
        <p:spPr>
          <a:xfrm>
            <a:off x="-8979" y="0"/>
            <a:ext cx="12192001" cy="6858000"/>
          </a:xfrm>
          <a:prstGeom prst="rect">
            <a:avLst/>
          </a:prstGeom>
        </p:spPr>
      </p:pic>
      <p:sp>
        <p:nvSpPr>
          <p:cNvPr id="26" name="Rectangle 25"/>
          <p:cNvSpPr/>
          <p:nvPr/>
        </p:nvSpPr>
        <p:spPr>
          <a:xfrm>
            <a:off x="845576" y="235976"/>
            <a:ext cx="10500851" cy="37165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Trong các số 225, 216, 308 số bé nhất là:</a:t>
            </a:r>
            <a:endParaRPr kumimoji="0" lang="en-US" sz="4800"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7" name="Rectangle 26"/>
          <p:cNvSpPr/>
          <p:nvPr/>
        </p:nvSpPr>
        <p:spPr>
          <a:xfrm>
            <a:off x="6662624" y="4108106"/>
            <a:ext cx="4683803"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11"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B. 216</a:t>
            </a:r>
            <a:endParaRPr kumimoji="0" lang="en-US" sz="4011"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28" name="Rectangle 27"/>
          <p:cNvSpPr/>
          <p:nvPr/>
        </p:nvSpPr>
        <p:spPr>
          <a:xfrm>
            <a:off x="3745121" y="5153839"/>
            <a:ext cx="4683803" cy="88224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11"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C. 308</a:t>
            </a:r>
            <a:endParaRPr kumimoji="0" lang="en-US" sz="4011"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sp>
        <p:nvSpPr>
          <p:cNvPr id="30" name="Rectangle 29"/>
          <p:cNvSpPr/>
          <p:nvPr/>
        </p:nvSpPr>
        <p:spPr>
          <a:xfrm>
            <a:off x="595423" y="4156188"/>
            <a:ext cx="4933955" cy="60267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11" b="0" i="0" u="none" strike="noStrike" kern="0" cap="none" spc="0" normalizeH="0" baseline="0" noProof="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rPr>
              <a:t>A. 225</a:t>
            </a:r>
            <a:endParaRPr kumimoji="0" lang="en-US" sz="4011" b="0" i="0" u="none" strike="noStrike" kern="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Arial"/>
            </a:endParaRPr>
          </a:p>
        </p:txBody>
      </p:sp>
      <p:pic>
        <p:nvPicPr>
          <p:cNvPr id="3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35329" y="38556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266107" y="504153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689226" y="3799223"/>
            <a:ext cx="1339599" cy="117733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978" y="5678226"/>
            <a:ext cx="1244600" cy="119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4125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8"/>
                  </p:tgtEl>
                </p:cond>
              </p:nextCondLst>
            </p:seq>
            <p:seq concurrent="1" nextAc="seek">
              <p:cTn id="7" restart="whenNotActive" fill="hold" evtFilter="cancelBubble" nodeType="interactiveSeq">
                <p:stCondLst>
                  <p:cond evt="onClick" delay="0">
                    <p:tgtEl>
                      <p:spTgt spid="3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0"/>
                  </p:tgtEl>
                </p:cond>
              </p:nextCondLst>
            </p:seq>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Am-thanh-tra-loi-dung-www_nhacchuongvui_com.wav"/>
                                        </p:tgtEl>
                                      </p:cMediaNode>
                                    </p:audio>
                                  </p:subTnLst>
                                </p:cTn>
                              </p:par>
                            </p:childTnLst>
                          </p:cTn>
                        </p:par>
                        <p:par>
                          <p:cTn id="17" fill="hold">
                            <p:stCondLst>
                              <p:cond delay="0"/>
                            </p:stCondLst>
                            <p:childTnLst>
                              <p:par>
                                <p:cTn id="18" presetID="10" presetClass="entr" presetSubtype="0" fill="hold" nodeType="after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childTnLst>
              </p:cTn>
              <p:nextCondLst>
                <p:cond evt="onClick" delay="0">
                  <p:tgtEl>
                    <p:spTgt spid="27"/>
                  </p:tgtEl>
                </p:cond>
              </p:nextCondLst>
            </p:seq>
          </p:childTnLst>
        </p:cTn>
      </p:par>
    </p:tnLst>
  </p:timing>
</p:sld>
</file>

<file path=ppt/theme/theme1.xml><?xml version="1.0" encoding="utf-8"?>
<a:theme xmlns:a="http://schemas.openxmlformats.org/drawingml/2006/main" name="Math Subject for Middle School - 7th Grade: Ratio, Proportion and Percent by Slidesgo">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969</TotalTime>
  <Words>742</Words>
  <Application>Microsoft Office PowerPoint</Application>
  <PresentationFormat>Widescreen</PresentationFormat>
  <Paragraphs>154</Paragraphs>
  <Slides>19</Slides>
  <Notes>9</Notes>
  <HiddenSlides>0</HiddenSlides>
  <MMClips>0</MMClips>
  <ScaleCrop>false</ScaleCrop>
  <HeadingPairs>
    <vt:vector size="6" baseType="variant">
      <vt:variant>
        <vt:lpstr>Fonts Used</vt:lpstr>
      </vt:variant>
      <vt:variant>
        <vt:i4>24</vt:i4>
      </vt:variant>
      <vt:variant>
        <vt:lpstr>Theme</vt:lpstr>
      </vt:variant>
      <vt:variant>
        <vt:i4>4</vt:i4>
      </vt:variant>
      <vt:variant>
        <vt:lpstr>Slide Titles</vt:lpstr>
      </vt:variant>
      <vt:variant>
        <vt:i4>19</vt:i4>
      </vt:variant>
    </vt:vector>
  </HeadingPairs>
  <TitlesOfParts>
    <vt:vector size="47" baseType="lpstr">
      <vt:lpstr>Lato</vt:lpstr>
      <vt:lpstr>方正大标宋简体</vt:lpstr>
      <vt:lpstr>Annie Use Your Telescope</vt:lpstr>
      <vt:lpstr>RocknRoll One</vt:lpstr>
      <vt:lpstr>微软雅黑</vt:lpstr>
      <vt:lpstr>Barriecito</vt:lpstr>
      <vt:lpstr>#9Slide03 Arima Madurai Medium</vt:lpstr>
      <vt:lpstr>Boogaloo</vt:lpstr>
      <vt:lpstr>方正大黑简体</vt:lpstr>
      <vt:lpstr>Open Sans</vt:lpstr>
      <vt:lpstr>宋体</vt:lpstr>
      <vt:lpstr>思源黑体 CN Regular</vt:lpstr>
      <vt:lpstr>Times New Roman</vt:lpstr>
      <vt:lpstr>Utm AVO</vt:lpstr>
      <vt:lpstr>Arial</vt:lpstr>
      <vt:lpstr>Bungee Inline</vt:lpstr>
      <vt:lpstr>Dekko</vt:lpstr>
      <vt:lpstr>Barlow Condensed</vt:lpstr>
      <vt:lpstr>HP001 4 hàng</vt:lpstr>
      <vt:lpstr>Anaheim</vt:lpstr>
      <vt:lpstr>Exo</vt:lpstr>
      <vt:lpstr>Calibri</vt:lpstr>
      <vt:lpstr>Arial-Rounded</vt:lpstr>
      <vt:lpstr>UTM Cookies</vt:lpstr>
      <vt:lpstr>Math Subject for Middle School - 7th Grade: Ratio, Proportion and Percent by Slidesgo</vt:lpstr>
      <vt:lpstr>Office Theme</vt:lpstr>
      <vt:lpstr>6_Office Theme</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Subject for Middle School Ratio, Proportion and Percent</dc:title>
  <dc:creator>PC</dc:creator>
  <cp:lastModifiedBy>HP</cp:lastModifiedBy>
  <cp:revision>139</cp:revision>
  <dcterms:modified xsi:type="dcterms:W3CDTF">2022-04-02T13:59:50Z</dcterms:modified>
</cp:coreProperties>
</file>