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29" y="4064191"/>
            <a:ext cx="2923192" cy="2342943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749"/>
            <a:ext cx="2601610" cy="31157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9" y="5267135"/>
            <a:ext cx="4809553" cy="1653023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2936489" y="104683"/>
            <a:ext cx="64507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字魂36号-正文宋楷" panose="02000000000000000000" pitchFamily="2" charset="-122"/>
                <a:cs typeface="Times New Roman" panose="02020603050405020304" charset="0"/>
              </a:rPr>
              <a:t>PHÒNG GD &amp; ĐT QUẬN LONG BIÊN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ea typeface="字魂36号-正文宋楷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2980460" y="506614"/>
            <a:ext cx="62750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字魂36号-正文宋楷" panose="02000000000000000000" pitchFamily="2" charset="-122"/>
                <a:cs typeface="Times New Roman" panose="02020603050405020304" charset="0"/>
              </a:rPr>
              <a:t>TRƯỜNG TIỂU HỌC PHÚC LỢI</a:t>
            </a:r>
            <a:endParaRPr lang="zh-CN" altLang="en-US" sz="32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ea typeface="字魂36号-正文宋楷" panose="02000000000000000000" pitchFamily="2" charset="-122"/>
              <a:cs typeface="Times New Roman" panose="02020603050405020304" charset="0"/>
            </a:endParaRPr>
          </a:p>
        </p:txBody>
      </p:sp>
      <p:pic>
        <p:nvPicPr>
          <p:cNvPr id="20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2154.64843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647293" y="2637799"/>
            <a:ext cx="7225506" cy="197463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1212"/>
              </a:avLst>
            </a:prstTxWarp>
          </a:bodyPr>
          <a:lstStyle/>
          <a:p>
            <a:pPr algn="ctr">
              <a:defRPr/>
            </a:pPr>
            <a:r>
              <a:rPr lang="en-US" sz="4400" kern="10" dirty="0">
                <a:ln w="9525">
                  <a:solidFill>
                    <a:srgbClr val="9900FF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</a:p>
          <a:p>
            <a:pPr algn="ctr">
              <a:defRPr/>
            </a:pPr>
            <a:r>
              <a:rPr lang="vi-VN" alt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/>
                <a:cs typeface="Times New Roman" panose="02020603050405020304"/>
              </a:rPr>
              <a:t>NÓI VÀ NGHE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624395" y="1868603"/>
            <a:ext cx="5874569" cy="4424361"/>
            <a:chOff x="1417547" y="1264224"/>
            <a:chExt cx="4405927" cy="331827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829745" y="3179483"/>
              <a:ext cx="3745069" cy="89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8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4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33588" y="2690349"/>
              <a:ext cx="3041009" cy="715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3735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3735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29" y="4522376"/>
            <a:ext cx="2497171" cy="1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47082" y="878284"/>
            <a:ext cx="3105151" cy="798830"/>
            <a:chOff x="-345974" y="617893"/>
            <a:chExt cx="2328863" cy="599123"/>
          </a:xfrm>
        </p:grpSpPr>
        <p:sp>
          <p:nvSpPr>
            <p:cNvPr id="18" name="TextBox 17"/>
            <p:cNvSpPr txBox="1"/>
            <p:nvPr/>
          </p:nvSpPr>
          <p:spPr>
            <a:xfrm>
              <a:off x="-345974" y="617893"/>
              <a:ext cx="2328863" cy="59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35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345974" y="625037"/>
              <a:ext cx="2296954" cy="591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35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897659" y="696651"/>
            <a:ext cx="7591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CẢM ƠN ANH HÀ MÃ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3185" y="276860"/>
            <a:ext cx="10838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Dựa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gợi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ý,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vi-VN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7768" y="1475748"/>
            <a:ext cx="3666091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5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665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665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anh</a:t>
            </a:r>
            <a:r>
              <a:rPr lang="en-US" sz="2665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hà</a:t>
            </a:r>
            <a:r>
              <a:rPr lang="en-US" sz="2665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mã</a:t>
            </a:r>
            <a:endParaRPr lang="en-US" sz="2665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7900" y="2209421"/>
            <a:ext cx="5795433" cy="1978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191" y="4263209"/>
            <a:ext cx="5918367" cy="19763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4702"/>
          <a:stretch>
            <a:fillRect/>
          </a:stretch>
        </p:blipFill>
        <p:spPr>
          <a:xfrm>
            <a:off x="2140907" y="1086180"/>
            <a:ext cx="3751893" cy="2828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000" r="1138"/>
          <a:stretch>
            <a:fillRect/>
          </a:stretch>
        </p:blipFill>
        <p:spPr>
          <a:xfrm>
            <a:off x="6079067" y="1086180"/>
            <a:ext cx="4047067" cy="2828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0973" y="3914425"/>
            <a:ext cx="3531760" cy="10147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Dê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cún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gặp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chuyện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gì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rừng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  <a:endParaRPr lang="vi-VN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9253" y="3914425"/>
            <a:ext cx="3044347" cy="10147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Dê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nói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gì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gặp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hươu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  <a:endParaRPr lang="vi-VN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910951"/>
            <a:ext cx="2900523" cy="157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cún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khi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quay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thì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bị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lạc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đường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7392" y="3910951"/>
            <a:ext cx="4047067" cy="10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- 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Cô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kia,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làng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lối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340" y="3684660"/>
            <a:ext cx="3531760" cy="10147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sao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dê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anh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mã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phật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ý?</a:t>
            </a:r>
            <a:endParaRPr lang="vi-VN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8573" y="3684660"/>
            <a:ext cx="3545707" cy="10147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Cún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gì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khiến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anh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mã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vui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vẻ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giúp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  <a:endParaRPr lang="vi-VN" sz="20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7340" y="3824273"/>
            <a:ext cx="3531759" cy="107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phật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ý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lịch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sự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1223" y="3760144"/>
            <a:ext cx="4143437" cy="206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Cún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rất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lịch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sự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: “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Chào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bọn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qua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sông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135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2135" dirty="0">
                <a:solidFill>
                  <a:srgbClr val="FF0000"/>
                </a:solidFill>
                <a:latin typeface="UTM Avo" panose="02040603050506020204" pitchFamily="18" charset="0"/>
              </a:rPr>
              <a:t> ạ?”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7340" y="1065477"/>
            <a:ext cx="7877320" cy="26305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ldLvl="0" animBg="1"/>
      <p:bldP spid="5" grpId="1" bldLvl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62191" y="681599"/>
            <a:ext cx="75916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5393" y="446833"/>
            <a:ext cx="778248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Kể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chuyện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tranh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7768" y="1475748"/>
            <a:ext cx="3666091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5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Cảm</a:t>
            </a:r>
            <a:r>
              <a:rPr lang="en-US" sz="2665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UTM Avo" panose="02040603050506020204" pitchFamily="18" charset="0"/>
              </a:rPr>
              <a:t>ơn</a:t>
            </a:r>
            <a:r>
              <a:rPr lang="en-US" sz="2665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UTM Avo" panose="02040603050506020204" pitchFamily="18" charset="0"/>
              </a:rPr>
              <a:t>anh</a:t>
            </a:r>
            <a:r>
              <a:rPr lang="en-US" sz="2665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hà</a:t>
            </a:r>
            <a:r>
              <a:rPr lang="en-US" sz="2665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665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mã</a:t>
            </a:r>
            <a:endParaRPr lang="en-US" sz="2665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7900" y="2209421"/>
            <a:ext cx="5795433" cy="19789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191" y="4263209"/>
            <a:ext cx="5918367" cy="19763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6415" y="703044"/>
            <a:ext cx="7915440" cy="1462173"/>
            <a:chOff x="511811" y="527283"/>
            <a:chExt cx="5936580" cy="10966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11" y="527283"/>
              <a:ext cx="5834378" cy="109663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82564" y="657780"/>
              <a:ext cx="5365827" cy="89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Cùng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người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thân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trao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đổi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về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cách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chào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hỏi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hiện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sự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thân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thiện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hoặc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lịch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sự</a:t>
              </a:r>
              <a:r>
                <a:rPr lang="en-US" sz="24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pic>
        <p:nvPicPr>
          <p:cNvPr id="2052" name="Picture 4" descr="Friendly kids greeting each other waving hands and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16900" r="7748" b="24719"/>
          <a:stretch>
            <a:fillRect/>
          </a:stretch>
        </p:blipFill>
        <p:spPr bwMode="auto">
          <a:xfrm>
            <a:off x="3239912" y="2339213"/>
            <a:ext cx="5433717" cy="400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205</Words>
  <Application>Microsoft Office PowerPoint</Application>
  <PresentationFormat>Widescreen</PresentationFormat>
  <Paragraphs>26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LENOVO</cp:lastModifiedBy>
  <cp:revision>3</cp:revision>
  <dcterms:created xsi:type="dcterms:W3CDTF">2022-04-02T14:38:00Z</dcterms:created>
  <dcterms:modified xsi:type="dcterms:W3CDTF">2022-04-12T03:50:45Z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5C472BD1CF334CE78EBC2B9905504293</vt:lpwstr>
  </property>
  <property fmtid="{D5CDD505-2E9C-101B-9397-08002B2CF9AE}" pid="3" name="KSOProductBuildVer">
    <vt:lpwstr>1033-11.2.0.11042</vt:lpwstr>
  </property>
</Properties>
</file>