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97" r:id="rId4"/>
    <p:sldMasterId id="2147483709" r:id="rId5"/>
  </p:sldMasterIdLst>
  <p:notesMasterIdLst>
    <p:notesMasterId r:id="rId36"/>
  </p:notesMasterIdLst>
  <p:sldIdLst>
    <p:sldId id="2900" r:id="rId6"/>
    <p:sldId id="257" r:id="rId7"/>
    <p:sldId id="425" r:id="rId8"/>
    <p:sldId id="426" r:id="rId9"/>
    <p:sldId id="260" r:id="rId10"/>
    <p:sldId id="261" r:id="rId11"/>
    <p:sldId id="262" r:id="rId12"/>
    <p:sldId id="263" r:id="rId13"/>
    <p:sldId id="320" r:id="rId14"/>
    <p:sldId id="2007577137" r:id="rId15"/>
    <p:sldId id="2007577161" r:id="rId16"/>
    <p:sldId id="394" r:id="rId17"/>
    <p:sldId id="2007577162" r:id="rId18"/>
    <p:sldId id="272" r:id="rId19"/>
    <p:sldId id="395" r:id="rId20"/>
    <p:sldId id="2007577163" r:id="rId21"/>
    <p:sldId id="419" r:id="rId22"/>
    <p:sldId id="2007577164" r:id="rId23"/>
    <p:sldId id="306" r:id="rId24"/>
    <p:sldId id="398" r:id="rId25"/>
    <p:sldId id="399" r:id="rId26"/>
    <p:sldId id="2007577165" r:id="rId27"/>
    <p:sldId id="2007577166" r:id="rId28"/>
    <p:sldId id="421" r:id="rId29"/>
    <p:sldId id="401" r:id="rId30"/>
    <p:sldId id="402" r:id="rId31"/>
    <p:sldId id="2007577170" r:id="rId32"/>
    <p:sldId id="2007577172" r:id="rId33"/>
    <p:sldId id="487" r:id="rId34"/>
    <p:sldId id="20075771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6854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7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9166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0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47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63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FDBA7-5AA6-4D95-A4AF-EE8EEC21063C}"/>
              </a:ext>
            </a:extLst>
          </p:cNvPr>
          <p:cNvSpPr txBox="1"/>
          <p:nvPr userDrawn="1"/>
        </p:nvSpPr>
        <p:spPr>
          <a:xfrm>
            <a:off x="9406810" y="-38214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721" r:id="rId11"/>
    <p:sldLayoutId id="2147483722" r:id="rId12"/>
    <p:sldLayoutId id="214748372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EC6E3-1004-4931-A3C3-57F5AB0716D4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6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9.png"/><Relationship Id="rId11" Type="http://schemas.microsoft.com/office/2007/relationships/hdphoto" Target="../media/hdphoto1.wdp"/><Relationship Id="rId5" Type="http://schemas.openxmlformats.org/officeDocument/2006/relationships/image" Target="../media/image28.png"/><Relationship Id="rId15" Type="http://schemas.openxmlformats.org/officeDocument/2006/relationships/slide" Target="slide8.xml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154132"/>
            <a:ext cx="1264373" cy="1264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2843540" y="154132"/>
            <a:ext cx="6504921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991828" y="1891447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Calibri"/>
              <a:cs typeface="#9Slide03 Arima Madurai Medium" panose="00000600000000000000" pitchFamily="2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BÀI 20: TỪ CHÚ BỒ CÂU ĐẾN IN-TƠ-NÉT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(TIẾT 1+2)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342E8-410F-4091-9B30-14175B84F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229547"/>
            <a:ext cx="1264373" cy="12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596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89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8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Thứ tư ngày 13 tháng 4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2" y="1736446"/>
            <a:ext cx="258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Tiếng Việt: Đọc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896" y="2432261"/>
            <a:ext cx="699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 Từ chú bồ câu đến in-tơ-nét </a:t>
            </a:r>
          </a:p>
        </p:txBody>
      </p:sp>
    </p:spTree>
    <p:extLst>
      <p:ext uri="{BB962C8B-B14F-4D97-AF65-F5344CB8AC3E}">
        <p14:creationId xmlns:p14="http://schemas.microsoft.com/office/powerpoint/2010/main" val="23679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1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66" y="2713373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76879" y="144399"/>
            <a:ext cx="5157694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88" y="1031467"/>
            <a:ext cx="10587653" cy="2005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353992" y="1721370"/>
            <a:ext cx="70088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2400" b="1">
                <a:solidFill>
                  <a:srgbClr val="002060"/>
                </a:solidFill>
              </a:rPr>
              <a:t>Đọc đúng, rõ ràng </a:t>
            </a:r>
            <a:r>
              <a:rPr lang="en-US" sz="2400" b="1">
                <a:solidFill>
                  <a:srgbClr val="002060"/>
                </a:solidFill>
              </a:rPr>
              <a:t>; </a:t>
            </a:r>
            <a:r>
              <a:rPr lang="vi-VN" sz="2400" b="1">
                <a:solidFill>
                  <a:srgbClr val="002060"/>
                </a:solidFill>
              </a:rPr>
              <a:t>biết ngắt hơi ở chỗ có đấu câu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062" y="3429000"/>
            <a:ext cx="6937968" cy="2999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486" y="159432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37" y="2867225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648" y="395298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222017" y="3106988"/>
            <a:ext cx="52650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14973" y="4477352"/>
            <a:ext cx="4557435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được: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</a:rPr>
              <a:t>Những cách trao đổi, trò chuyện khi ở xa</a:t>
            </a:r>
          </a:p>
          <a:p>
            <a:pPr lvl="0" algn="just" eaLnBrk="0" hangingPunct="0"/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14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0" y="1789960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6" y="2233656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1" y="1948116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9098" y="3088120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069" y="3225931"/>
            <a:ext cx="28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7223" y="3365118"/>
            <a:ext cx="246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3579534" y="745907"/>
            <a:ext cx="4848297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72203" y="212519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88402" y="234698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2171334" y="934927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756574" y="2623414"/>
            <a:ext cx="10923236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3200" b="1" kern="0">
                <a:solidFill>
                  <a:srgbClr val="FF0000"/>
                </a:solidFill>
                <a:cs typeface="Arial"/>
                <a:sym typeface="Arial"/>
              </a:rPr>
              <a:t>/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bạn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3200" b="1" kern="0">
                <a:solidFill>
                  <a:srgbClr val="FF0000"/>
                </a:solidFill>
                <a:cs typeface="Arial"/>
                <a:sym typeface="Arial"/>
              </a:rPr>
              <a:t>/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dù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en-US" sz="3200" b="1" kern="0">
                <a:solidFill>
                  <a:srgbClr val="FF0000"/>
                </a:solidFill>
                <a:cs typeface="Arial"/>
                <a:sym typeface="Arial"/>
              </a:rPr>
              <a:t>//</a:t>
            </a:r>
            <a:r>
              <a:rPr lang="vi-VN" sz="3200" b="1" kern="0">
                <a:solidFill>
                  <a:srgbClr val="FF0000"/>
                </a:solidFill>
                <a:cs typeface="Arial"/>
                <a:sym typeface="Arial"/>
              </a:rPr>
              <a:t> </a:t>
            </a:r>
            <a:endParaRPr lang="vi-VN" sz="3200" b="1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75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24581" y="37684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148852" y="15989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137357" y="1557700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550447" y="1948804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10149" y="2833289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565945" y="3238271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2604052" y="1552345"/>
            <a:ext cx="979004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3233395" y="2767241"/>
            <a:ext cx="884482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giảng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tập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9EA499-321A-434D-81CA-357B80947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327" y="4302690"/>
            <a:ext cx="7699034" cy="22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57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34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55715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80893" y="63174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799139" y="1745092"/>
            <a:ext cx="11069207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	Ngày 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nay,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7F3DFA-8703-4A30-A302-A2B1A3EB9615}"/>
              </a:ext>
            </a:extLst>
          </p:cNvPr>
          <p:cNvCxnSpPr>
            <a:cxnSpLocks/>
          </p:cNvCxnSpPr>
          <p:nvPr/>
        </p:nvCxnSpPr>
        <p:spPr>
          <a:xfrm flipH="1">
            <a:off x="4075947" y="178612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08E2F2-7CE8-4564-B835-67006AA5C4E3}"/>
              </a:ext>
            </a:extLst>
          </p:cNvPr>
          <p:cNvCxnSpPr>
            <a:cxnSpLocks/>
          </p:cNvCxnSpPr>
          <p:nvPr/>
        </p:nvCxnSpPr>
        <p:spPr>
          <a:xfrm flipH="1">
            <a:off x="8478265" y="177028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0081C-283E-4ADB-BFED-254E69E6BD7B}"/>
              </a:ext>
            </a:extLst>
          </p:cNvPr>
          <p:cNvCxnSpPr>
            <a:cxnSpLocks/>
          </p:cNvCxnSpPr>
          <p:nvPr/>
        </p:nvCxnSpPr>
        <p:spPr>
          <a:xfrm flipH="1">
            <a:off x="1936062" y="2577767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8A001A-176B-4B1A-B714-FF0E34628D4B}"/>
              </a:ext>
            </a:extLst>
          </p:cNvPr>
          <p:cNvCxnSpPr>
            <a:cxnSpLocks/>
          </p:cNvCxnSpPr>
          <p:nvPr/>
        </p:nvCxnSpPr>
        <p:spPr>
          <a:xfrm flipH="1">
            <a:off x="1995764" y="2577767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381BB9-6351-48E4-962E-C14121EB8BCF}"/>
              </a:ext>
            </a:extLst>
          </p:cNvPr>
          <p:cNvCxnSpPr>
            <a:cxnSpLocks/>
          </p:cNvCxnSpPr>
          <p:nvPr/>
        </p:nvCxnSpPr>
        <p:spPr>
          <a:xfrm flipH="1">
            <a:off x="5709925" y="2577767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403553-3DE8-457C-B7FB-183781256A37}"/>
              </a:ext>
            </a:extLst>
          </p:cNvPr>
          <p:cNvCxnSpPr>
            <a:cxnSpLocks/>
          </p:cNvCxnSpPr>
          <p:nvPr/>
        </p:nvCxnSpPr>
        <p:spPr>
          <a:xfrm flipH="1">
            <a:off x="10255938" y="2585552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962CC-C8CA-4888-AA2F-06ECF4A82A0F}"/>
              </a:ext>
            </a:extLst>
          </p:cNvPr>
          <p:cNvCxnSpPr>
            <a:cxnSpLocks/>
          </p:cNvCxnSpPr>
          <p:nvPr/>
        </p:nvCxnSpPr>
        <p:spPr>
          <a:xfrm flipH="1">
            <a:off x="10324200" y="2576125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AD1145-4C33-4C6F-811D-B1B897D133C6}"/>
              </a:ext>
            </a:extLst>
          </p:cNvPr>
          <p:cNvCxnSpPr>
            <a:cxnSpLocks/>
          </p:cNvCxnSpPr>
          <p:nvPr/>
        </p:nvCxnSpPr>
        <p:spPr>
          <a:xfrm flipH="1">
            <a:off x="2497245" y="331637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03F5E8-FB00-43CD-B168-30A033E60759}"/>
              </a:ext>
            </a:extLst>
          </p:cNvPr>
          <p:cNvCxnSpPr>
            <a:cxnSpLocks/>
          </p:cNvCxnSpPr>
          <p:nvPr/>
        </p:nvCxnSpPr>
        <p:spPr>
          <a:xfrm flipH="1">
            <a:off x="1916350" y="4020828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3A285-1D41-4753-9B03-0365BE25F3BC}"/>
              </a:ext>
            </a:extLst>
          </p:cNvPr>
          <p:cNvCxnSpPr>
            <a:cxnSpLocks/>
          </p:cNvCxnSpPr>
          <p:nvPr/>
        </p:nvCxnSpPr>
        <p:spPr>
          <a:xfrm flipH="1">
            <a:off x="9014734" y="403590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C8715D-BD68-4E7A-ACC3-53223C83AB2A}"/>
              </a:ext>
            </a:extLst>
          </p:cNvPr>
          <p:cNvCxnSpPr>
            <a:cxnSpLocks/>
          </p:cNvCxnSpPr>
          <p:nvPr/>
        </p:nvCxnSpPr>
        <p:spPr>
          <a:xfrm flipH="1">
            <a:off x="9074436" y="403590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F1780D-ABBF-4FB9-B7F5-D0D52AF52011}"/>
              </a:ext>
            </a:extLst>
          </p:cNvPr>
          <p:cNvCxnSpPr>
            <a:cxnSpLocks/>
          </p:cNvCxnSpPr>
          <p:nvPr/>
        </p:nvCxnSpPr>
        <p:spPr>
          <a:xfrm flipH="1">
            <a:off x="4195352" y="3118778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CA0893-7D43-404F-B869-F1E0836D1525}"/>
              </a:ext>
            </a:extLst>
          </p:cNvPr>
          <p:cNvCxnSpPr>
            <a:cxnSpLocks/>
          </p:cNvCxnSpPr>
          <p:nvPr/>
        </p:nvCxnSpPr>
        <p:spPr>
          <a:xfrm flipH="1">
            <a:off x="8571257" y="2429247"/>
            <a:ext cx="1804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B63FE3-AD91-4840-8A17-C88E33582D0C}"/>
              </a:ext>
            </a:extLst>
          </p:cNvPr>
          <p:cNvCxnSpPr>
            <a:cxnSpLocks/>
          </p:cNvCxnSpPr>
          <p:nvPr/>
        </p:nvCxnSpPr>
        <p:spPr>
          <a:xfrm flipH="1">
            <a:off x="5829330" y="3186511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09718C-4F05-46A5-9559-8AEB950E00F0}"/>
              </a:ext>
            </a:extLst>
          </p:cNvPr>
          <p:cNvCxnSpPr>
            <a:cxnSpLocks/>
          </p:cNvCxnSpPr>
          <p:nvPr/>
        </p:nvCxnSpPr>
        <p:spPr>
          <a:xfrm flipH="1">
            <a:off x="952954" y="3926760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7068B-765B-43DD-8746-F01B37E427AD}"/>
              </a:ext>
            </a:extLst>
          </p:cNvPr>
          <p:cNvCxnSpPr>
            <a:cxnSpLocks/>
          </p:cNvCxnSpPr>
          <p:nvPr/>
        </p:nvCxnSpPr>
        <p:spPr>
          <a:xfrm flipH="1">
            <a:off x="5939733" y="3841918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EFE81C-D2E7-4565-97E5-AD4708163791}"/>
              </a:ext>
            </a:extLst>
          </p:cNvPr>
          <p:cNvCxnSpPr>
            <a:cxnSpLocks/>
          </p:cNvCxnSpPr>
          <p:nvPr/>
        </p:nvCxnSpPr>
        <p:spPr>
          <a:xfrm flipH="1">
            <a:off x="7882512" y="4631214"/>
            <a:ext cx="988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52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33837"/>
              </p:ext>
            </p:extLst>
          </p:nvPr>
        </p:nvGraphicFramePr>
        <p:xfrm>
          <a:off x="1263193" y="3840084"/>
          <a:ext cx="4828668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8668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1698171" y="2448127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326465" y="2465451"/>
            <a:ext cx="192491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51765"/>
              </p:ext>
            </p:extLst>
          </p:nvPr>
        </p:nvGraphicFramePr>
        <p:xfrm>
          <a:off x="6509844" y="3867532"/>
          <a:ext cx="5051233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51233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53528 0.330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8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9609 0.282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4306 0.292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1263638" y="610972"/>
            <a:ext cx="783508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</a:t>
            </a: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hoàn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vi-VN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-72509" y="1997923"/>
            <a:ext cx="1040742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(……)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7060799" y="2003187"/>
            <a:ext cx="3836587" cy="7397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nói</a:t>
            </a:r>
            <a:endParaRPr lang="en-US" sz="3200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937290" y="2689246"/>
            <a:ext cx="122470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.</a:t>
            </a:r>
            <a:endParaRPr lang="en-US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47" y="2304317"/>
            <a:ext cx="3090399" cy="4469671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306" y="0"/>
            <a:ext cx="7933151" cy="4238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1909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</a:p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endParaRPr lang="en-US" sz="4267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14377"/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267" b="1" dirty="0">
              <a:solidFill>
                <a:srgbClr val="FFFF00"/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000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1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66" y="2713373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76879" y="144399"/>
            <a:ext cx="5157694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88" y="1031467"/>
            <a:ext cx="10587653" cy="2005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353992" y="1721370"/>
            <a:ext cx="70088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2400" b="1">
                <a:solidFill>
                  <a:srgbClr val="002060"/>
                </a:solidFill>
              </a:rPr>
              <a:t>Đọc đúng, rõ ràng </a:t>
            </a:r>
            <a:r>
              <a:rPr lang="en-US" sz="2400" b="1">
                <a:solidFill>
                  <a:srgbClr val="002060"/>
                </a:solidFill>
              </a:rPr>
              <a:t>; </a:t>
            </a:r>
            <a:r>
              <a:rPr lang="vi-VN" sz="2400" b="1">
                <a:solidFill>
                  <a:srgbClr val="002060"/>
                </a:solidFill>
              </a:rPr>
              <a:t>biết ngắt hơi ở chỗ có đấu câu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062" y="3429000"/>
            <a:ext cx="6937968" cy="2999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486" y="159432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37" y="2867225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648" y="395298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222017" y="3106988"/>
            <a:ext cx="52650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14973" y="4477352"/>
            <a:ext cx="4557435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được: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</a:rPr>
              <a:t>Những cách trao đổi, trò chuyện khi ở xa</a:t>
            </a:r>
          </a:p>
          <a:p>
            <a:pPr lvl="0" algn="just" eaLnBrk="0" hangingPunct="0"/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3269" y="2780288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err="1"/>
              <a:t>bị</a:t>
            </a:r>
            <a:r>
              <a:rPr lang="en-US" sz="3200" b="1"/>
              <a:t> bài học sau.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Chăm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ngoan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giỏi</a:t>
            </a:r>
            <a:endParaRPr lang="zh-CN" altLang="en-US" sz="5333" b="1" dirty="0">
              <a:solidFill>
                <a:srgbClr val="A9250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lăng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1542</Words>
  <Application>Microsoft Office PowerPoint</Application>
  <PresentationFormat>Widescreen</PresentationFormat>
  <Paragraphs>141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Arial-Rounded</vt:lpstr>
      <vt:lpstr>Calibri</vt:lpstr>
      <vt:lpstr>DFPOP1-W9</vt:lpstr>
      <vt:lpstr>HP001 4 hàng</vt:lpstr>
      <vt:lpstr>Kalam</vt:lpstr>
      <vt:lpstr>Montserrat</vt:lpstr>
      <vt:lpstr>SVN-Gretoon</vt:lpstr>
      <vt:lpstr>Times New Roman</vt:lpstr>
      <vt:lpstr>UTM Avo</vt:lpstr>
      <vt:lpstr>UTM Cookies</vt:lpstr>
      <vt:lpstr>Verdana</vt:lpstr>
      <vt:lpstr>Office Theme</vt:lpstr>
      <vt:lpstr>Doodle Sketchbook by Slidesgo</vt:lpstr>
      <vt:lpstr>9_Office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LENOVO</cp:lastModifiedBy>
  <cp:revision>17</cp:revision>
  <dcterms:created xsi:type="dcterms:W3CDTF">2021-07-20T01:55:21Z</dcterms:created>
  <dcterms:modified xsi:type="dcterms:W3CDTF">2022-04-13T03:50:26Z</dcterms:modified>
</cp:coreProperties>
</file>