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gif" ContentType="image/gif"/>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9" r:id="rId3"/>
    <p:sldMasterId id="2147483687" r:id="rId4"/>
    <p:sldMasterId id="2147483699" r:id="rId5"/>
    <p:sldMasterId id="2147483711" r:id="rId6"/>
    <p:sldMasterId id="2147483726" r:id="rId7"/>
    <p:sldMasterId id="2147483738" r:id="rId8"/>
  </p:sldMasterIdLst>
  <p:notesMasterIdLst>
    <p:notesMasterId r:id="rId11"/>
  </p:notesMasterIdLst>
  <p:sldIdLst>
    <p:sldId id="3408" r:id="rId9"/>
    <p:sldId id="3402" r:id="rId10"/>
    <p:sldId id="3403" r:id="rId12"/>
    <p:sldId id="3404" r:id="rId13"/>
    <p:sldId id="260" r:id="rId14"/>
    <p:sldId id="261" r:id="rId15"/>
    <p:sldId id="3405" r:id="rId16"/>
    <p:sldId id="3407" r:id="rId17"/>
    <p:sldId id="302" r:id="rId18"/>
    <p:sldId id="297" r:id="rId19"/>
    <p:sldId id="3399" r:id="rId20"/>
    <p:sldId id="291" r:id="rId21"/>
    <p:sldId id="296" r:id="rId22"/>
    <p:sldId id="3397" r:id="rId23"/>
    <p:sldId id="496" r:id="rId24"/>
    <p:sldId id="341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88" d="100"/>
          <a:sy n="88" d="100"/>
        </p:scale>
        <p:origin x="106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1.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 Type="http://schemas.openxmlformats.org/officeDocument/2006/relationships/slideMaster" Target="slideMasters/slideMaster2.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16.xml"/><Relationship Id="rId24" Type="http://schemas.openxmlformats.org/officeDocument/2006/relationships/slide" Target="slides/slide15.xml"/><Relationship Id="rId23" Type="http://schemas.openxmlformats.org/officeDocument/2006/relationships/slide" Target="slides/slide14.xml"/><Relationship Id="rId22" Type="http://schemas.openxmlformats.org/officeDocument/2006/relationships/slide" Target="slides/slide13.xml"/><Relationship Id="rId21" Type="http://schemas.openxmlformats.org/officeDocument/2006/relationships/slide" Target="slides/slide12.xml"/><Relationship Id="rId20" Type="http://schemas.openxmlformats.org/officeDocument/2006/relationships/slide" Target="slides/slide11.xml"/><Relationship Id="rId2" Type="http://schemas.openxmlformats.org/officeDocument/2006/relationships/theme" Target="theme/theme1.xml"/><Relationship Id="rId19" Type="http://schemas.openxmlformats.org/officeDocument/2006/relationships/slide" Target="slides/slide10.xml"/><Relationship Id="rId18" Type="http://schemas.openxmlformats.org/officeDocument/2006/relationships/slide" Target="slides/slide9.xml"/><Relationship Id="rId17" Type="http://schemas.openxmlformats.org/officeDocument/2006/relationships/slide" Target="slides/slide8.xml"/><Relationship Id="rId16" Type="http://schemas.openxmlformats.org/officeDocument/2006/relationships/slide" Target="slides/slide7.xml"/><Relationship Id="rId15" Type="http://schemas.openxmlformats.org/officeDocument/2006/relationships/slide" Target="slides/slide6.xml"/><Relationship Id="rId14" Type="http://schemas.openxmlformats.org/officeDocument/2006/relationships/slide" Target="slides/slide5.xml"/><Relationship Id="rId13" Type="http://schemas.openxmlformats.org/officeDocument/2006/relationships/slide" Target="slides/slide4.xml"/><Relationship Id="rId12" Type="http://schemas.openxmlformats.org/officeDocument/2006/relationships/slide" Target="slides/slide3.xml"/><Relationship Id="rId11" Type="http://schemas.openxmlformats.org/officeDocument/2006/relationships/notesMaster" Target="notesMasters/notesMaster1.xml"/><Relationship Id="rId10" Type="http://schemas.openxmlformats.org/officeDocument/2006/relationships/slide" Target="slides/slide2.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6DC5C0A-0D26-4132-B61F-2E06C1498EC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image" Target="../media/image25.png"/><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5" Type="http://schemas.openxmlformats.org/officeDocument/2006/relationships/image" Target="../media/image28.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tags" Target="../tags/tag3.xml"/><Relationship Id="rId7" Type="http://schemas.openxmlformats.org/officeDocument/2006/relationships/image" Target="../media/image5.png"/><Relationship Id="rId6" Type="http://schemas.openxmlformats.org/officeDocument/2006/relationships/tags" Target="../tags/tag2.xml"/><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tags" Target="../tags/tag1.xm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9" Type="http://schemas.openxmlformats.org/officeDocument/2006/relationships/image" Target="../media/image35.png"/><Relationship Id="rId8" Type="http://schemas.openxmlformats.org/officeDocument/2006/relationships/image" Target="../media/image34.png"/><Relationship Id="rId7" Type="http://schemas.openxmlformats.org/officeDocument/2006/relationships/image" Target="../media/image33.png"/><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15.png"/><Relationship Id="rId2" Type="http://schemas.openxmlformats.org/officeDocument/2006/relationships/image" Target="../media/image29.png"/><Relationship Id="rId13" Type="http://schemas.openxmlformats.org/officeDocument/2006/relationships/image" Target="../media/image38.png"/><Relationship Id="rId12" Type="http://schemas.openxmlformats.org/officeDocument/2006/relationships/image" Target="../media/image37.png"/><Relationship Id="rId11" Type="http://schemas.openxmlformats.org/officeDocument/2006/relationships/image" Target="../media/image36.png"/><Relationship Id="rId10"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tags" Target="../tags/tag4.xml"/><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image" Target="../media/image25.png"/><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1EBD0CC-E3E2-4331-AA06-EBB8ADD6037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grpSp>
        <p:nvGrpSpPr>
          <p:cNvPr id="14" name="Group 13"/>
          <p:cNvGrpSpPr/>
          <p:nvPr userDrawn="1"/>
        </p:nvGrpSpPr>
        <p:grpSpPr>
          <a:xfrm>
            <a:off x="377049" y="255820"/>
            <a:ext cx="2637181" cy="2062663"/>
            <a:chOff x="237072" y="234585"/>
            <a:chExt cx="1448294" cy="1448294"/>
          </a:xfrm>
        </p:grpSpPr>
        <p:sp>
          <p:nvSpPr>
            <p:cNvPr id="15" name="Oval 14"/>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sp>
          <p:nvSpPr>
            <p:cNvPr id="17" name="Oval 16"/>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a:fillRect/>
          </a:stretch>
        </p:blipFill>
        <p:spPr>
          <a:xfrm rot="17520652">
            <a:off x="-1241912" y="-526164"/>
            <a:ext cx="3020116" cy="314651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chemeClr val="tx1">
                    <a:lumMod val="50000"/>
                    <a:lumOff val="50000"/>
                  </a:schemeClr>
                </a:solidFill>
                <a:cs typeface="Arial" panose="020B0604020202020204"/>
                <a:sym typeface="Arial" panose="020B0604020202020204"/>
              </a:rPr>
              <a:t>Hương</a:t>
            </a:r>
            <a:r>
              <a:rPr lang="en-US" sz="1200" kern="0" dirty="0">
                <a:solidFill>
                  <a:schemeClr val="tx1">
                    <a:lumMod val="50000"/>
                    <a:lumOff val="50000"/>
                  </a:schemeClr>
                </a:solidFill>
                <a:cs typeface="Arial" panose="020B0604020202020204"/>
                <a:sym typeface="Arial" panose="020B0604020202020204"/>
              </a:rPr>
              <a:t> </a:t>
            </a:r>
            <a:r>
              <a:rPr lang="en-US" sz="1200" kern="0" dirty="0" err="1">
                <a:solidFill>
                  <a:schemeClr val="tx1">
                    <a:lumMod val="50000"/>
                    <a:lumOff val="50000"/>
                  </a:schemeClr>
                </a:solidFill>
                <a:cs typeface="Arial" panose="020B0604020202020204"/>
                <a:sym typeface="Arial" panose="020B0604020202020204"/>
              </a:rPr>
              <a:t>Thảo</a:t>
            </a:r>
            <a:r>
              <a:rPr lang="en-US" sz="1200" kern="0" dirty="0">
                <a:solidFill>
                  <a:schemeClr val="tx1">
                    <a:lumMod val="50000"/>
                    <a:lumOff val="50000"/>
                  </a:schemeClr>
                </a:solidFill>
                <a:cs typeface="Arial" panose="020B0604020202020204"/>
                <a:sym typeface="Arial" panose="020B0604020202020204"/>
              </a:rPr>
              <a:t>: tranthao121004@gmail.com</a:t>
            </a:r>
            <a:endParaRPr lang="en-US" sz="1200" kern="0" dirty="0">
              <a:solidFill>
                <a:schemeClr val="tx1">
                  <a:lumMod val="50000"/>
                  <a:lumOff val="50000"/>
                </a:schemeClr>
              </a:solidFill>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p:cNvGrpSpPr/>
          <p:nvPr userDrawn="1"/>
        </p:nvGrpSpPr>
        <p:grpSpPr>
          <a:xfrm>
            <a:off x="-418200" y="1324483"/>
            <a:ext cx="1627969" cy="3772305"/>
            <a:chOff x="2822570" y="743589"/>
            <a:chExt cx="1294598" cy="2999823"/>
          </a:xfrm>
        </p:grpSpPr>
        <p:pic>
          <p:nvPicPr>
            <p:cNvPr id="9"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1" fmla="*/ 162302 w 8290700"/>
              <a:gd name="connsiteY0-2" fmla="*/ 2423774 h 4757900"/>
              <a:gd name="connsiteX1-3" fmla="*/ 1139129 w 8290700"/>
              <a:gd name="connsiteY1-4" fmla="*/ 669643 h 4757900"/>
              <a:gd name="connsiteX2-5" fmla="*/ 4226501 w 8290700"/>
              <a:gd name="connsiteY2-6" fmla="*/ 89648 h 4757900"/>
              <a:gd name="connsiteX3-7" fmla="*/ 8290700 w 8290700"/>
              <a:gd name="connsiteY3-8" fmla="*/ 2423774 h 4757900"/>
              <a:gd name="connsiteX4-9" fmla="*/ 4226501 w 8290700"/>
              <a:gd name="connsiteY4-10" fmla="*/ 4757900 h 4757900"/>
              <a:gd name="connsiteX5" fmla="*/ 162302 w 8290700"/>
              <a:gd name="connsiteY5" fmla="*/ 2423774 h 4757900"/>
              <a:gd name="connsiteX0-11" fmla="*/ 162302 w 8453932"/>
              <a:gd name="connsiteY0-12" fmla="*/ 2334994 h 4669120"/>
              <a:gd name="connsiteX1-13" fmla="*/ 1139129 w 8453932"/>
              <a:gd name="connsiteY1-14" fmla="*/ 580863 h 4669120"/>
              <a:gd name="connsiteX2-15" fmla="*/ 4226501 w 8453932"/>
              <a:gd name="connsiteY2-16" fmla="*/ 868 h 4669120"/>
              <a:gd name="connsiteX3-17" fmla="*/ 7472553 w 8453932"/>
              <a:gd name="connsiteY3-18" fmla="*/ 677116 h 4669120"/>
              <a:gd name="connsiteX4-19" fmla="*/ 8290700 w 8453932"/>
              <a:gd name="connsiteY4-20" fmla="*/ 2334994 h 4669120"/>
              <a:gd name="connsiteX5-21" fmla="*/ 4226501 w 8453932"/>
              <a:gd name="connsiteY5-22" fmla="*/ 4669120 h 4669120"/>
              <a:gd name="connsiteX6" fmla="*/ 162302 w 8453932"/>
              <a:gd name="connsiteY6" fmla="*/ 2334994 h 4669120"/>
              <a:gd name="connsiteX0-23" fmla="*/ 380 w 8292010"/>
              <a:gd name="connsiteY0-24" fmla="*/ 2334994 h 4737634"/>
              <a:gd name="connsiteX1-25" fmla="*/ 977207 w 8292010"/>
              <a:gd name="connsiteY1-26" fmla="*/ 580863 h 4737634"/>
              <a:gd name="connsiteX2-27" fmla="*/ 4064579 w 8292010"/>
              <a:gd name="connsiteY2-28" fmla="*/ 868 h 4737634"/>
              <a:gd name="connsiteX3-29" fmla="*/ 7310631 w 8292010"/>
              <a:gd name="connsiteY3-30" fmla="*/ 677116 h 4737634"/>
              <a:gd name="connsiteX4-31" fmla="*/ 8128778 w 8292010"/>
              <a:gd name="connsiteY4-32" fmla="*/ 2334994 h 4737634"/>
              <a:gd name="connsiteX5-33" fmla="*/ 4064579 w 8292010"/>
              <a:gd name="connsiteY5-34" fmla="*/ 4669120 h 4737634"/>
              <a:gd name="connsiteX6-35" fmla="*/ 1054209 w 8292010"/>
              <a:gd name="connsiteY6-36" fmla="*/ 3958572 h 4737634"/>
              <a:gd name="connsiteX7" fmla="*/ 380 w 8292010"/>
              <a:gd name="connsiteY7" fmla="*/ 2334994 h 4737634"/>
              <a:gd name="connsiteX0-37" fmla="*/ 380 w 8160907"/>
              <a:gd name="connsiteY0-38" fmla="*/ 2334994 h 4676413"/>
              <a:gd name="connsiteX1-39" fmla="*/ 977207 w 8160907"/>
              <a:gd name="connsiteY1-40" fmla="*/ 580863 h 4676413"/>
              <a:gd name="connsiteX2-41" fmla="*/ 4064579 w 8160907"/>
              <a:gd name="connsiteY2-42" fmla="*/ 868 h 4676413"/>
              <a:gd name="connsiteX3-43" fmla="*/ 7310631 w 8160907"/>
              <a:gd name="connsiteY3-44" fmla="*/ 677116 h 4676413"/>
              <a:gd name="connsiteX4-45" fmla="*/ 8128778 w 8160907"/>
              <a:gd name="connsiteY4-46" fmla="*/ 2334994 h 4676413"/>
              <a:gd name="connsiteX5-47" fmla="*/ 7031498 w 8160907"/>
              <a:gd name="connsiteY5-48" fmla="*/ 4199203 h 4676413"/>
              <a:gd name="connsiteX6-49" fmla="*/ 4064579 w 8160907"/>
              <a:gd name="connsiteY6-50" fmla="*/ 4669120 h 4676413"/>
              <a:gd name="connsiteX7-51" fmla="*/ 1054209 w 8160907"/>
              <a:gd name="connsiteY7-52" fmla="*/ 3958572 h 4676413"/>
              <a:gd name="connsiteX8" fmla="*/ 380 w 8160907"/>
              <a:gd name="connsiteY8" fmla="*/ 2334994 h 4676413"/>
              <a:gd name="connsiteX0-53" fmla="*/ 62 w 8160589"/>
              <a:gd name="connsiteY0-54" fmla="*/ 2334994 h 4670006"/>
              <a:gd name="connsiteX1-55" fmla="*/ 976889 w 8160589"/>
              <a:gd name="connsiteY1-56" fmla="*/ 580863 h 4670006"/>
              <a:gd name="connsiteX2-57" fmla="*/ 4064261 w 8160589"/>
              <a:gd name="connsiteY2-58" fmla="*/ 868 h 4670006"/>
              <a:gd name="connsiteX3-59" fmla="*/ 7310313 w 8160589"/>
              <a:gd name="connsiteY3-60" fmla="*/ 677116 h 4670006"/>
              <a:gd name="connsiteX4-61" fmla="*/ 8128460 w 8160589"/>
              <a:gd name="connsiteY4-62" fmla="*/ 2334994 h 4670006"/>
              <a:gd name="connsiteX5-63" fmla="*/ 7031180 w 8160589"/>
              <a:gd name="connsiteY5-64" fmla="*/ 4199203 h 4670006"/>
              <a:gd name="connsiteX6-65" fmla="*/ 4064261 w 8160589"/>
              <a:gd name="connsiteY6-66" fmla="*/ 4669120 h 4670006"/>
              <a:gd name="connsiteX7-67" fmla="*/ 948013 w 8160589"/>
              <a:gd name="connsiteY7-68" fmla="*/ 4131826 h 4670006"/>
              <a:gd name="connsiteX8-69" fmla="*/ 62 w 8160589"/>
              <a:gd name="connsiteY8-70" fmla="*/ 2334994 h 4670006"/>
              <a:gd name="connsiteX0-71" fmla="*/ 3056 w 8163583"/>
              <a:gd name="connsiteY0-72" fmla="*/ 2353191 h 4688203"/>
              <a:gd name="connsiteX1-73" fmla="*/ 791407 w 8163583"/>
              <a:gd name="connsiteY1-74" fmla="*/ 387304 h 4688203"/>
              <a:gd name="connsiteX2-75" fmla="*/ 4067255 w 8163583"/>
              <a:gd name="connsiteY2-76" fmla="*/ 19065 h 4688203"/>
              <a:gd name="connsiteX3-77" fmla="*/ 7313307 w 8163583"/>
              <a:gd name="connsiteY3-78" fmla="*/ 695313 h 4688203"/>
              <a:gd name="connsiteX4-79" fmla="*/ 8131454 w 8163583"/>
              <a:gd name="connsiteY4-80" fmla="*/ 2353191 h 4688203"/>
              <a:gd name="connsiteX5-81" fmla="*/ 7034174 w 8163583"/>
              <a:gd name="connsiteY5-82" fmla="*/ 4217400 h 4688203"/>
              <a:gd name="connsiteX6-83" fmla="*/ 4067255 w 8163583"/>
              <a:gd name="connsiteY6-84" fmla="*/ 4687317 h 4688203"/>
              <a:gd name="connsiteX7-85" fmla="*/ 951007 w 8163583"/>
              <a:gd name="connsiteY7-86" fmla="*/ 4150023 h 4688203"/>
              <a:gd name="connsiteX8-87" fmla="*/ 3056 w 8163583"/>
              <a:gd name="connsiteY8-88" fmla="*/ 2353191 h 4688203"/>
              <a:gd name="connsiteX0-89" fmla="*/ 38786 w 8199313"/>
              <a:gd name="connsiteY0-90" fmla="*/ 2353191 h 4794578"/>
              <a:gd name="connsiteX1-91" fmla="*/ 827137 w 8199313"/>
              <a:gd name="connsiteY1-92" fmla="*/ 387304 h 4794578"/>
              <a:gd name="connsiteX2-93" fmla="*/ 4102985 w 8199313"/>
              <a:gd name="connsiteY2-94" fmla="*/ 19065 h 4794578"/>
              <a:gd name="connsiteX3-95" fmla="*/ 7349037 w 8199313"/>
              <a:gd name="connsiteY3-96" fmla="*/ 695313 h 4794578"/>
              <a:gd name="connsiteX4-97" fmla="*/ 8167184 w 8199313"/>
              <a:gd name="connsiteY4-98" fmla="*/ 2353191 h 4794578"/>
              <a:gd name="connsiteX5-99" fmla="*/ 7069904 w 8199313"/>
              <a:gd name="connsiteY5-100" fmla="*/ 4217400 h 4794578"/>
              <a:gd name="connsiteX6-101" fmla="*/ 4102985 w 8199313"/>
              <a:gd name="connsiteY6-102" fmla="*/ 4687317 h 4794578"/>
              <a:gd name="connsiteX7-103" fmla="*/ 549204 w 8199313"/>
              <a:gd name="connsiteY7-104" fmla="*/ 4563909 h 4794578"/>
              <a:gd name="connsiteX8-105" fmla="*/ 38786 w 8199313"/>
              <a:gd name="connsiteY8-106" fmla="*/ 2353191 h 4794578"/>
              <a:gd name="connsiteX0-107" fmla="*/ 38786 w 8199313"/>
              <a:gd name="connsiteY0-108" fmla="*/ 2353191 h 4802240"/>
              <a:gd name="connsiteX1-109" fmla="*/ 827137 w 8199313"/>
              <a:gd name="connsiteY1-110" fmla="*/ 387304 h 4802240"/>
              <a:gd name="connsiteX2-111" fmla="*/ 4102985 w 8199313"/>
              <a:gd name="connsiteY2-112" fmla="*/ 19065 h 4802240"/>
              <a:gd name="connsiteX3-113" fmla="*/ 7349037 w 8199313"/>
              <a:gd name="connsiteY3-114" fmla="*/ 695313 h 4802240"/>
              <a:gd name="connsiteX4-115" fmla="*/ 8167184 w 8199313"/>
              <a:gd name="connsiteY4-116" fmla="*/ 2353191 h 4802240"/>
              <a:gd name="connsiteX5-117" fmla="*/ 7460318 w 8199313"/>
              <a:gd name="connsiteY5-118" fmla="*/ 4602411 h 4802240"/>
              <a:gd name="connsiteX6-119" fmla="*/ 4102985 w 8199313"/>
              <a:gd name="connsiteY6-120" fmla="*/ 4687317 h 4802240"/>
              <a:gd name="connsiteX7-121" fmla="*/ 549204 w 8199313"/>
              <a:gd name="connsiteY7-122" fmla="*/ 4563909 h 4802240"/>
              <a:gd name="connsiteX8-123" fmla="*/ 38786 w 8199313"/>
              <a:gd name="connsiteY8-124" fmla="*/ 2353191 h 4802240"/>
              <a:gd name="connsiteX0-125" fmla="*/ 38786 w 8234668"/>
              <a:gd name="connsiteY0-126" fmla="*/ 2415359 h 4864408"/>
              <a:gd name="connsiteX1-127" fmla="*/ 827137 w 8234668"/>
              <a:gd name="connsiteY1-128" fmla="*/ 449472 h 4864408"/>
              <a:gd name="connsiteX2-129" fmla="*/ 4102985 w 8234668"/>
              <a:gd name="connsiteY2-130" fmla="*/ 81233 h 4864408"/>
              <a:gd name="connsiteX3-131" fmla="*/ 7618288 w 8234668"/>
              <a:gd name="connsiteY3-132" fmla="*/ 237716 h 4864408"/>
              <a:gd name="connsiteX4-133" fmla="*/ 8167184 w 8234668"/>
              <a:gd name="connsiteY4-134" fmla="*/ 2415359 h 4864408"/>
              <a:gd name="connsiteX5-135" fmla="*/ 7460318 w 8234668"/>
              <a:gd name="connsiteY5-136" fmla="*/ 4664579 h 4864408"/>
              <a:gd name="connsiteX6-137" fmla="*/ 4102985 w 8234668"/>
              <a:gd name="connsiteY6-138" fmla="*/ 4749485 h 4864408"/>
              <a:gd name="connsiteX7-139" fmla="*/ 549204 w 8234668"/>
              <a:gd name="connsiteY7-140" fmla="*/ 4626077 h 4864408"/>
              <a:gd name="connsiteX8-141" fmla="*/ 38786 w 8234668"/>
              <a:gd name="connsiteY8-142" fmla="*/ 2415359 h 4864408"/>
              <a:gd name="connsiteX0-143" fmla="*/ 38786 w 8234668"/>
              <a:gd name="connsiteY0-144" fmla="*/ 2415359 h 4864408"/>
              <a:gd name="connsiteX1-145" fmla="*/ 827137 w 8234668"/>
              <a:gd name="connsiteY1-146" fmla="*/ 449472 h 4864408"/>
              <a:gd name="connsiteX2-147" fmla="*/ 4102985 w 8234668"/>
              <a:gd name="connsiteY2-148" fmla="*/ 81233 h 4864408"/>
              <a:gd name="connsiteX3-149" fmla="*/ 7618288 w 8234668"/>
              <a:gd name="connsiteY3-150" fmla="*/ 237716 h 4864408"/>
              <a:gd name="connsiteX4-151" fmla="*/ 8167184 w 8234668"/>
              <a:gd name="connsiteY4-152" fmla="*/ 2444235 h 4864408"/>
              <a:gd name="connsiteX5-153" fmla="*/ 7460318 w 8234668"/>
              <a:gd name="connsiteY5-154" fmla="*/ 4664579 h 4864408"/>
              <a:gd name="connsiteX6-155" fmla="*/ 4102985 w 8234668"/>
              <a:gd name="connsiteY6-156" fmla="*/ 4749485 h 4864408"/>
              <a:gd name="connsiteX7-157" fmla="*/ 549204 w 8234668"/>
              <a:gd name="connsiteY7-158" fmla="*/ 4626077 h 4864408"/>
              <a:gd name="connsiteX8-159" fmla="*/ 38786 w 8234668"/>
              <a:gd name="connsiteY8-160" fmla="*/ 2415359 h 48644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 ang="0">
                <a:pos x="connsiteX8-69" y="connsiteY8-70"/>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1EBD0CC-E3E2-4331-AA06-EBB8ADD6037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fld>
            <a:endParaRPr lang="en-US"/>
          </a:p>
        </p:txBody>
      </p:sp>
      <p:pic>
        <p:nvPicPr>
          <p:cNvPr id="7" name="10"/>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p:cNvPicPr>
            <a:picLocks noChangeAspect="1"/>
          </p:cNvPicPr>
          <p:nvPr userDrawn="1"/>
        </p:nvPicPr>
        <p:blipFill>
          <a:blip r:embed="rId2" cstate="screen"/>
          <a:stretch>
            <a:fillRect/>
          </a:stretch>
        </p:blipFill>
        <p:spPr>
          <a:xfrm>
            <a:off x="0" y="4901803"/>
            <a:ext cx="7918522" cy="195619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1EBD0CC-E3E2-4331-AA06-EBB8ADD6037D}" type="datetimeFigureOut">
              <a:rPr lang="en-US" smtClean="0"/>
            </a:fld>
            <a:endParaRPr lang="en-US"/>
          </a:p>
        </p:txBody>
      </p:sp>
      <p:sp>
        <p:nvSpPr>
          <p:cNvPr id="5" name="Slide Number Placeholder 4"/>
          <p:cNvSpPr>
            <a:spLocks noGrp="1"/>
          </p:cNvSpPr>
          <p:nvPr>
            <p:ph type="sldNum" sz="quarter" idx="12"/>
          </p:nvPr>
        </p:nvSpPr>
        <p:spPr/>
        <p:txBody>
          <a:bodyPr/>
          <a:lstStyle/>
          <a:p>
            <a:fld id="{37634F2D-4F96-4A1A-A648-518B1AFE058E}" type="slidenum">
              <a:rPr lang="en-US" smtClean="0"/>
            </a:fld>
            <a:endParaRPr lang="en-US"/>
          </a:p>
        </p:txBody>
      </p:sp>
      <p:pic>
        <p:nvPicPr>
          <p:cNvPr id="6" name="图片 9"/>
          <p:cNvPicPr>
            <a:picLocks noChangeAspect="1"/>
          </p:cNvPicPr>
          <p:nvPr userDrawn="1"/>
        </p:nvPicPr>
        <p:blipFill>
          <a:blip r:embed="rId2" cstate="screen"/>
          <a:srcRect l="11908" t="16713" b="14111"/>
          <a:stretch>
            <a:fillRect/>
          </a:stretch>
        </p:blipFill>
        <p:spPr>
          <a:xfrm>
            <a:off x="2456500" y="508763"/>
            <a:ext cx="7558181" cy="5808575"/>
          </a:xfrm>
          <a:prstGeom prst="rect">
            <a:avLst/>
          </a:prstGeom>
          <a:noFill/>
          <a:ln w="9525">
            <a:noFill/>
          </a:ln>
        </p:spPr>
      </p:pic>
      <p:pic>
        <p:nvPicPr>
          <p:cNvPr id="7" name="图片 12"/>
          <p:cNvPicPr>
            <a:picLocks noChangeAspect="1"/>
          </p:cNvPicPr>
          <p:nvPr userDrawn="1"/>
        </p:nvPicPr>
        <p:blipFill rotWithShape="1">
          <a:blip r:embed="rId3" cstate="screen"/>
          <a:srcRect/>
          <a:stretch>
            <a:fillRect/>
          </a:stretch>
        </p:blipFill>
        <p:spPr>
          <a:xfrm>
            <a:off x="3487479" y="1331058"/>
            <a:ext cx="5507665" cy="1549970"/>
          </a:xfrm>
          <a:prstGeom prst="rect">
            <a:avLst/>
          </a:prstGeom>
        </p:spPr>
      </p:pic>
      <p:pic>
        <p:nvPicPr>
          <p:cNvPr id="8" name="图片 1"/>
          <p:cNvPicPr>
            <a:picLocks noChangeAspect="1"/>
          </p:cNvPicPr>
          <p:nvPr userDrawn="1"/>
        </p:nvPicPr>
        <p:blipFill rotWithShape="1">
          <a:blip r:embed="rId4" cstate="screen"/>
          <a:srcRect l="4193" t="2191" r="2694" b="6031"/>
          <a:stretch>
            <a:fillRect/>
          </a:stretch>
        </p:blipFill>
        <p:spPr>
          <a:xfrm>
            <a:off x="112395" y="3453134"/>
            <a:ext cx="3482340" cy="3165475"/>
          </a:xfrm>
          <a:prstGeom prst="rect">
            <a:avLst/>
          </a:prstGeom>
        </p:spPr>
      </p:pic>
      <p:pic>
        <p:nvPicPr>
          <p:cNvPr id="9" name="图片 20"/>
          <p:cNvPicPr>
            <a:picLocks noChangeAspect="1"/>
          </p:cNvPicPr>
          <p:nvPr userDrawn="1"/>
        </p:nvPicPr>
        <p:blipFill>
          <a:blip r:embed="rId5" cstate="screen"/>
          <a:stretch>
            <a:fillRect/>
          </a:stretch>
        </p:blipFill>
        <p:spPr>
          <a:xfrm>
            <a:off x="826137" y="142240"/>
            <a:ext cx="1630363" cy="1485900"/>
          </a:xfrm>
          <a:prstGeom prst="rect">
            <a:avLst/>
          </a:prstGeom>
          <a:noFill/>
          <a:ln w="9525">
            <a:noFill/>
          </a:ln>
        </p:spPr>
      </p:pic>
      <p:pic>
        <p:nvPicPr>
          <p:cNvPr id="10" name="图片 9" descr="7025f93bab81e29a45dfc8ebfbf481b9"/>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1EBD0CC-E3E2-4331-AA06-EBB8ADD6037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634F2D-4F96-4A1A-A648-518B1AFE058E}" type="slidenum">
              <a:rPr lang="en-US" smtClean="0"/>
            </a:fld>
            <a:endParaRPr lang="en-US"/>
          </a:p>
        </p:txBody>
      </p:sp>
      <p:pic>
        <p:nvPicPr>
          <p:cNvPr id="6"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p:cNvPr>
          <p:cNvPicPr>
            <a:picLocks noChangeAspect="1"/>
          </p:cNvPicPr>
          <p:nvPr userDrawn="1">
            <a:audioFile r:link="rId3"/>
            <p:extLst>
              <p:ext uri="{DAA4B4D4-6D71-4841-9C94-3DE7FCFB9230}">
                <p14:media xmlns:p14="http://schemas.microsoft.com/office/powerpoint/2010/main" r:embed="rId4"/>
              </p:ext>
            </p:extLst>
          </p:nvPr>
        </p:nvPicPr>
        <p:blipFill>
          <a:blip r:embed="rId5"/>
          <a:stretch>
            <a:fillRect/>
          </a:stretch>
        </p:blipFill>
        <p:spPr>
          <a:xfrm>
            <a:off x="1027113" y="-1600200"/>
            <a:ext cx="609600" cy="609600"/>
          </a:xfrm>
          <a:prstGeom prst="rect">
            <a:avLst/>
          </a:prstGeom>
        </p:spPr>
      </p:pic>
      <p:sp>
        <p:nvSpPr>
          <p:cNvPr id="8" name="TextBox 7"/>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chemeClr val="tx1"/>
                </a:solidFill>
                <a:cs typeface="Arial" panose="020B0604020202020204"/>
                <a:sym typeface="Arial" panose="020B0604020202020204"/>
              </a:rPr>
              <a:t>Hương</a:t>
            </a:r>
            <a:r>
              <a:rPr lang="en-US" sz="1200" kern="0" dirty="0">
                <a:solidFill>
                  <a:schemeClr val="tx1"/>
                </a:solidFill>
                <a:cs typeface="Arial" panose="020B0604020202020204"/>
                <a:sym typeface="Arial" panose="020B0604020202020204"/>
              </a:rPr>
              <a:t> </a:t>
            </a:r>
            <a:r>
              <a:rPr lang="en-US" sz="1200" kern="0" dirty="0" err="1">
                <a:solidFill>
                  <a:schemeClr val="tx1"/>
                </a:solidFill>
                <a:cs typeface="Arial" panose="020B0604020202020204"/>
                <a:sym typeface="Arial" panose="020B0604020202020204"/>
              </a:rPr>
              <a:t>Thảo</a:t>
            </a:r>
            <a:r>
              <a:rPr lang="en-US" sz="1200" kern="0" dirty="0">
                <a:solidFill>
                  <a:schemeClr val="tx1"/>
                </a:solidFill>
                <a:cs typeface="Arial" panose="020B0604020202020204"/>
                <a:sym typeface="Arial" panose="020B0604020202020204"/>
              </a:rPr>
              <a:t>: tranthao121004@gmail.com</a:t>
            </a:r>
            <a:endParaRPr lang="en-US" sz="1200" kern="0" dirty="0">
              <a:solidFill>
                <a:schemeClr val="tx1"/>
              </a:solidFill>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p:cNvPicPr>
            <a:picLocks noChangeAspect="1"/>
          </p:cNvPicPr>
          <p:nvPr userDrawn="1">
            <p:custDataLst>
              <p:tags r:id="rId3"/>
            </p:custDataLst>
          </p:nvPr>
        </p:nvPicPr>
        <p:blipFill>
          <a:blip r:embed="rId4"/>
          <a:stretch>
            <a:fillRect/>
          </a:stretch>
        </p:blipFill>
        <p:spPr>
          <a:xfrm>
            <a:off x="2569561" y="-321904"/>
            <a:ext cx="9892397" cy="7501808"/>
          </a:xfrm>
          <a:prstGeom prst="rect">
            <a:avLst/>
          </a:prstGeom>
        </p:spPr>
      </p:pic>
      <p:pic>
        <p:nvPicPr>
          <p:cNvPr id="11" name="图片 10"/>
          <p:cNvPicPr>
            <a:picLocks noChangeAspect="1"/>
          </p:cNvPicPr>
          <p:nvPr userDrawn="1"/>
        </p:nvPicPr>
        <p:blipFill>
          <a:blip r:embed="rId5"/>
          <a:stretch>
            <a:fillRect/>
          </a:stretch>
        </p:blipFill>
        <p:spPr>
          <a:xfrm>
            <a:off x="6630226" y="-242207"/>
            <a:ext cx="5352893" cy="3506145"/>
          </a:xfrm>
          <a:prstGeom prst="rect">
            <a:avLst/>
          </a:prstGeom>
        </p:spPr>
      </p:pic>
      <p:pic>
        <p:nvPicPr>
          <p:cNvPr id="12" name="PA_图片 6"/>
          <p:cNvPicPr>
            <a:picLocks noChangeAspect="1"/>
          </p:cNvPicPr>
          <p:nvPr userDrawn="1">
            <p:custDataLst>
              <p:tags r:id="rId6"/>
            </p:custDataLst>
          </p:nvPr>
        </p:nvPicPr>
        <p:blipFill>
          <a:blip r:embed="rId7" cstate="screen"/>
          <a:stretch>
            <a:fillRect/>
          </a:stretch>
        </p:blipFill>
        <p:spPr>
          <a:xfrm>
            <a:off x="-177175" y="433160"/>
            <a:ext cx="4229070" cy="3064817"/>
          </a:xfrm>
          <a:prstGeom prst="rect">
            <a:avLst/>
          </a:prstGeom>
        </p:spPr>
      </p:pic>
      <p:pic>
        <p:nvPicPr>
          <p:cNvPr id="13" name="PA_图片 8" descr="图片包含 矢量图形&#10;&#10;已生成高可信度的说明"/>
          <p:cNvPicPr>
            <a:picLocks noChangeAspect="1"/>
          </p:cNvPicPr>
          <p:nvPr userDrawn="1">
            <p:custDataLst>
              <p:tags r:id="rId8"/>
            </p:custDataLst>
          </p:nvPr>
        </p:nvPicPr>
        <p:blipFill>
          <a:blip r:embed="rId9" cstate="screen"/>
          <a:stretch>
            <a:fillRect/>
          </a:stretch>
        </p:blipFill>
        <p:spPr>
          <a:xfrm>
            <a:off x="1085747" y="3859845"/>
            <a:ext cx="2559562" cy="3696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a:fillRect/>
          </a:stretch>
        </p:blipFill>
        <p:spPr>
          <a:xfrm rot="7290495">
            <a:off x="10805766" y="5220749"/>
            <a:ext cx="2044871" cy="2130452"/>
          </a:xfrm>
          <a:prstGeom prst="rect">
            <a:avLst/>
          </a:prstGeom>
        </p:spPr>
      </p:pic>
      <p:pic>
        <p:nvPicPr>
          <p:cNvPr id="11" name="图片 28"/>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p:cNvSpPr/>
          <p:nvPr userDrawn="1"/>
        </p:nvSpPr>
        <p:spPr>
          <a:xfrm>
            <a:off x="192910" y="196770"/>
            <a:ext cx="11806177" cy="6464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userDrawn="1"/>
        </p:nvSpPr>
        <p:spPr>
          <a:xfrm>
            <a:off x="360742" y="344346"/>
            <a:ext cx="11470511" cy="6169306"/>
          </a:xfrm>
          <a:prstGeom prst="rect">
            <a:avLst/>
          </a:prstGeom>
          <a:noFill/>
          <a:ln w="38100">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4" y="342796"/>
            <a:ext cx="1521524" cy="358987"/>
          </a:xfrm>
          <a:prstGeom prst="rect">
            <a:avLst/>
          </a:prstGeom>
          <a:noFill/>
        </p:spPr>
        <p:txBody>
          <a:bodyPr wrap="none" lIns="91417" tIns="45709" rIns="91417" bIns="45709">
            <a:spAutoFit/>
          </a:bodyPr>
          <a:lstStyle/>
          <a:p>
            <a:pPr defTabSz="914400">
              <a:defRPr/>
            </a:pPr>
            <a:r>
              <a:rPr lang="zh-CN" altLang="en-US" sz="1735" dirty="0">
                <a:solidFill>
                  <a:schemeClr val="tx1">
                    <a:lumMod val="50000"/>
                    <a:lumOff val="50000"/>
                  </a:schemeClr>
                </a:solidFill>
                <a:latin typeface="Microsoft YaHei" panose="020B0503020204020204" pitchFamily="34" charset="-122"/>
                <a:ea typeface="Microsoft YaHei" panose="020B0503020204020204" pitchFamily="34" charset="-122"/>
                <a:cs typeface="+mn-ea"/>
                <a:sym typeface="+mn-lt"/>
              </a:rPr>
              <a:t>年度工作概述</a:t>
            </a:r>
            <a:endParaRPr lang="zh-CN" altLang="en-US" sz="1735" dirty="0">
              <a:solidFill>
                <a:schemeClr val="tx1">
                  <a:lumMod val="50000"/>
                  <a:lumOff val="50000"/>
                </a:schemeClr>
              </a:solidFill>
              <a:latin typeface="Microsoft YaHei" panose="020B0503020204020204" pitchFamily="34" charset="-122"/>
              <a:ea typeface="Microsoft YaHei" panose="020B0503020204020204" pitchFamily="34" charset="-122"/>
              <a:cs typeface="+mn-ea"/>
              <a:sym typeface="+mn-lt"/>
            </a:endParaRPr>
          </a:p>
        </p:txBody>
      </p:sp>
      <p:sp>
        <p:nvSpPr>
          <p:cNvPr id="4" name="文本框 33"/>
          <p:cNvSpPr txBox="1"/>
          <p:nvPr userDrawn="1"/>
        </p:nvSpPr>
        <p:spPr>
          <a:xfrm>
            <a:off x="353485" y="619994"/>
            <a:ext cx="1899833" cy="276977"/>
          </a:xfrm>
          <a:prstGeom prst="rect">
            <a:avLst/>
          </a:prstGeom>
          <a:noFill/>
        </p:spPr>
        <p:txBody>
          <a:bodyPr wrap="none" lIns="91417" tIns="45709" rIns="91417" bIns="45709">
            <a:spAutoFit/>
          </a:bodyPr>
          <a:lstStyle/>
          <a:p>
            <a:pPr defTabSz="914400">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6"/>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400">
              <a:defRPr/>
            </a:pPr>
            <a:endParaRPr lang="zh-CN" altLang="en-US" sz="1865"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cs typeface="+mn-ea"/>
              <a:sym typeface="+mn-lt"/>
            </a:endParaRPr>
          </a:p>
        </p:txBody>
      </p:sp>
      <p:pic>
        <p:nvPicPr>
          <p:cNvPr id="8" name="图片 8"/>
          <p:cNvPicPr>
            <a:picLocks noChangeAspect="1"/>
          </p:cNvPicPr>
          <p:nvPr userDrawn="1"/>
        </p:nvPicPr>
        <p:blipFill rotWithShape="1">
          <a:blip r:embed="rId2" cstate="screen"/>
          <a:srcRect/>
          <a:stretch>
            <a:fillRect/>
          </a:stretch>
        </p:blipFill>
        <p:spPr>
          <a:xfrm>
            <a:off x="3594895" y="56367"/>
            <a:ext cx="5002213" cy="1549970"/>
          </a:xfrm>
          <a:prstGeom prst="rect">
            <a:avLst/>
          </a:prstGeom>
        </p:spPr>
      </p:pic>
      <p:pic>
        <p:nvPicPr>
          <p:cNvPr id="9" name="PA_图片 2"/>
          <p:cNvPicPr>
            <a:picLocks noChangeAspect="1"/>
          </p:cNvPicPr>
          <p:nvPr userDrawn="1">
            <p:custDataLst>
              <p:tags r:id="rId3"/>
            </p:custDataLst>
          </p:nvPr>
        </p:nvPicPr>
        <p:blipFill>
          <a:blip r:embed="rId4"/>
          <a:stretch>
            <a:fillRect/>
          </a:stretch>
        </p:blipFill>
        <p:spPr>
          <a:xfrm>
            <a:off x="2538663" y="1049796"/>
            <a:ext cx="7547145" cy="6071588"/>
          </a:xfrm>
          <a:prstGeom prst="rect">
            <a:avLst/>
          </a:prstGeom>
          <a:noFill/>
          <a:ln w="9525">
            <a:noFill/>
          </a:ln>
        </p:spPr>
      </p:pic>
      <p:pic>
        <p:nvPicPr>
          <p:cNvPr id="11" name="图片 22"/>
          <p:cNvPicPr>
            <a:picLocks noChangeAspect="1"/>
          </p:cNvPicPr>
          <p:nvPr userDrawn="1"/>
        </p:nvPicPr>
        <p:blipFill>
          <a:blip r:embed="rId5"/>
          <a:stretch>
            <a:fillRect/>
          </a:stretch>
        </p:blipFill>
        <p:spPr>
          <a:xfrm>
            <a:off x="9199881" y="4085590"/>
            <a:ext cx="2421891" cy="2250440"/>
          </a:xfrm>
          <a:prstGeom prst="rect">
            <a:avLst/>
          </a:prstGeom>
        </p:spPr>
      </p:pic>
      <p:pic>
        <p:nvPicPr>
          <p:cNvPr id="12" name="图片 20"/>
          <p:cNvPicPr>
            <a:picLocks noChangeAspect="1"/>
          </p:cNvPicPr>
          <p:nvPr userDrawn="1"/>
        </p:nvPicPr>
        <p:blipFill>
          <a:blip r:embed="rId6" cstate="screen"/>
          <a:stretch>
            <a:fillRect/>
          </a:stretch>
        </p:blipFill>
        <p:spPr>
          <a:xfrm>
            <a:off x="648337" y="408940"/>
            <a:ext cx="1630363" cy="14859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44A63A4E-F370-4E43-88DF-FF35117A42C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1EBD0CC-E3E2-4331-AA06-EBB8ADD6037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fld>
            <a:endParaRPr lang="en-US"/>
          </a:p>
        </p:txBody>
      </p:sp>
      <p:sp>
        <p:nvSpPr>
          <p:cNvPr id="12" name="Freeform 17"/>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grpSp>
        <p:nvGrpSpPr>
          <p:cNvPr id="13" name="Group 12"/>
          <p:cNvGrpSpPr/>
          <p:nvPr userDrawn="1"/>
        </p:nvGrpSpPr>
        <p:grpSpPr>
          <a:xfrm>
            <a:off x="377049" y="255821"/>
            <a:ext cx="2619178" cy="2075610"/>
            <a:chOff x="237072" y="234585"/>
            <a:chExt cx="1448294" cy="1448294"/>
          </a:xfrm>
        </p:grpSpPr>
        <p:sp>
          <p:nvSpPr>
            <p:cNvPr id="14" name="Oval 13"/>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sp>
          <p:nvSpPr>
            <p:cNvPr id="15" name="Oval 14"/>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sp>
          <p:nvSpPr>
            <p:cNvPr id="16" name="Oval 15"/>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4A63A4E-F370-4E43-88DF-FF35117A42C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44A63A4E-F370-4E43-88DF-FF35117A42C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44A63A4E-F370-4E43-88DF-FF35117A42C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44A63A4E-F370-4E43-88DF-FF35117A42C8}"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4A63A4E-F370-4E43-88DF-FF35117A42C8}"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4A63A4E-F370-4E43-88DF-FF35117A42C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4A63A4E-F370-4E43-88DF-FF35117A42C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4A63A4E-F370-4E43-88DF-FF35117A42C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4A63A4E-F370-4E43-88DF-FF35117A42C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panose="020F0502020204030204"/>
              <a:ea typeface="Arial-Rounded"/>
            </a:endParaRPr>
          </a:p>
        </p:txBody>
      </p:sp>
      <p:sp>
        <p:nvSpPr>
          <p:cNvPr id="4" name="Date Placeholder 3"/>
          <p:cNvSpPr>
            <a:spLocks noGrp="1"/>
          </p:cNvSpPr>
          <p:nvPr>
            <p:ph type="dt" sz="half" idx="10"/>
          </p:nvPr>
        </p:nvSpPr>
        <p:spPr/>
        <p:txBody>
          <a:bodyPr/>
          <a:lstStyle/>
          <a:p>
            <a:fld id="{11EBD0CC-E3E2-4331-AA06-EBB8ADD6037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fld>
            <a:endParaRPr lang="en-US"/>
          </a:p>
        </p:txBody>
      </p:sp>
      <p:grpSp>
        <p:nvGrpSpPr>
          <p:cNvPr id="10" name="Group 9"/>
          <p:cNvGrpSpPr/>
          <p:nvPr userDrawn="1"/>
        </p:nvGrpSpPr>
        <p:grpSpPr>
          <a:xfrm>
            <a:off x="2222205" y="2224564"/>
            <a:ext cx="9845748" cy="1783150"/>
            <a:chOff x="9566064" y="964372"/>
            <a:chExt cx="5446164" cy="698253"/>
          </a:xfrm>
        </p:grpSpPr>
        <p:sp>
          <p:nvSpPr>
            <p:cNvPr id="11"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panose="020F0502020204030204"/>
                <a:ea typeface="Arial-Rounded"/>
              </a:endParaRPr>
            </a:p>
          </p:txBody>
        </p:sp>
        <p:sp>
          <p:nvSpPr>
            <p:cNvPr id="12"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panose="020F0502020204030204"/>
                <a:ea typeface="Arial-Rounded"/>
              </a:endParaRPr>
            </a:p>
          </p:txBody>
        </p:sp>
        <p:sp>
          <p:nvSpPr>
            <p:cNvPr id="13" name="Rectangle 10"/>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panose="020F0502020204030204"/>
                <a:ea typeface="Arial-Rounded"/>
              </a:endParaRPr>
            </a:p>
          </p:txBody>
        </p:sp>
      </p:grpSp>
      <p:sp>
        <p:nvSpPr>
          <p:cNvPr id="17" name="Rectangle 17"/>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panose="020B0604020202020204"/>
              <a:buNone/>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Arial-Rounded"/>
              <a:cs typeface="+mn-cs"/>
              <a:sym typeface="Arial" panose="020B0604020202020204"/>
            </a:endParaRPr>
          </a:p>
        </p:txBody>
      </p:sp>
      <p:sp>
        <p:nvSpPr>
          <p:cNvPr id="14" name="Rectangle 16"/>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panose="020F0502020204030204"/>
              <a:ea typeface="Arial-Rounded"/>
            </a:endParaRPr>
          </a:p>
        </p:txBody>
      </p:sp>
      <p:grpSp>
        <p:nvGrpSpPr>
          <p:cNvPr id="24" name="Group 23"/>
          <p:cNvGrpSpPr/>
          <p:nvPr userDrawn="1"/>
        </p:nvGrpSpPr>
        <p:grpSpPr>
          <a:xfrm>
            <a:off x="825316" y="2087841"/>
            <a:ext cx="1861680" cy="1924493"/>
            <a:chOff x="1149549" y="1066515"/>
            <a:chExt cx="992332" cy="992332"/>
          </a:xfrm>
          <a:solidFill>
            <a:srgbClr val="F79646">
              <a:lumMod val="75000"/>
            </a:srgbClr>
          </a:solidFill>
        </p:grpSpPr>
        <p:sp>
          <p:nvSpPr>
            <p:cNvPr id="25" name="Oval 24"/>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panose="020B0604020202020204"/>
                <a:buNone/>
                <a:defRPr/>
              </a:pPr>
              <a:endParaRPr kumimoji="0" lang="en-US" sz="1350" b="0" i="0" u="none" strike="noStrike" kern="0" cap="none" spc="0" normalizeH="0" baseline="0" noProof="0">
                <a:ln>
                  <a:noFill/>
                </a:ln>
                <a:solidFill>
                  <a:prstClr val="white"/>
                </a:solidFill>
                <a:effectLst/>
                <a:uLnTx/>
                <a:uFillTx/>
                <a:latin typeface="Calibri" panose="020F0502020204030204"/>
                <a:ea typeface="Arial-Rounded"/>
                <a:cs typeface="+mn-cs"/>
                <a:sym typeface="Arial" panose="020B0604020202020204"/>
              </a:endParaRPr>
            </a:p>
          </p:txBody>
        </p:sp>
        <p:sp>
          <p:nvSpPr>
            <p:cNvPr id="26" name="Oval 25"/>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panose="020B0604020202020204"/>
                <a:buNone/>
                <a:defRPr/>
              </a:pPr>
              <a:endParaRPr kumimoji="0" lang="en-US" sz="1350" b="0" i="0" u="none" strike="noStrike" kern="0" cap="none" spc="0" normalizeH="0" baseline="0" noProof="0">
                <a:ln>
                  <a:noFill/>
                </a:ln>
                <a:solidFill>
                  <a:prstClr val="white"/>
                </a:solidFill>
                <a:effectLst/>
                <a:uLnTx/>
                <a:uFillTx/>
                <a:latin typeface="Calibri" panose="020F0502020204030204"/>
                <a:ea typeface="Arial-Rounded"/>
                <a:cs typeface="+mn-cs"/>
                <a:sym typeface="Arial" panose="020B0604020202020204"/>
              </a:endParaRPr>
            </a:p>
          </p:txBody>
        </p:sp>
      </p:grpSp>
      <p:sp>
        <p:nvSpPr>
          <p:cNvPr id="27" name="TextBox 26"/>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chemeClr val="tx1">
                    <a:lumMod val="50000"/>
                    <a:lumOff val="50000"/>
                  </a:schemeClr>
                </a:solidFill>
                <a:cs typeface="Arial" panose="020B0604020202020204"/>
                <a:sym typeface="Arial" panose="020B0604020202020204"/>
              </a:rPr>
              <a:t>Hương</a:t>
            </a:r>
            <a:r>
              <a:rPr lang="en-US" sz="1200" kern="0" dirty="0">
                <a:solidFill>
                  <a:schemeClr val="tx1">
                    <a:lumMod val="50000"/>
                    <a:lumOff val="50000"/>
                  </a:schemeClr>
                </a:solidFill>
                <a:cs typeface="Arial" panose="020B0604020202020204"/>
                <a:sym typeface="Arial" panose="020B0604020202020204"/>
              </a:rPr>
              <a:t> </a:t>
            </a:r>
            <a:r>
              <a:rPr lang="en-US" sz="1200" kern="0" dirty="0" err="1">
                <a:solidFill>
                  <a:schemeClr val="tx1">
                    <a:lumMod val="50000"/>
                    <a:lumOff val="50000"/>
                  </a:schemeClr>
                </a:solidFill>
                <a:cs typeface="Arial" panose="020B0604020202020204"/>
                <a:sym typeface="Arial" panose="020B0604020202020204"/>
              </a:rPr>
              <a:t>Thảo</a:t>
            </a:r>
            <a:r>
              <a:rPr lang="en-US" sz="1200" kern="0" dirty="0">
                <a:solidFill>
                  <a:schemeClr val="tx1">
                    <a:lumMod val="50000"/>
                    <a:lumOff val="50000"/>
                  </a:schemeClr>
                </a:solidFill>
                <a:cs typeface="Arial" panose="020B0604020202020204"/>
                <a:sym typeface="Arial" panose="020B0604020202020204"/>
              </a:rPr>
              <a:t>: tranthao121004@gmail.com</a:t>
            </a:r>
            <a:endParaRPr lang="en-US" sz="1200" kern="0" dirty="0">
              <a:solidFill>
                <a:schemeClr val="tx1">
                  <a:lumMod val="50000"/>
                  <a:lumOff val="50000"/>
                </a:schemeClr>
              </a:solidFill>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965" indent="0" algn="ctr">
              <a:buNone/>
              <a:defRPr>
                <a:solidFill>
                  <a:schemeClr val="tx1">
                    <a:tint val="75000"/>
                  </a:schemeClr>
                </a:solidFill>
              </a:defRPr>
            </a:lvl7pPr>
            <a:lvl8pPr marL="4265930" indent="0" algn="ctr">
              <a:buNone/>
              <a:defRPr>
                <a:solidFill>
                  <a:schemeClr val="tx1">
                    <a:tint val="75000"/>
                  </a:schemeClr>
                </a:solidFill>
              </a:defRPr>
            </a:lvl8pPr>
            <a:lvl9pPr marL="487553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400" b="1" cap="all"/>
            </a:lvl1pPr>
          </a:lstStyle>
          <a:p>
            <a:r>
              <a:rPr lang="en-US"/>
              <a:t>Click to edit Master title style</a:t>
            </a:r>
            <a:endParaRPr lang="en-US"/>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165" indent="0">
              <a:buNone/>
              <a:defRPr sz="1900">
                <a:solidFill>
                  <a:schemeClr val="tx1">
                    <a:tint val="75000"/>
                  </a:schemeClr>
                </a:solidFill>
              </a:defRPr>
            </a:lvl4pPr>
            <a:lvl5pPr marL="2437765" indent="0">
              <a:buNone/>
              <a:defRPr sz="1900">
                <a:solidFill>
                  <a:schemeClr val="tx1">
                    <a:tint val="75000"/>
                  </a:schemeClr>
                </a:solidFill>
              </a:defRPr>
            </a:lvl5pPr>
            <a:lvl6pPr marL="3047365" indent="0">
              <a:buNone/>
              <a:defRPr sz="1900">
                <a:solidFill>
                  <a:schemeClr val="tx1">
                    <a:tint val="75000"/>
                  </a:schemeClr>
                </a:solidFill>
              </a:defRPr>
            </a:lvl6pPr>
            <a:lvl7pPr marL="3656965" indent="0">
              <a:buNone/>
              <a:defRPr sz="1900">
                <a:solidFill>
                  <a:schemeClr val="tx1">
                    <a:tint val="75000"/>
                  </a:schemeClr>
                </a:solidFill>
              </a:defRPr>
            </a:lvl7pPr>
            <a:lvl8pPr marL="4265930" indent="0">
              <a:buNone/>
              <a:defRPr sz="1900">
                <a:solidFill>
                  <a:schemeClr val="tx1">
                    <a:tint val="75000"/>
                  </a:schemeClr>
                </a:solidFill>
              </a:defRPr>
            </a:lvl8pPr>
            <a:lvl9pPr marL="4875530" indent="0">
              <a:buNone/>
              <a:defRPr sz="19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2" y="1600202"/>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1" y="1600202"/>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endParaRPr lang="en-US"/>
          </a:p>
        </p:txBody>
      </p:sp>
      <p:sp>
        <p:nvSpPr>
          <p:cNvPr id="4" name="Content Placeholder 3"/>
          <p:cNvSpPr>
            <a:spLocks noGrp="1"/>
          </p:cNvSpPr>
          <p:nvPr>
            <p:ph sz="half" idx="2"/>
          </p:nvPr>
        </p:nvSpPr>
        <p:spPr>
          <a:xfrm>
            <a:off x="609601" y="2174877"/>
            <a:ext cx="5386917"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endParaRPr lang="en-US"/>
          </a:p>
        </p:txBody>
      </p:sp>
      <p:sp>
        <p:nvSpPr>
          <p:cNvPr id="6" name="Content Placeholder 5"/>
          <p:cNvSpPr>
            <a:spLocks noGrp="1"/>
          </p:cNvSpPr>
          <p:nvPr>
            <p:ph sz="quarter" idx="4"/>
          </p:nvPr>
        </p:nvSpPr>
        <p:spPr>
          <a:xfrm>
            <a:off x="6193373" y="2174877"/>
            <a:ext cx="5389033"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700" b="1"/>
            </a:lvl1pPr>
          </a:lstStyle>
          <a:p>
            <a:r>
              <a:rPr lang="en-US"/>
              <a:t>Click to edit Master title style</a:t>
            </a:r>
            <a:endParaRPr lang="en-US"/>
          </a:p>
        </p:txBody>
      </p:sp>
      <p:sp>
        <p:nvSpPr>
          <p:cNvPr id="3" name="Content Placeholder 2"/>
          <p:cNvSpPr>
            <a:spLocks noGrp="1"/>
          </p:cNvSpPr>
          <p:nvPr>
            <p:ph idx="1"/>
          </p:nvPr>
        </p:nvSpPr>
        <p:spPr>
          <a:xfrm>
            <a:off x="4766734" y="273054"/>
            <a:ext cx="6815667" cy="5853113"/>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700" b="1"/>
            </a:lvl1pPr>
          </a:lstStyle>
          <a:p>
            <a:r>
              <a:rPr lang="en-US"/>
              <a:t>Click to edit Master title style</a:t>
            </a:r>
            <a:endParaRPr lang="en-US"/>
          </a:p>
        </p:txBody>
      </p:sp>
      <p:sp>
        <p:nvSpPr>
          <p:cNvPr id="3" name="Picture Placeholder 2"/>
          <p:cNvSpPr>
            <a:spLocks noGrp="1"/>
          </p:cNvSpPr>
          <p:nvPr>
            <p:ph type="pic" idx="1"/>
          </p:nvPr>
        </p:nvSpPr>
        <p:spPr>
          <a:xfrm>
            <a:off x="2389717" y="612777"/>
            <a:ext cx="7315200" cy="4114800"/>
          </a:xfrm>
        </p:spPr>
        <p:txBody>
          <a:bodyPr/>
          <a:lstStyle>
            <a:lvl1pPr marL="0" indent="0">
              <a:buNone/>
              <a:defRPr sz="4300"/>
            </a:lvl1pPr>
            <a:lvl2pPr marL="609600" indent="0">
              <a:buNone/>
              <a:defRPr sz="3800"/>
            </a:lvl2pPr>
            <a:lvl3pPr marL="1219200" indent="0">
              <a:buNone/>
              <a:defRPr sz="3200"/>
            </a:lvl3pPr>
            <a:lvl4pPr marL="1828165" indent="0">
              <a:buNone/>
              <a:defRPr sz="2700"/>
            </a:lvl4pPr>
            <a:lvl5pPr marL="2437765" indent="0">
              <a:buNone/>
              <a:defRPr sz="2700"/>
            </a:lvl5pPr>
            <a:lvl6pPr marL="3047365" indent="0">
              <a:buNone/>
              <a:defRPr sz="2700"/>
            </a:lvl6pPr>
            <a:lvl7pPr marL="3656965" indent="0">
              <a:buNone/>
              <a:defRPr sz="2700"/>
            </a:lvl7pPr>
            <a:lvl8pPr marL="4265930" indent="0">
              <a:buNone/>
              <a:defRPr sz="2700"/>
            </a:lvl8pPr>
            <a:lvl9pPr marL="4875530" indent="0">
              <a:buNone/>
              <a:defRPr sz="2700"/>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grpSp>
        <p:nvGrpSpPr>
          <p:cNvPr id="14" name="Group 13"/>
          <p:cNvGrpSpPr/>
          <p:nvPr userDrawn="1"/>
        </p:nvGrpSpPr>
        <p:grpSpPr>
          <a:xfrm>
            <a:off x="377049" y="255821"/>
            <a:ext cx="2630602" cy="2047390"/>
            <a:chOff x="237072" y="234585"/>
            <a:chExt cx="1448294" cy="1448294"/>
          </a:xfrm>
        </p:grpSpPr>
        <p:sp>
          <p:nvSpPr>
            <p:cNvPr id="15" name="Oval 14"/>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sp>
          <p:nvSpPr>
            <p:cNvPr id="17" name="Oval 16"/>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1EBD0CC-E3E2-4331-AA06-EBB8ADD6037D}" type="datetimeFigureOut">
              <a:rPr kumimoji="0" lang="en-US" sz="1200" b="0" i="0" u="none" strike="noStrike" kern="1200" cap="none" spc="0" normalizeH="0" baseline="0" noProof="0" smtClean="0">
                <a:ln>
                  <a:noFill/>
                </a:ln>
                <a:solidFill>
                  <a:prstClr val="black">
                    <a:tint val="75000"/>
                  </a:prstClr>
                </a:solidFill>
                <a:effectLst/>
                <a:uLnTx/>
                <a:uFillTx/>
                <a:latin typeface="Arial-Rounded"/>
                <a:cs typeface="+mn-cs"/>
              </a:rPr>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7634F2D-4F96-4A1A-A648-518B1AFE058E}" type="slidenum">
              <a:rPr kumimoji="0" lang="en-US" sz="1200" b="0" i="0" u="none" strike="noStrike" kern="1200" cap="none" spc="0" normalizeH="0" baseline="0" noProof="0" smtClean="0">
                <a:ln>
                  <a:noFill/>
                </a:ln>
                <a:solidFill>
                  <a:prstClr val="black">
                    <a:tint val="75000"/>
                  </a:prstClr>
                </a:solidFill>
                <a:effectLst/>
                <a:uLnTx/>
                <a:uFillTx/>
                <a:latin typeface="Arial-Rounded"/>
                <a:cs typeface="+mn-cs"/>
              </a:rPr>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pic>
        <p:nvPicPr>
          <p:cNvPr id="6" name="图片 9"/>
          <p:cNvPicPr>
            <a:picLocks noChangeAspect="1"/>
          </p:cNvPicPr>
          <p:nvPr userDrawn="1"/>
        </p:nvPicPr>
        <p:blipFill>
          <a:blip r:embed="rId2" cstate="screen"/>
          <a:srcRect l="11908" t="16713" b="14111"/>
          <a:stretch>
            <a:fillRect/>
          </a:stretch>
        </p:blipFill>
        <p:spPr>
          <a:xfrm>
            <a:off x="2456500" y="508763"/>
            <a:ext cx="7558181" cy="5808575"/>
          </a:xfrm>
          <a:prstGeom prst="rect">
            <a:avLst/>
          </a:prstGeom>
          <a:noFill/>
          <a:ln w="9525">
            <a:noFill/>
          </a:ln>
        </p:spPr>
      </p:pic>
      <p:pic>
        <p:nvPicPr>
          <p:cNvPr id="7" name="图片 12"/>
          <p:cNvPicPr>
            <a:picLocks noChangeAspect="1"/>
          </p:cNvPicPr>
          <p:nvPr userDrawn="1"/>
        </p:nvPicPr>
        <p:blipFill rotWithShape="1">
          <a:blip r:embed="rId3" cstate="screen"/>
          <a:srcRect/>
          <a:stretch>
            <a:fillRect/>
          </a:stretch>
        </p:blipFill>
        <p:spPr>
          <a:xfrm>
            <a:off x="3487479" y="1331058"/>
            <a:ext cx="5507665" cy="1549970"/>
          </a:xfrm>
          <a:prstGeom prst="rect">
            <a:avLst/>
          </a:prstGeom>
        </p:spPr>
      </p:pic>
      <p:pic>
        <p:nvPicPr>
          <p:cNvPr id="8" name="图片 1"/>
          <p:cNvPicPr>
            <a:picLocks noChangeAspect="1"/>
          </p:cNvPicPr>
          <p:nvPr userDrawn="1"/>
        </p:nvPicPr>
        <p:blipFill rotWithShape="1">
          <a:blip r:embed="rId4" cstate="screen"/>
          <a:srcRect l="4193" t="2191" r="2694" b="6031"/>
          <a:stretch>
            <a:fillRect/>
          </a:stretch>
        </p:blipFill>
        <p:spPr>
          <a:xfrm>
            <a:off x="112395" y="3453134"/>
            <a:ext cx="3482340" cy="3165475"/>
          </a:xfrm>
          <a:prstGeom prst="rect">
            <a:avLst/>
          </a:prstGeom>
        </p:spPr>
      </p:pic>
      <p:pic>
        <p:nvPicPr>
          <p:cNvPr id="9" name="图片 20"/>
          <p:cNvPicPr>
            <a:picLocks noChangeAspect="1"/>
          </p:cNvPicPr>
          <p:nvPr userDrawn="1"/>
        </p:nvPicPr>
        <p:blipFill>
          <a:blip r:embed="rId5" cstate="screen"/>
          <a:stretch>
            <a:fillRect/>
          </a:stretch>
        </p:blipFill>
        <p:spPr>
          <a:xfrm>
            <a:off x="826137" y="142240"/>
            <a:ext cx="1630363" cy="1485900"/>
          </a:xfrm>
          <a:prstGeom prst="rect">
            <a:avLst/>
          </a:prstGeom>
          <a:noFill/>
          <a:ln w="9525">
            <a:noFill/>
          </a:ln>
        </p:spPr>
      </p:pic>
      <p:pic>
        <p:nvPicPr>
          <p:cNvPr id="10" name="图片 9" descr="7025f93bab81e29a45dfc8ebfbf481b9"/>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cs typeface="Arial" panose="020B0604020202020204"/>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38D277C-D2BF-45CB-B9B1-631697971EC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panose="020B0604020202020204"/>
            </a:endParaRPr>
          </a:p>
        </p:txBody>
      </p:sp>
      <p:sp>
        <p:nvSpPr>
          <p:cNvPr id="3" name="Date Placeholder 2"/>
          <p:cNvSpPr>
            <a:spLocks noGrp="1"/>
          </p:cNvSpPr>
          <p:nvPr>
            <p:ph type="dt" sz="half" idx="10"/>
          </p:nvPr>
        </p:nvSpPr>
        <p:spPr/>
        <p:txBody>
          <a:bodyPr/>
          <a:lstStyle/>
          <a:p>
            <a:fld id="{11EBD0CC-E3E2-4331-AA06-EBB8ADD6037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634F2D-4F96-4A1A-A648-518B1AFE058E}"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1" Type="http://schemas.openxmlformats.org/officeDocument/2006/relationships/theme" Target="../theme/theme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9.xml"/><Relationship Id="rId8" Type="http://schemas.openxmlformats.org/officeDocument/2006/relationships/slideLayout" Target="../slideLayouts/slideLayout28.xml"/><Relationship Id="rId7" Type="http://schemas.openxmlformats.org/officeDocument/2006/relationships/slideLayout" Target="../slideLayouts/slideLayout27.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3" Type="http://schemas.openxmlformats.org/officeDocument/2006/relationships/slideLayout" Target="../slideLayouts/slideLayout23.xml"/><Relationship Id="rId2" Type="http://schemas.openxmlformats.org/officeDocument/2006/relationships/slideLayout" Target="../slideLayouts/slideLayout22.xml"/><Relationship Id="rId18" Type="http://schemas.openxmlformats.org/officeDocument/2006/relationships/theme" Target="../theme/theme2.xml"/><Relationship Id="rId17" Type="http://schemas.openxmlformats.org/officeDocument/2006/relationships/slideLayout" Target="../slideLayouts/slideLayout37.xml"/><Relationship Id="rId16" Type="http://schemas.openxmlformats.org/officeDocument/2006/relationships/slideLayout" Target="../slideLayouts/slideLayout36.xml"/><Relationship Id="rId15" Type="http://schemas.openxmlformats.org/officeDocument/2006/relationships/slideLayout" Target="../slideLayouts/slideLayout35.xml"/><Relationship Id="rId14" Type="http://schemas.openxmlformats.org/officeDocument/2006/relationships/slideLayout" Target="../slideLayouts/slideLayout34.xml"/><Relationship Id="rId13" Type="http://schemas.openxmlformats.org/officeDocument/2006/relationships/slideLayout" Target="../slideLayouts/slideLayout33.xml"/><Relationship Id="rId12" Type="http://schemas.openxmlformats.org/officeDocument/2006/relationships/slideLayout" Target="../slideLayouts/slideLayout32.xml"/><Relationship Id="rId11" Type="http://schemas.openxmlformats.org/officeDocument/2006/relationships/slideLayout" Target="../slideLayouts/slideLayout31.xml"/><Relationship Id="rId10" Type="http://schemas.openxmlformats.org/officeDocument/2006/relationships/slideLayout" Target="../slideLayouts/slideLayout30.xml"/><Relationship Id="rId1"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6.xml"/><Relationship Id="rId8" Type="http://schemas.openxmlformats.org/officeDocument/2006/relationships/slideLayout" Target="../slideLayouts/slideLayout45.xml"/><Relationship Id="rId7" Type="http://schemas.openxmlformats.org/officeDocument/2006/relationships/slideLayout" Target="../slideLayouts/slideLayout44.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3" Type="http://schemas.openxmlformats.org/officeDocument/2006/relationships/slideLayout" Target="../slideLayouts/slideLayout40.xml"/><Relationship Id="rId2" Type="http://schemas.openxmlformats.org/officeDocument/2006/relationships/slideLayout" Target="../slideLayouts/slideLayout39.xml"/><Relationship Id="rId13" Type="http://schemas.openxmlformats.org/officeDocument/2006/relationships/theme" Target="../theme/theme3.xml"/><Relationship Id="rId12" Type="http://schemas.openxmlformats.org/officeDocument/2006/relationships/image" Target="../media/image40.jpeg"/><Relationship Id="rId11" Type="http://schemas.openxmlformats.org/officeDocument/2006/relationships/slideLayout" Target="../slideLayouts/slideLayout48.xml"/><Relationship Id="rId10" Type="http://schemas.openxmlformats.org/officeDocument/2006/relationships/slideLayout" Target="../slideLayouts/slideLayout47.xml"/><Relationship Id="rId1"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7.xml"/><Relationship Id="rId8" Type="http://schemas.openxmlformats.org/officeDocument/2006/relationships/slideLayout" Target="../slideLayouts/slideLayout56.xml"/><Relationship Id="rId7" Type="http://schemas.openxmlformats.org/officeDocument/2006/relationships/slideLayout" Target="../slideLayouts/slideLayout55.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 Id="rId3" Type="http://schemas.openxmlformats.org/officeDocument/2006/relationships/slideLayout" Target="../slideLayouts/slideLayout51.xml"/><Relationship Id="rId2" Type="http://schemas.openxmlformats.org/officeDocument/2006/relationships/slideLayout" Target="../slideLayouts/slideLayout50.xml"/><Relationship Id="rId12" Type="http://schemas.openxmlformats.org/officeDocument/2006/relationships/theme" Target="../theme/theme4.xml"/><Relationship Id="rId11" Type="http://schemas.openxmlformats.org/officeDocument/2006/relationships/slideLayout" Target="../slideLayouts/slideLayout59.xml"/><Relationship Id="rId10" Type="http://schemas.openxmlformats.org/officeDocument/2006/relationships/slideLayout" Target="../slideLayouts/slideLayout58.xml"/><Relationship Id="rId1"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68.xml"/><Relationship Id="rId8" Type="http://schemas.openxmlformats.org/officeDocument/2006/relationships/slideLayout" Target="../slideLayouts/slideLayout67.xml"/><Relationship Id="rId7" Type="http://schemas.openxmlformats.org/officeDocument/2006/relationships/slideLayout" Target="../slideLayouts/slideLayout66.xml"/><Relationship Id="rId6" Type="http://schemas.openxmlformats.org/officeDocument/2006/relationships/slideLayout" Target="../slideLayouts/slideLayout65.xml"/><Relationship Id="rId5" Type="http://schemas.openxmlformats.org/officeDocument/2006/relationships/slideLayout" Target="../slideLayouts/slideLayout64.xml"/><Relationship Id="rId4" Type="http://schemas.openxmlformats.org/officeDocument/2006/relationships/slideLayout" Target="../slideLayouts/slideLayout63.xml"/><Relationship Id="rId3" Type="http://schemas.openxmlformats.org/officeDocument/2006/relationships/slideLayout" Target="../slideLayouts/slideLayout62.xml"/><Relationship Id="rId2" Type="http://schemas.openxmlformats.org/officeDocument/2006/relationships/slideLayout" Target="../slideLayouts/slideLayout61.xml"/><Relationship Id="rId16" Type="http://schemas.openxmlformats.org/officeDocument/2006/relationships/theme" Target="../theme/theme5.xml"/><Relationship Id="rId15" Type="http://schemas.openxmlformats.org/officeDocument/2006/relationships/image" Target="../media/image41.jpeg"/><Relationship Id="rId14" Type="http://schemas.openxmlformats.org/officeDocument/2006/relationships/slideLayout" Target="../slideLayouts/slideLayout73.xml"/><Relationship Id="rId13" Type="http://schemas.openxmlformats.org/officeDocument/2006/relationships/slideLayout" Target="../slideLayouts/slideLayout72.xml"/><Relationship Id="rId12" Type="http://schemas.openxmlformats.org/officeDocument/2006/relationships/slideLayout" Target="../slideLayouts/slideLayout71.xml"/><Relationship Id="rId11" Type="http://schemas.openxmlformats.org/officeDocument/2006/relationships/slideLayout" Target="../slideLayouts/slideLayout70.xml"/><Relationship Id="rId10" Type="http://schemas.openxmlformats.org/officeDocument/2006/relationships/slideLayout" Target="../slideLayouts/slideLayout69.xml"/><Relationship Id="rId1"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82.xml"/><Relationship Id="rId8" Type="http://schemas.openxmlformats.org/officeDocument/2006/relationships/slideLayout" Target="../slideLayouts/slideLayout81.xml"/><Relationship Id="rId7" Type="http://schemas.openxmlformats.org/officeDocument/2006/relationships/slideLayout" Target="../slideLayouts/slideLayout80.xml"/><Relationship Id="rId6" Type="http://schemas.openxmlformats.org/officeDocument/2006/relationships/slideLayout" Target="../slideLayouts/slideLayout79.xml"/><Relationship Id="rId5" Type="http://schemas.openxmlformats.org/officeDocument/2006/relationships/slideLayout" Target="../slideLayouts/slideLayout78.xml"/><Relationship Id="rId4" Type="http://schemas.openxmlformats.org/officeDocument/2006/relationships/slideLayout" Target="../slideLayouts/slideLayout77.xml"/><Relationship Id="rId3" Type="http://schemas.openxmlformats.org/officeDocument/2006/relationships/slideLayout" Target="../slideLayouts/slideLayout76.xml"/><Relationship Id="rId2" Type="http://schemas.openxmlformats.org/officeDocument/2006/relationships/slideLayout" Target="../slideLayouts/slideLayout75.xml"/><Relationship Id="rId13" Type="http://schemas.openxmlformats.org/officeDocument/2006/relationships/theme" Target="../theme/theme6.xml"/><Relationship Id="rId12" Type="http://schemas.openxmlformats.org/officeDocument/2006/relationships/image" Target="../media/image40.jpeg"/><Relationship Id="rId11" Type="http://schemas.openxmlformats.org/officeDocument/2006/relationships/slideLayout" Target="../slideLayouts/slideLayout84.xml"/><Relationship Id="rId10" Type="http://schemas.openxmlformats.org/officeDocument/2006/relationships/slideLayout" Target="../slideLayouts/slideLayout83.xml"/><Relationship Id="rId1"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93.xml"/><Relationship Id="rId8" Type="http://schemas.openxmlformats.org/officeDocument/2006/relationships/slideLayout" Target="../slideLayouts/slideLayout92.xml"/><Relationship Id="rId7" Type="http://schemas.openxmlformats.org/officeDocument/2006/relationships/slideLayout" Target="../slideLayouts/slideLayout91.xml"/><Relationship Id="rId6" Type="http://schemas.openxmlformats.org/officeDocument/2006/relationships/slideLayout" Target="../slideLayouts/slideLayout90.xml"/><Relationship Id="rId5" Type="http://schemas.openxmlformats.org/officeDocument/2006/relationships/slideLayout" Target="../slideLayouts/slideLayout89.xml"/><Relationship Id="rId4" Type="http://schemas.openxmlformats.org/officeDocument/2006/relationships/slideLayout" Target="../slideLayouts/slideLayout88.xml"/><Relationship Id="rId3" Type="http://schemas.openxmlformats.org/officeDocument/2006/relationships/slideLayout" Target="../slideLayouts/slideLayout87.xml"/><Relationship Id="rId2" Type="http://schemas.openxmlformats.org/officeDocument/2006/relationships/slideLayout" Target="../slideLayouts/slideLayout86.xml"/><Relationship Id="rId13" Type="http://schemas.openxmlformats.org/officeDocument/2006/relationships/theme" Target="../theme/theme7.xml"/><Relationship Id="rId12" Type="http://schemas.openxmlformats.org/officeDocument/2006/relationships/image" Target="../media/image42.png"/><Relationship Id="rId11" Type="http://schemas.openxmlformats.org/officeDocument/2006/relationships/slideLayout" Target="../slideLayouts/slideLayout95.xml"/><Relationship Id="rId10" Type="http://schemas.openxmlformats.org/officeDocument/2006/relationships/slideLayout" Target="../slideLayouts/slideLayout94.xml"/><Relationship Id="rId1"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fld>
            <a:endParaRPr lang="en-US"/>
          </a:p>
        </p:txBody>
      </p:sp>
      <p:sp>
        <p:nvSpPr>
          <p:cNvPr id="8" name="TextBox 7"/>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chemeClr val="tx1">
                    <a:lumMod val="50000"/>
                    <a:lumOff val="50000"/>
                  </a:schemeClr>
                </a:solidFill>
                <a:cs typeface="Arial" panose="020B0604020202020204"/>
                <a:sym typeface="Arial" panose="020B0604020202020204"/>
              </a:rPr>
              <a:t>Hương</a:t>
            </a:r>
            <a:r>
              <a:rPr lang="en-US" sz="1200" kern="0" dirty="0">
                <a:solidFill>
                  <a:schemeClr val="tx1">
                    <a:lumMod val="50000"/>
                    <a:lumOff val="50000"/>
                  </a:schemeClr>
                </a:solidFill>
                <a:cs typeface="Arial" panose="020B0604020202020204"/>
                <a:sym typeface="Arial" panose="020B0604020202020204"/>
              </a:rPr>
              <a:t> </a:t>
            </a:r>
            <a:r>
              <a:rPr lang="en-US" sz="1200" kern="0" dirty="0" err="1">
                <a:solidFill>
                  <a:schemeClr val="tx1">
                    <a:lumMod val="50000"/>
                    <a:lumOff val="50000"/>
                  </a:schemeClr>
                </a:solidFill>
                <a:cs typeface="Arial" panose="020B0604020202020204"/>
                <a:sym typeface="Arial" panose="020B0604020202020204"/>
              </a:rPr>
              <a:t>Thảo</a:t>
            </a:r>
            <a:r>
              <a:rPr lang="en-US" sz="1200" kern="0" dirty="0">
                <a:solidFill>
                  <a:schemeClr val="tx1">
                    <a:lumMod val="50000"/>
                    <a:lumOff val="50000"/>
                  </a:schemeClr>
                </a:solidFill>
                <a:cs typeface="Arial" panose="020B0604020202020204"/>
                <a:sym typeface="Arial" panose="020B0604020202020204"/>
              </a:rPr>
              <a:t>: tranthao121004@gmail.com</a:t>
            </a:r>
            <a:endParaRPr lang="en-US" sz="1200" kern="0" dirty="0">
              <a:solidFill>
                <a:schemeClr val="tx1">
                  <a:lumMod val="50000"/>
                  <a:lumOff val="50000"/>
                </a:schemeClr>
              </a:solidFill>
              <a:cs typeface="Arial" panose="020B0604020202020204"/>
              <a:sym typeface="Arial" panose="020B0604020202020204"/>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hf hdr="0" ftr="0" dt="0"/>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85.xml"/><Relationship Id="rId1" Type="http://schemas.openxmlformats.org/officeDocument/2006/relationships/image" Target="../media/image4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image" Target="../media/image61.png"/><Relationship Id="rId1" Type="http://schemas.openxmlformats.org/officeDocument/2006/relationships/image" Target="../media/image60.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49.xml"/><Relationship Id="rId4" Type="http://schemas.openxmlformats.org/officeDocument/2006/relationships/image" Target="../media/image65.emf"/><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image" Target="../media/image62.emf"/></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microsoft.com/office/2007/relationships/hdphoto" Target="../media/image68.wdp"/><Relationship Id="rId2" Type="http://schemas.openxmlformats.org/officeDocument/2006/relationships/image" Target="../media/image67.png"/><Relationship Id="rId1" Type="http://schemas.openxmlformats.org/officeDocument/2006/relationships/image" Target="../media/image66.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69.png"/></Relationships>
</file>

<file path=ppt/slides/_rels/slide14.xml.rels><?xml version="1.0" encoding="UTF-8" standalone="yes"?>
<Relationships xmlns="http://schemas.openxmlformats.org/package/2006/relationships"><Relationship Id="rId9" Type="http://schemas.microsoft.com/office/2007/relationships/hdphoto" Target="../media/image78.wdp"/><Relationship Id="rId8" Type="http://schemas.microsoft.com/office/2007/relationships/hdphoto" Target="../media/image77.wdp"/><Relationship Id="rId7" Type="http://schemas.microsoft.com/office/2007/relationships/hdphoto" Target="../media/image76.wdp"/><Relationship Id="rId6" Type="http://schemas.microsoft.com/office/2007/relationships/hdphoto" Target="../media/image75.wdp"/><Relationship Id="rId5" Type="http://schemas.openxmlformats.org/officeDocument/2006/relationships/image" Target="../media/image74.png"/><Relationship Id="rId4" Type="http://schemas.microsoft.com/office/2007/relationships/hdphoto" Target="../media/image73.wdp"/><Relationship Id="rId3" Type="http://schemas.openxmlformats.org/officeDocument/2006/relationships/image" Target="../media/image72.png"/><Relationship Id="rId2" Type="http://schemas.microsoft.com/office/2007/relationships/hdphoto" Target="../media/image71.wdp"/><Relationship Id="rId13" Type="http://schemas.openxmlformats.org/officeDocument/2006/relationships/notesSlide" Target="../notesSlides/notesSlide4.xml"/><Relationship Id="rId12" Type="http://schemas.openxmlformats.org/officeDocument/2006/relationships/slideLayout" Target="../slideLayouts/slideLayout33.xml"/><Relationship Id="rId11" Type="http://schemas.microsoft.com/office/2007/relationships/hdphoto" Target="../media/image80.wdp"/><Relationship Id="rId10" Type="http://schemas.microsoft.com/office/2007/relationships/hdphoto" Target="../media/image79.wdp"/><Relationship Id="rId1" Type="http://schemas.openxmlformats.org/officeDocument/2006/relationships/image" Target="../media/image70.pn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67.xml"/><Relationship Id="rId5" Type="http://schemas.microsoft.com/office/2007/relationships/hdphoto" Target="../media/image83.wdp"/><Relationship Id="rId4" Type="http://schemas.microsoft.com/office/2007/relationships/hdphoto" Target="../media/image82.wdp"/><Relationship Id="rId3" Type="http://schemas.openxmlformats.org/officeDocument/2006/relationships/image" Target="../media/image74.png"/><Relationship Id="rId2" Type="http://schemas.microsoft.com/office/2007/relationships/hdphoto" Target="../media/image81.wdp"/><Relationship Id="rId1" Type="http://schemas.openxmlformats.org/officeDocument/2006/relationships/image" Target="../media/image7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86.xml"/><Relationship Id="rId5" Type="http://schemas.openxmlformats.org/officeDocument/2006/relationships/image" Target="../media/image46.png"/><Relationship Id="rId4" Type="http://schemas.microsoft.com/office/2007/relationships/media" Target="../media/media2.mp3"/><Relationship Id="rId3" Type="http://schemas.openxmlformats.org/officeDocument/2006/relationships/audio" Target="../media/media2.mp3"/><Relationship Id="rId2" Type="http://schemas.openxmlformats.org/officeDocument/2006/relationships/image" Target="../media/image45.png"/><Relationship Id="rId1" Type="http://schemas.openxmlformats.org/officeDocument/2006/relationships/image" Target="../media/image44.png"/></Relationships>
</file>

<file path=ppt/slides/_rels/slide3.xml.rels><?xml version="1.0" encoding="UTF-8" standalone="yes"?>
<Relationships xmlns="http://schemas.openxmlformats.org/package/2006/relationships"><Relationship Id="rId9" Type="http://schemas.openxmlformats.org/officeDocument/2006/relationships/image" Target="../media/image51.png"/><Relationship Id="rId8" Type="http://schemas.microsoft.com/office/2007/relationships/media" Target="../media/media4.mp3"/><Relationship Id="rId7" Type="http://schemas.openxmlformats.org/officeDocument/2006/relationships/audio" Target="../media/media4.mp3"/><Relationship Id="rId6" Type="http://schemas.openxmlformats.org/officeDocument/2006/relationships/image" Target="../media/image50.png"/><Relationship Id="rId5" Type="http://schemas.microsoft.com/office/2007/relationships/media" Target="../media/media3.mp3"/><Relationship Id="rId4" Type="http://schemas.openxmlformats.org/officeDocument/2006/relationships/audio" Target="../media/media3.mp3"/><Relationship Id="rId3" Type="http://schemas.microsoft.com/office/2007/relationships/hdphoto" Target="../media/image49.wdp"/><Relationship Id="rId2" Type="http://schemas.openxmlformats.org/officeDocument/2006/relationships/image" Target="../media/image48.png"/><Relationship Id="rId13" Type="http://schemas.openxmlformats.org/officeDocument/2006/relationships/notesSlide" Target="../notesSlides/notesSlide2.xml"/><Relationship Id="rId12" Type="http://schemas.openxmlformats.org/officeDocument/2006/relationships/slideLayout" Target="../slideLayouts/slideLayout85.xml"/><Relationship Id="rId11" Type="http://schemas.openxmlformats.org/officeDocument/2006/relationships/audio" Target="../media/audio1.wav"/><Relationship Id="rId10" Type="http://schemas.openxmlformats.org/officeDocument/2006/relationships/image" Target="../media/image52.png"/><Relationship Id="rId1" Type="http://schemas.openxmlformats.org/officeDocument/2006/relationships/image" Target="../media/image47.png"/></Relationships>
</file>

<file path=ppt/slides/_rels/slide4.xml.rels><?xml version="1.0" encoding="UTF-8" standalone="yes"?>
<Relationships xmlns="http://schemas.openxmlformats.org/package/2006/relationships"><Relationship Id="rId9" Type="http://schemas.openxmlformats.org/officeDocument/2006/relationships/image" Target="../media/image51.png"/><Relationship Id="rId8" Type="http://schemas.microsoft.com/office/2007/relationships/media" Target="../media/media4.mp3"/><Relationship Id="rId7" Type="http://schemas.openxmlformats.org/officeDocument/2006/relationships/audio" Target="../media/media4.mp3"/><Relationship Id="rId6" Type="http://schemas.microsoft.com/office/2007/relationships/hdphoto" Target="../media/image49.wdp"/><Relationship Id="rId5" Type="http://schemas.openxmlformats.org/officeDocument/2006/relationships/image" Target="../media/image48.png"/><Relationship Id="rId4" Type="http://schemas.openxmlformats.org/officeDocument/2006/relationships/image" Target="../media/image50.png"/><Relationship Id="rId3" Type="http://schemas.microsoft.com/office/2007/relationships/media" Target="../media/media3.mp3"/><Relationship Id="rId2" Type="http://schemas.openxmlformats.org/officeDocument/2006/relationships/audio" Target="../media/media3.mp3"/><Relationship Id="rId12" Type="http://schemas.openxmlformats.org/officeDocument/2006/relationships/slideLayout" Target="../slideLayouts/slideLayout86.xml"/><Relationship Id="rId11" Type="http://schemas.openxmlformats.org/officeDocument/2006/relationships/audio" Target="../media/audio1.wav"/><Relationship Id="rId10" Type="http://schemas.openxmlformats.org/officeDocument/2006/relationships/image" Target="../media/image54.png"/><Relationship Id="rId1" Type="http://schemas.openxmlformats.org/officeDocument/2006/relationships/image" Target="../media/image53.png"/></Relationships>
</file>

<file path=ppt/slides/_rels/slide5.xml.rels><?xml version="1.0" encoding="UTF-8" standalone="yes"?>
<Relationships xmlns="http://schemas.openxmlformats.org/package/2006/relationships"><Relationship Id="rId9" Type="http://schemas.openxmlformats.org/officeDocument/2006/relationships/image" Target="../media/image51.png"/><Relationship Id="rId8" Type="http://schemas.microsoft.com/office/2007/relationships/media" Target="../media/media4.mp3"/><Relationship Id="rId7" Type="http://schemas.openxmlformats.org/officeDocument/2006/relationships/audio" Target="../media/media4.mp3"/><Relationship Id="rId6" Type="http://schemas.microsoft.com/office/2007/relationships/hdphoto" Target="../media/image49.wdp"/><Relationship Id="rId5" Type="http://schemas.openxmlformats.org/officeDocument/2006/relationships/image" Target="../media/image48.png"/><Relationship Id="rId4" Type="http://schemas.openxmlformats.org/officeDocument/2006/relationships/image" Target="../media/image50.png"/><Relationship Id="rId3" Type="http://schemas.microsoft.com/office/2007/relationships/media" Target="../media/media3.mp3"/><Relationship Id="rId2" Type="http://schemas.openxmlformats.org/officeDocument/2006/relationships/audio" Target="../media/media3.mp3"/><Relationship Id="rId11" Type="http://schemas.openxmlformats.org/officeDocument/2006/relationships/slideLayout" Target="../slideLayouts/slideLayout86.xml"/><Relationship Id="rId10" Type="http://schemas.openxmlformats.org/officeDocument/2006/relationships/image" Target="../media/image56.png"/><Relationship Id="rId1" Type="http://schemas.openxmlformats.org/officeDocument/2006/relationships/image" Target="../media/image55.png"/></Relationships>
</file>

<file path=ppt/slides/_rels/slide6.xml.rels><?xml version="1.0" encoding="UTF-8" standalone="yes"?>
<Relationships xmlns="http://schemas.openxmlformats.org/package/2006/relationships"><Relationship Id="rId9" Type="http://schemas.openxmlformats.org/officeDocument/2006/relationships/image" Target="../media/image51.png"/><Relationship Id="rId8" Type="http://schemas.microsoft.com/office/2007/relationships/media" Target="../media/media4.mp3"/><Relationship Id="rId7" Type="http://schemas.openxmlformats.org/officeDocument/2006/relationships/audio" Target="../media/media4.mp3"/><Relationship Id="rId6" Type="http://schemas.microsoft.com/office/2007/relationships/hdphoto" Target="../media/image49.wdp"/><Relationship Id="rId5" Type="http://schemas.openxmlformats.org/officeDocument/2006/relationships/image" Target="../media/image48.png"/><Relationship Id="rId4" Type="http://schemas.openxmlformats.org/officeDocument/2006/relationships/image" Target="../media/image50.png"/><Relationship Id="rId3" Type="http://schemas.microsoft.com/office/2007/relationships/media" Target="../media/media3.mp3"/><Relationship Id="rId2" Type="http://schemas.openxmlformats.org/officeDocument/2006/relationships/audio" Target="../media/media3.mp3"/><Relationship Id="rId12" Type="http://schemas.openxmlformats.org/officeDocument/2006/relationships/slideLayout" Target="../slideLayouts/slideLayout86.xml"/><Relationship Id="rId11" Type="http://schemas.openxmlformats.org/officeDocument/2006/relationships/audio" Target="../media/audio1.wav"/><Relationship Id="rId10" Type="http://schemas.openxmlformats.org/officeDocument/2006/relationships/image" Target="../media/image58.png"/><Relationship Id="rId1" Type="http://schemas.openxmlformats.org/officeDocument/2006/relationships/image" Target="../media/image57.png"/></Relationships>
</file>

<file path=ppt/slides/_rels/slide7.xml.rels><?xml version="1.0" encoding="UTF-8" standalone="yes"?>
<Relationships xmlns="http://schemas.openxmlformats.org/package/2006/relationships"><Relationship Id="rId9" Type="http://schemas.openxmlformats.org/officeDocument/2006/relationships/image" Target="../media/image51.png"/><Relationship Id="rId8" Type="http://schemas.microsoft.com/office/2007/relationships/media" Target="../media/media4.mp3"/><Relationship Id="rId7" Type="http://schemas.openxmlformats.org/officeDocument/2006/relationships/audio" Target="../media/media4.mp3"/><Relationship Id="rId6" Type="http://schemas.microsoft.com/office/2007/relationships/hdphoto" Target="../media/image49.wdp"/><Relationship Id="rId5" Type="http://schemas.openxmlformats.org/officeDocument/2006/relationships/image" Target="../media/image48.png"/><Relationship Id="rId4" Type="http://schemas.openxmlformats.org/officeDocument/2006/relationships/image" Target="../media/image50.png"/><Relationship Id="rId3" Type="http://schemas.microsoft.com/office/2007/relationships/media" Target="../media/media3.mp3"/><Relationship Id="rId2" Type="http://schemas.openxmlformats.org/officeDocument/2006/relationships/audio" Target="../media/media3.mp3"/><Relationship Id="rId12" Type="http://schemas.openxmlformats.org/officeDocument/2006/relationships/slideLayout" Target="../slideLayouts/slideLayout86.xml"/><Relationship Id="rId11" Type="http://schemas.openxmlformats.org/officeDocument/2006/relationships/audio" Target="../media/audio2.wav"/><Relationship Id="rId10" Type="http://schemas.openxmlformats.org/officeDocument/2006/relationships/image" Target="../media/image59.GIF"/><Relationship Id="rId1" Type="http://schemas.openxmlformats.org/officeDocument/2006/relationships/image" Target="../media/image5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1.xml"/><Relationship Id="rId2" Type="http://schemas.openxmlformats.org/officeDocument/2006/relationships/image" Target="../media/image61.png"/><Relationship Id="rId1"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78583" y="229"/>
            <a:ext cx="1765968" cy="1765968"/>
          </a:xfrm>
          <a:prstGeom prst="rect">
            <a:avLst/>
          </a:prstGeom>
        </p:spPr>
      </p:pic>
      <p:sp>
        <p:nvSpPr>
          <p:cNvPr id="12" name="TextBox 11"/>
          <p:cNvSpPr txBox="1"/>
          <p:nvPr/>
        </p:nvSpPr>
        <p:spPr>
          <a:xfrm>
            <a:off x="2734278" y="663014"/>
            <a:ext cx="7691120" cy="119888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24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PHÒNG GIÁO DỤC VÀ ĐÀO TẠO QUẬN LONG BIÊN</a:t>
            </a:r>
            <a:endParaRPr kumimoji="0" lang="en-US" sz="24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en-US" sz="24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TRƯỜNG TIỂU HỌC PHÚC LỢI</a:t>
            </a:r>
            <a:endParaRPr kumimoji="0" lang="vi-VN" sz="24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endParaRPr>
          </a:p>
        </p:txBody>
      </p:sp>
      <p:sp>
        <p:nvSpPr>
          <p:cNvPr id="13" name="TextBox 12"/>
          <p:cNvSpPr txBox="1"/>
          <p:nvPr/>
        </p:nvSpPr>
        <p:spPr>
          <a:xfrm>
            <a:off x="1023632" y="2644170"/>
            <a:ext cx="10782043" cy="2399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smtClean="0">
                <a:ln>
                  <a:noFill/>
                </a:ln>
                <a:solidFill>
                  <a:srgbClr val="FF0000"/>
                </a:solidFill>
                <a:effectLst/>
                <a:uLnTx/>
                <a:uFillTx/>
                <a:latin typeface="Times New Roman" panose="02020603050405020304" charset="0"/>
                <a:ea typeface="+mn-ea"/>
                <a:cs typeface="Times New Roman" panose="02020603050405020304" charset="0"/>
              </a:rPr>
              <a:t> TOÁN 2</a:t>
            </a:r>
            <a:endParaRPr kumimoji="0" lang="en-US" sz="5400" b="1" i="0" u="none" strike="noStrike" kern="1200" cap="none" spc="0" normalizeH="0" baseline="0" noProof="0" dirty="0" smtClean="0">
              <a:ln>
                <a:noFill/>
              </a:ln>
              <a:solidFill>
                <a:srgbClr val="FF0000"/>
              </a:solidFill>
              <a:effectLst/>
              <a:uLnTx/>
              <a:uFillTx/>
              <a:latin typeface="Times New Roman" panose="02020603050405020304" charset="0"/>
              <a:ea typeface="+mn-ea"/>
              <a:cs typeface="Times New Roman" panose="0202060305040502030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smtClean="0">
                <a:ln>
                  <a:noFill/>
                </a:ln>
                <a:solidFill>
                  <a:srgbClr val="FF0000"/>
                </a:solidFill>
                <a:effectLst/>
                <a:uLnTx/>
                <a:uFillTx/>
                <a:latin typeface="Times New Roman" panose="02020603050405020304" charset="0"/>
                <a:ea typeface="+mn-ea"/>
                <a:cs typeface="Times New Roman" panose="02020603050405020304" charset="0"/>
              </a:rPr>
              <a:t>BÀI </a:t>
            </a:r>
            <a:r>
              <a:rPr lang="en-US" sz="4800" b="1" dirty="0" smtClean="0">
                <a:solidFill>
                  <a:srgbClr val="FF0000"/>
                </a:solidFill>
                <a:latin typeface="Times New Roman" panose="02020603050405020304" charset="0"/>
                <a:cs typeface="Times New Roman" panose="02020603050405020304" charset="0"/>
              </a:rPr>
              <a:t>52: VIẾT SỐ THÀNH TỔNG CÁC TRĂM, CHỤC, Đ</a:t>
            </a:r>
            <a:r>
              <a:rPr lang="vi-VN" altLang="en-US" sz="4800" b="1" dirty="0" smtClean="0">
                <a:solidFill>
                  <a:srgbClr val="FF0000"/>
                </a:solidFill>
                <a:latin typeface="Times New Roman" panose="02020603050405020304" charset="0"/>
                <a:cs typeface="Times New Roman" panose="02020603050405020304" charset="0"/>
              </a:rPr>
              <a:t>Ơ</a:t>
            </a:r>
            <a:r>
              <a:rPr lang="en-US" sz="4800" b="1" dirty="0" smtClean="0">
                <a:solidFill>
                  <a:srgbClr val="FF0000"/>
                </a:solidFill>
                <a:latin typeface="Times New Roman" panose="02020603050405020304" charset="0"/>
                <a:cs typeface="Times New Roman" panose="02020603050405020304" charset="0"/>
              </a:rPr>
              <a:t>N VỊ</a:t>
            </a:r>
            <a:r>
              <a:rPr kumimoji="0" lang="en-US" sz="4800" b="1" i="0" u="none" strike="noStrike" kern="1200" cap="none" spc="0" normalizeH="0" baseline="0" noProof="0" dirty="0" smtClean="0">
                <a:ln>
                  <a:noFill/>
                </a:ln>
                <a:solidFill>
                  <a:srgbClr val="FF0000"/>
                </a:solidFill>
                <a:effectLst/>
                <a:uLnTx/>
                <a:uFillTx/>
                <a:latin typeface="Times New Roman" panose="02020603050405020304" charset="0"/>
                <a:ea typeface="+mn-ea"/>
                <a:cs typeface="Times New Roman" panose="02020603050405020304" charset="0"/>
              </a:rPr>
              <a:t> (TIẾT 1)</a:t>
            </a:r>
            <a:endParaRPr kumimoji="0" lang="vi-VN" sz="48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endParaRPr>
          </a:p>
        </p:txBody>
      </p:sp>
    </p:spTree>
  </p:cSld>
  <p:clrMapOvr>
    <a:masterClrMapping/>
  </p:clrMapOvr>
  <p:transition spd="slow">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1594" y="1822740"/>
            <a:ext cx="9490221" cy="4754880"/>
          </a:xfrm>
          <a:prstGeom prst="rect">
            <a:avLst/>
          </a:prstGeom>
          <a:solidFill>
            <a:srgbClr val="BFE9F3">
              <a:alpha val="60000"/>
            </a:srgb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grpSp>
        <p:nvGrpSpPr>
          <p:cNvPr id="3" name="Group 2"/>
          <p:cNvGrpSpPr/>
          <p:nvPr/>
        </p:nvGrpSpPr>
        <p:grpSpPr>
          <a:xfrm>
            <a:off x="2849387" y="2423569"/>
            <a:ext cx="6674634" cy="1776611"/>
            <a:chOff x="2239093" y="1733012"/>
            <a:chExt cx="6674634" cy="1776611"/>
          </a:xfrm>
        </p:grpSpPr>
        <p:grpSp>
          <p:nvGrpSpPr>
            <p:cNvPr id="4" name="Group 3"/>
            <p:cNvGrpSpPr/>
            <p:nvPr/>
          </p:nvGrpSpPr>
          <p:grpSpPr>
            <a:xfrm>
              <a:off x="7381163" y="2150782"/>
              <a:ext cx="109087" cy="1358841"/>
              <a:chOff x="7152671" y="1595686"/>
              <a:chExt cx="90155" cy="901548"/>
            </a:xfrm>
            <a:solidFill>
              <a:schemeClr val="bg1"/>
            </a:solidFill>
          </p:grpSpPr>
          <p:sp>
            <p:nvSpPr>
              <p:cNvPr id="79" name="Rectangle 78"/>
              <p:cNvSpPr/>
              <p:nvPr/>
            </p:nvSpPr>
            <p:spPr>
              <a:xfrm>
                <a:off x="7152671" y="159568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80" name="Rectangle 79"/>
              <p:cNvSpPr/>
              <p:nvPr/>
            </p:nvSpPr>
            <p:spPr>
              <a:xfrm>
                <a:off x="7152671" y="1685841"/>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81" name="Rectangle 80"/>
              <p:cNvSpPr/>
              <p:nvPr/>
            </p:nvSpPr>
            <p:spPr>
              <a:xfrm>
                <a:off x="7152671" y="177599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82" name="Rectangle 81"/>
              <p:cNvSpPr/>
              <p:nvPr/>
            </p:nvSpPr>
            <p:spPr>
              <a:xfrm>
                <a:off x="7152671" y="186615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83" name="Rectangle 82"/>
              <p:cNvSpPr/>
              <p:nvPr/>
            </p:nvSpPr>
            <p:spPr>
              <a:xfrm>
                <a:off x="7152671" y="195630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84" name="Rectangle 83"/>
              <p:cNvSpPr/>
              <p:nvPr/>
            </p:nvSpPr>
            <p:spPr>
              <a:xfrm>
                <a:off x="7152671" y="204646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85" name="Rectangle 84"/>
              <p:cNvSpPr/>
              <p:nvPr/>
            </p:nvSpPr>
            <p:spPr>
              <a:xfrm>
                <a:off x="7152671" y="213661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86" name="Rectangle 85"/>
              <p:cNvSpPr/>
              <p:nvPr/>
            </p:nvSpPr>
            <p:spPr>
              <a:xfrm>
                <a:off x="7152671" y="222677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87" name="Rectangle 86"/>
              <p:cNvSpPr/>
              <p:nvPr/>
            </p:nvSpPr>
            <p:spPr>
              <a:xfrm>
                <a:off x="7152671" y="2316924"/>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88" name="Rectangle 87"/>
              <p:cNvSpPr/>
              <p:nvPr/>
            </p:nvSpPr>
            <p:spPr>
              <a:xfrm>
                <a:off x="7152671" y="2407079"/>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grpSp>
        <p:grpSp>
          <p:nvGrpSpPr>
            <p:cNvPr id="5" name="Group 4"/>
            <p:cNvGrpSpPr/>
            <p:nvPr/>
          </p:nvGrpSpPr>
          <p:grpSpPr>
            <a:xfrm>
              <a:off x="7685078" y="2150782"/>
              <a:ext cx="109087" cy="1358841"/>
              <a:chOff x="7152671" y="1595686"/>
              <a:chExt cx="90155" cy="901548"/>
            </a:xfrm>
            <a:solidFill>
              <a:schemeClr val="bg1"/>
            </a:solidFill>
          </p:grpSpPr>
          <p:sp>
            <p:nvSpPr>
              <p:cNvPr id="69" name="Rectangle 68"/>
              <p:cNvSpPr/>
              <p:nvPr/>
            </p:nvSpPr>
            <p:spPr>
              <a:xfrm>
                <a:off x="7152671" y="159568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70" name="Rectangle 69"/>
              <p:cNvSpPr/>
              <p:nvPr/>
            </p:nvSpPr>
            <p:spPr>
              <a:xfrm>
                <a:off x="7152671" y="1685841"/>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71" name="Rectangle 70"/>
              <p:cNvSpPr/>
              <p:nvPr/>
            </p:nvSpPr>
            <p:spPr>
              <a:xfrm>
                <a:off x="7152671" y="177599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72" name="Rectangle 71"/>
              <p:cNvSpPr/>
              <p:nvPr/>
            </p:nvSpPr>
            <p:spPr>
              <a:xfrm>
                <a:off x="7152671" y="186615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73" name="Rectangle 72"/>
              <p:cNvSpPr/>
              <p:nvPr/>
            </p:nvSpPr>
            <p:spPr>
              <a:xfrm>
                <a:off x="7152671" y="195630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74" name="Rectangle 73"/>
              <p:cNvSpPr/>
              <p:nvPr/>
            </p:nvSpPr>
            <p:spPr>
              <a:xfrm>
                <a:off x="7152671" y="204646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75" name="Rectangle 74"/>
              <p:cNvSpPr/>
              <p:nvPr/>
            </p:nvSpPr>
            <p:spPr>
              <a:xfrm>
                <a:off x="7152671" y="213661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76" name="Rectangle 75"/>
              <p:cNvSpPr/>
              <p:nvPr/>
            </p:nvSpPr>
            <p:spPr>
              <a:xfrm>
                <a:off x="7152671" y="222677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77" name="Rectangle 76"/>
              <p:cNvSpPr/>
              <p:nvPr/>
            </p:nvSpPr>
            <p:spPr>
              <a:xfrm>
                <a:off x="7152671" y="2316924"/>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78" name="Rectangle 77"/>
              <p:cNvSpPr/>
              <p:nvPr/>
            </p:nvSpPr>
            <p:spPr>
              <a:xfrm>
                <a:off x="7152671" y="2407079"/>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grpSp>
        <p:grpSp>
          <p:nvGrpSpPr>
            <p:cNvPr id="6" name="Group 5"/>
            <p:cNvGrpSpPr/>
            <p:nvPr/>
          </p:nvGrpSpPr>
          <p:grpSpPr>
            <a:xfrm>
              <a:off x="2239093" y="1733012"/>
              <a:ext cx="1770152" cy="1770152"/>
              <a:chOff x="1005444" y="2289604"/>
              <a:chExt cx="1329941" cy="1329941"/>
            </a:xfrm>
          </p:grpSpPr>
          <p:pic>
            <p:nvPicPr>
              <p:cNvPr id="66" name="Picture 6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5444" y="2289604"/>
                <a:ext cx="1025141" cy="1025141"/>
              </a:xfrm>
              <a:prstGeom prst="rect">
                <a:avLst/>
              </a:prstGeom>
            </p:spPr>
          </p:pic>
          <p:pic>
            <p:nvPicPr>
              <p:cNvPr id="67" name="Picture 6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57844" y="2442004"/>
                <a:ext cx="1025141" cy="1025141"/>
              </a:xfrm>
              <a:prstGeom prst="rect">
                <a:avLst/>
              </a:prstGeom>
            </p:spPr>
          </p:pic>
          <p:pic>
            <p:nvPicPr>
              <p:cNvPr id="68" name="Picture 6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10244" y="2594404"/>
                <a:ext cx="1025141" cy="1025141"/>
              </a:xfrm>
              <a:prstGeom prst="rect">
                <a:avLst/>
              </a:prstGeom>
            </p:spPr>
          </p:pic>
        </p:grpSp>
        <p:grpSp>
          <p:nvGrpSpPr>
            <p:cNvPr id="7" name="Group 6"/>
            <p:cNvGrpSpPr/>
            <p:nvPr/>
          </p:nvGrpSpPr>
          <p:grpSpPr>
            <a:xfrm>
              <a:off x="7956750" y="2150782"/>
              <a:ext cx="109087" cy="1358841"/>
              <a:chOff x="7152671" y="1595686"/>
              <a:chExt cx="90155" cy="901548"/>
            </a:xfrm>
            <a:solidFill>
              <a:schemeClr val="bg1"/>
            </a:solidFill>
          </p:grpSpPr>
          <p:sp>
            <p:nvSpPr>
              <p:cNvPr id="56" name="Rectangle 55"/>
              <p:cNvSpPr/>
              <p:nvPr/>
            </p:nvSpPr>
            <p:spPr>
              <a:xfrm>
                <a:off x="7152671" y="159568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57" name="Rectangle 56"/>
              <p:cNvSpPr/>
              <p:nvPr/>
            </p:nvSpPr>
            <p:spPr>
              <a:xfrm>
                <a:off x="7152671" y="1685841"/>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58" name="Rectangle 57"/>
              <p:cNvSpPr/>
              <p:nvPr/>
            </p:nvSpPr>
            <p:spPr>
              <a:xfrm>
                <a:off x="7152671" y="177599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59" name="Rectangle 58"/>
              <p:cNvSpPr/>
              <p:nvPr/>
            </p:nvSpPr>
            <p:spPr>
              <a:xfrm>
                <a:off x="7152671" y="186615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60" name="Rectangle 59"/>
              <p:cNvSpPr/>
              <p:nvPr/>
            </p:nvSpPr>
            <p:spPr>
              <a:xfrm>
                <a:off x="7152671" y="195630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61" name="Rectangle 60"/>
              <p:cNvSpPr/>
              <p:nvPr/>
            </p:nvSpPr>
            <p:spPr>
              <a:xfrm>
                <a:off x="7152671" y="204646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62" name="Rectangle 61"/>
              <p:cNvSpPr/>
              <p:nvPr/>
            </p:nvSpPr>
            <p:spPr>
              <a:xfrm>
                <a:off x="7152671" y="213661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63" name="Rectangle 62"/>
              <p:cNvSpPr/>
              <p:nvPr/>
            </p:nvSpPr>
            <p:spPr>
              <a:xfrm>
                <a:off x="7152671" y="222677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64" name="Rectangle 63"/>
              <p:cNvSpPr/>
              <p:nvPr/>
            </p:nvSpPr>
            <p:spPr>
              <a:xfrm>
                <a:off x="7152671" y="2316924"/>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65" name="Rectangle 64"/>
              <p:cNvSpPr/>
              <p:nvPr/>
            </p:nvSpPr>
            <p:spPr>
              <a:xfrm>
                <a:off x="7152671" y="2407079"/>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grpSp>
        <p:grpSp>
          <p:nvGrpSpPr>
            <p:cNvPr id="8" name="Group 7"/>
            <p:cNvGrpSpPr/>
            <p:nvPr/>
          </p:nvGrpSpPr>
          <p:grpSpPr>
            <a:xfrm>
              <a:off x="8244859" y="2150782"/>
              <a:ext cx="109087" cy="1358841"/>
              <a:chOff x="7152671" y="1595686"/>
              <a:chExt cx="90155" cy="901548"/>
            </a:xfrm>
            <a:solidFill>
              <a:schemeClr val="bg1"/>
            </a:solidFill>
          </p:grpSpPr>
          <p:sp>
            <p:nvSpPr>
              <p:cNvPr id="46" name="Rectangle 45"/>
              <p:cNvSpPr/>
              <p:nvPr/>
            </p:nvSpPr>
            <p:spPr>
              <a:xfrm>
                <a:off x="7152671" y="159568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47" name="Rectangle 46"/>
              <p:cNvSpPr/>
              <p:nvPr/>
            </p:nvSpPr>
            <p:spPr>
              <a:xfrm>
                <a:off x="7152671" y="1685841"/>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48" name="Rectangle 47"/>
              <p:cNvSpPr/>
              <p:nvPr/>
            </p:nvSpPr>
            <p:spPr>
              <a:xfrm>
                <a:off x="7152671" y="177599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49" name="Rectangle 48"/>
              <p:cNvSpPr/>
              <p:nvPr/>
            </p:nvSpPr>
            <p:spPr>
              <a:xfrm>
                <a:off x="7152671" y="186615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50" name="Rectangle 49"/>
              <p:cNvSpPr/>
              <p:nvPr/>
            </p:nvSpPr>
            <p:spPr>
              <a:xfrm>
                <a:off x="7152671" y="195630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51" name="Rectangle 50"/>
              <p:cNvSpPr/>
              <p:nvPr/>
            </p:nvSpPr>
            <p:spPr>
              <a:xfrm>
                <a:off x="7152671" y="204646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52" name="Rectangle 51"/>
              <p:cNvSpPr/>
              <p:nvPr/>
            </p:nvSpPr>
            <p:spPr>
              <a:xfrm>
                <a:off x="7152671" y="213661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53" name="Rectangle 52"/>
              <p:cNvSpPr/>
              <p:nvPr/>
            </p:nvSpPr>
            <p:spPr>
              <a:xfrm>
                <a:off x="7152671" y="222677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54" name="Rectangle 53"/>
              <p:cNvSpPr/>
              <p:nvPr/>
            </p:nvSpPr>
            <p:spPr>
              <a:xfrm>
                <a:off x="7152671" y="2316924"/>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55" name="Rectangle 54"/>
              <p:cNvSpPr/>
              <p:nvPr/>
            </p:nvSpPr>
            <p:spPr>
              <a:xfrm>
                <a:off x="7152671" y="2407079"/>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grpSp>
        <p:grpSp>
          <p:nvGrpSpPr>
            <p:cNvPr id="9" name="Group 8"/>
            <p:cNvGrpSpPr/>
            <p:nvPr/>
          </p:nvGrpSpPr>
          <p:grpSpPr>
            <a:xfrm>
              <a:off x="8516531" y="2150782"/>
              <a:ext cx="109087" cy="1358841"/>
              <a:chOff x="7152671" y="1595686"/>
              <a:chExt cx="90155" cy="901548"/>
            </a:xfrm>
            <a:solidFill>
              <a:schemeClr val="bg1"/>
            </a:solidFill>
          </p:grpSpPr>
          <p:sp>
            <p:nvSpPr>
              <p:cNvPr id="36" name="Rectangle 35"/>
              <p:cNvSpPr/>
              <p:nvPr/>
            </p:nvSpPr>
            <p:spPr>
              <a:xfrm>
                <a:off x="7152671" y="159568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37" name="Rectangle 36"/>
              <p:cNvSpPr/>
              <p:nvPr/>
            </p:nvSpPr>
            <p:spPr>
              <a:xfrm>
                <a:off x="7152671" y="1685841"/>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38" name="Rectangle 37"/>
              <p:cNvSpPr/>
              <p:nvPr/>
            </p:nvSpPr>
            <p:spPr>
              <a:xfrm>
                <a:off x="7152671" y="177599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39" name="Rectangle 38"/>
              <p:cNvSpPr/>
              <p:nvPr/>
            </p:nvSpPr>
            <p:spPr>
              <a:xfrm>
                <a:off x="7152671" y="186615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40" name="Rectangle 39"/>
              <p:cNvSpPr/>
              <p:nvPr/>
            </p:nvSpPr>
            <p:spPr>
              <a:xfrm>
                <a:off x="7152671" y="195630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41" name="Rectangle 40"/>
              <p:cNvSpPr/>
              <p:nvPr/>
            </p:nvSpPr>
            <p:spPr>
              <a:xfrm>
                <a:off x="7152671" y="204646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42" name="Rectangle 41"/>
              <p:cNvSpPr/>
              <p:nvPr/>
            </p:nvSpPr>
            <p:spPr>
              <a:xfrm>
                <a:off x="7152671" y="213661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43" name="Rectangle 42"/>
              <p:cNvSpPr/>
              <p:nvPr/>
            </p:nvSpPr>
            <p:spPr>
              <a:xfrm>
                <a:off x="7152671" y="222677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44" name="Rectangle 43"/>
              <p:cNvSpPr/>
              <p:nvPr/>
            </p:nvSpPr>
            <p:spPr>
              <a:xfrm>
                <a:off x="7152671" y="2316924"/>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45" name="Rectangle 44"/>
              <p:cNvSpPr/>
              <p:nvPr/>
            </p:nvSpPr>
            <p:spPr>
              <a:xfrm>
                <a:off x="7152671" y="2407079"/>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grpSp>
        <p:grpSp>
          <p:nvGrpSpPr>
            <p:cNvPr id="10" name="Group 9"/>
            <p:cNvGrpSpPr/>
            <p:nvPr/>
          </p:nvGrpSpPr>
          <p:grpSpPr>
            <a:xfrm>
              <a:off x="8804640" y="2150782"/>
              <a:ext cx="109087" cy="1358841"/>
              <a:chOff x="7152671" y="1595686"/>
              <a:chExt cx="90155" cy="901548"/>
            </a:xfrm>
            <a:solidFill>
              <a:schemeClr val="bg1"/>
            </a:solidFill>
          </p:grpSpPr>
          <p:sp>
            <p:nvSpPr>
              <p:cNvPr id="26" name="Rectangle 25"/>
              <p:cNvSpPr/>
              <p:nvPr/>
            </p:nvSpPr>
            <p:spPr>
              <a:xfrm>
                <a:off x="7152671" y="159568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27" name="Rectangle 26"/>
              <p:cNvSpPr/>
              <p:nvPr/>
            </p:nvSpPr>
            <p:spPr>
              <a:xfrm>
                <a:off x="7152671" y="1685841"/>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28" name="Rectangle 27"/>
              <p:cNvSpPr/>
              <p:nvPr/>
            </p:nvSpPr>
            <p:spPr>
              <a:xfrm>
                <a:off x="7152671" y="177599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29" name="Rectangle 28"/>
              <p:cNvSpPr/>
              <p:nvPr/>
            </p:nvSpPr>
            <p:spPr>
              <a:xfrm>
                <a:off x="7152671" y="186615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30" name="Rectangle 29"/>
              <p:cNvSpPr/>
              <p:nvPr/>
            </p:nvSpPr>
            <p:spPr>
              <a:xfrm>
                <a:off x="7152671" y="195630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31" name="Rectangle 30"/>
              <p:cNvSpPr/>
              <p:nvPr/>
            </p:nvSpPr>
            <p:spPr>
              <a:xfrm>
                <a:off x="7152671" y="204646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32" name="Rectangle 31"/>
              <p:cNvSpPr/>
              <p:nvPr/>
            </p:nvSpPr>
            <p:spPr>
              <a:xfrm>
                <a:off x="7152671" y="213661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33" name="Rectangle 32"/>
              <p:cNvSpPr/>
              <p:nvPr/>
            </p:nvSpPr>
            <p:spPr>
              <a:xfrm>
                <a:off x="7152671" y="222677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34" name="Rectangle 33"/>
              <p:cNvSpPr/>
              <p:nvPr/>
            </p:nvSpPr>
            <p:spPr>
              <a:xfrm>
                <a:off x="7152671" y="2316924"/>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35" name="Rectangle 34"/>
              <p:cNvSpPr/>
              <p:nvPr/>
            </p:nvSpPr>
            <p:spPr>
              <a:xfrm>
                <a:off x="7152671" y="2407079"/>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grpSp>
        <p:grpSp>
          <p:nvGrpSpPr>
            <p:cNvPr id="11" name="Group 10"/>
            <p:cNvGrpSpPr/>
            <p:nvPr/>
          </p:nvGrpSpPr>
          <p:grpSpPr>
            <a:xfrm>
              <a:off x="4525486" y="1733012"/>
              <a:ext cx="1770152" cy="1770152"/>
              <a:chOff x="1005444" y="2289604"/>
              <a:chExt cx="1329941" cy="1329941"/>
            </a:xfrm>
          </p:grpSpPr>
          <p:pic>
            <p:nvPicPr>
              <p:cNvPr id="23" name="Picture 2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5444" y="2289604"/>
                <a:ext cx="1025141" cy="1025141"/>
              </a:xfrm>
              <a:prstGeom prst="rect">
                <a:avLst/>
              </a:prstGeom>
            </p:spPr>
          </p:pic>
          <p:pic>
            <p:nvPicPr>
              <p:cNvPr id="24" name="Picture 2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57844" y="2442004"/>
                <a:ext cx="1025141" cy="1025141"/>
              </a:xfrm>
              <a:prstGeom prst="rect">
                <a:avLst/>
              </a:prstGeom>
            </p:spPr>
          </p:pic>
          <p:pic>
            <p:nvPicPr>
              <p:cNvPr id="25" name="Picture 2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10244" y="2594404"/>
                <a:ext cx="1025141" cy="1025141"/>
              </a:xfrm>
              <a:prstGeom prst="rect">
                <a:avLst/>
              </a:prstGeom>
            </p:spPr>
          </p:pic>
        </p:grpSp>
        <p:grpSp>
          <p:nvGrpSpPr>
            <p:cNvPr id="12" name="Group 11"/>
            <p:cNvGrpSpPr/>
            <p:nvPr/>
          </p:nvGrpSpPr>
          <p:grpSpPr>
            <a:xfrm>
              <a:off x="7050725" y="2150782"/>
              <a:ext cx="109087" cy="1358841"/>
              <a:chOff x="7152671" y="1595686"/>
              <a:chExt cx="90155" cy="901548"/>
            </a:xfrm>
            <a:solidFill>
              <a:schemeClr val="bg1"/>
            </a:solidFill>
          </p:grpSpPr>
          <p:sp>
            <p:nvSpPr>
              <p:cNvPr id="13" name="Rectangle 12"/>
              <p:cNvSpPr/>
              <p:nvPr/>
            </p:nvSpPr>
            <p:spPr>
              <a:xfrm>
                <a:off x="7152671" y="159568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14" name="Rectangle 13"/>
              <p:cNvSpPr/>
              <p:nvPr/>
            </p:nvSpPr>
            <p:spPr>
              <a:xfrm>
                <a:off x="7152671" y="1685841"/>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15" name="Rectangle 14"/>
              <p:cNvSpPr/>
              <p:nvPr/>
            </p:nvSpPr>
            <p:spPr>
              <a:xfrm>
                <a:off x="7152671" y="177599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16" name="Rectangle 15"/>
              <p:cNvSpPr/>
              <p:nvPr/>
            </p:nvSpPr>
            <p:spPr>
              <a:xfrm>
                <a:off x="7152671" y="186615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17" name="Rectangle 16"/>
              <p:cNvSpPr/>
              <p:nvPr/>
            </p:nvSpPr>
            <p:spPr>
              <a:xfrm>
                <a:off x="7152671" y="195630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18" name="Rectangle 17"/>
              <p:cNvSpPr/>
              <p:nvPr/>
            </p:nvSpPr>
            <p:spPr>
              <a:xfrm>
                <a:off x="7152671" y="204646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19" name="Rectangle 18"/>
              <p:cNvSpPr/>
              <p:nvPr/>
            </p:nvSpPr>
            <p:spPr>
              <a:xfrm>
                <a:off x="7152671" y="213661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20" name="Rectangle 19"/>
              <p:cNvSpPr/>
              <p:nvPr/>
            </p:nvSpPr>
            <p:spPr>
              <a:xfrm>
                <a:off x="7152671" y="222677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21" name="Rectangle 20"/>
              <p:cNvSpPr/>
              <p:nvPr/>
            </p:nvSpPr>
            <p:spPr>
              <a:xfrm>
                <a:off x="7152671" y="2316924"/>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22" name="Rectangle 21"/>
              <p:cNvSpPr/>
              <p:nvPr/>
            </p:nvSpPr>
            <p:spPr>
              <a:xfrm>
                <a:off x="7152671" y="2407079"/>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grpSp>
      </p:grpSp>
      <p:sp>
        <p:nvSpPr>
          <p:cNvPr id="89" name="TextBox 88"/>
          <p:cNvSpPr txBox="1"/>
          <p:nvPr/>
        </p:nvSpPr>
        <p:spPr>
          <a:xfrm>
            <a:off x="4313027" y="4413184"/>
            <a:ext cx="4055919" cy="1951432"/>
          </a:xfrm>
          <a:prstGeom prst="rect">
            <a:avLst/>
          </a:prstGeom>
          <a:noFill/>
        </p:spPr>
        <p:txBody>
          <a:bodyPr wrap="none" rtlCol="0">
            <a:spAutoFit/>
          </a:bodyPr>
          <a:lstStyle/>
          <a:p>
            <a:pPr algn="ctr">
              <a:lnSpc>
                <a:spcPct val="150000"/>
              </a:lnSpc>
            </a:pPr>
            <a:r>
              <a:rPr lang="en-US" sz="2800" dirty="0">
                <a:latin typeface="Times New Roman" panose="02020603050405020304" charset="0"/>
                <a:cs typeface="Times New Roman" panose="02020603050405020304" charset="0"/>
              </a:rPr>
              <a:t>Số 670 gồm </a:t>
            </a:r>
            <a:endParaRPr lang="en-US" sz="2800" dirty="0">
              <a:latin typeface="Times New Roman" panose="02020603050405020304" charset="0"/>
              <a:cs typeface="Times New Roman" panose="02020603050405020304" charset="0"/>
            </a:endParaRPr>
          </a:p>
          <a:p>
            <a:pPr algn="ctr">
              <a:lnSpc>
                <a:spcPct val="150000"/>
              </a:lnSpc>
            </a:pPr>
            <a:r>
              <a:rPr lang="en-US" sz="2800" dirty="0">
                <a:latin typeface="Times New Roman" panose="02020603050405020304" charset="0"/>
                <a:cs typeface="Times New Roman" panose="02020603050405020304" charset="0"/>
              </a:rPr>
              <a:t>6 trăm, 7 chục, 0 đơn vị </a:t>
            </a:r>
            <a:endParaRPr lang="en-US" sz="2800" dirty="0">
              <a:latin typeface="Times New Roman" panose="02020603050405020304" charset="0"/>
              <a:cs typeface="Times New Roman" panose="02020603050405020304" charset="0"/>
            </a:endParaRPr>
          </a:p>
          <a:p>
            <a:pPr algn="ctr">
              <a:lnSpc>
                <a:spcPct val="150000"/>
              </a:lnSpc>
            </a:pPr>
            <a:r>
              <a:rPr lang="en-US" sz="2800" dirty="0">
                <a:latin typeface="Times New Roman" panose="02020603050405020304" charset="0"/>
                <a:cs typeface="Times New Roman" panose="02020603050405020304" charset="0"/>
              </a:rPr>
              <a:t>Ta viết: 670 = 600 + 70 </a:t>
            </a:r>
            <a:endParaRPr lang="en-US" sz="2800" dirty="0">
              <a:latin typeface="Times New Roman" panose="02020603050405020304" charset="0"/>
              <a:cs typeface="Times New Roman" panose="02020603050405020304" charset="0"/>
            </a:endParaRPr>
          </a:p>
        </p:txBody>
      </p:sp>
      <p:pic>
        <p:nvPicPr>
          <p:cNvPr id="90" name="Picture 8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9116" y="417467"/>
            <a:ext cx="2069886" cy="103494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9">
                                            <p:txEl>
                                              <p:pRg st="0" end="0"/>
                                            </p:txEl>
                                          </p:spTgt>
                                        </p:tgtEl>
                                        <p:attrNameLst>
                                          <p:attrName>style.visibility</p:attrName>
                                        </p:attrNameLst>
                                      </p:cBhvr>
                                      <p:to>
                                        <p:strVal val="visible"/>
                                      </p:to>
                                    </p:set>
                                    <p:animEffect transition="in" filter="fade">
                                      <p:cBhvr>
                                        <p:cTn id="19" dur="500"/>
                                        <p:tgtEl>
                                          <p:spTgt spid="8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9">
                                            <p:txEl>
                                              <p:pRg st="1" end="1"/>
                                            </p:txEl>
                                          </p:spTgt>
                                        </p:tgtEl>
                                        <p:attrNameLst>
                                          <p:attrName>style.visibility</p:attrName>
                                        </p:attrNameLst>
                                      </p:cBhvr>
                                      <p:to>
                                        <p:strVal val="visible"/>
                                      </p:to>
                                    </p:set>
                                    <p:animEffect transition="in" filter="fade">
                                      <p:cBhvr>
                                        <p:cTn id="24" dur="500"/>
                                        <p:tgtEl>
                                          <p:spTgt spid="8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9">
                                            <p:txEl>
                                              <p:pRg st="2" end="2"/>
                                            </p:txEl>
                                          </p:spTgt>
                                        </p:tgtEl>
                                        <p:attrNameLst>
                                          <p:attrName>style.visibility</p:attrName>
                                        </p:attrNameLst>
                                      </p:cBhvr>
                                      <p:to>
                                        <p:strVal val="visible"/>
                                      </p:to>
                                    </p:set>
                                    <p:animEffect transition="in" filter="fade">
                                      <p:cBhvr>
                                        <p:cTn id="29" dur="500"/>
                                        <p:tgtEl>
                                          <p:spTgt spid="8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48161" y="4285397"/>
            <a:ext cx="11818861" cy="2388358"/>
          </a:xfrm>
          <a:prstGeom prst="rect">
            <a:avLst/>
          </a:prstGeom>
        </p:spPr>
      </p:pic>
      <p:pic>
        <p:nvPicPr>
          <p:cNvPr id="3" name="图片 2"/>
          <p:cNvPicPr>
            <a:picLocks noChangeAspect="1"/>
          </p:cNvPicPr>
          <p:nvPr/>
        </p:nvPicPr>
        <p:blipFill>
          <a:blip r:embed="rId2"/>
          <a:stretch>
            <a:fillRect/>
          </a:stretch>
        </p:blipFill>
        <p:spPr>
          <a:xfrm>
            <a:off x="1921101" y="1473958"/>
            <a:ext cx="8272979" cy="2635291"/>
          </a:xfrm>
          <a:prstGeom prst="rect">
            <a:avLst/>
          </a:prstGeom>
        </p:spPr>
      </p:pic>
      <p:pic>
        <p:nvPicPr>
          <p:cNvPr id="4" name="图片 3"/>
          <p:cNvPicPr>
            <a:picLocks noChangeAspect="1"/>
          </p:cNvPicPr>
          <p:nvPr/>
        </p:nvPicPr>
        <p:blipFill>
          <a:blip r:embed="rId3"/>
          <a:stretch>
            <a:fillRect/>
          </a:stretch>
        </p:blipFill>
        <p:spPr>
          <a:xfrm>
            <a:off x="965881" y="395786"/>
            <a:ext cx="9935813" cy="1302800"/>
          </a:xfrm>
          <a:prstGeom prst="rect">
            <a:avLst/>
          </a:prstGeom>
        </p:spPr>
      </p:pic>
      <p:pic>
        <p:nvPicPr>
          <p:cNvPr id="5" name="图片 4"/>
          <p:cNvPicPr>
            <a:picLocks noChangeAspect="1"/>
          </p:cNvPicPr>
          <p:nvPr/>
        </p:nvPicPr>
        <p:blipFill>
          <a:blip r:embed="rId4"/>
          <a:stretch>
            <a:fillRect/>
          </a:stretch>
        </p:blipFill>
        <p:spPr>
          <a:xfrm>
            <a:off x="406321" y="2872861"/>
            <a:ext cx="7195481" cy="3419904"/>
          </a:xfrm>
          <a:prstGeom prst="rect">
            <a:avLst/>
          </a:prstGeom>
        </p:spPr>
      </p:pic>
      <p:sp>
        <p:nvSpPr>
          <p:cNvPr id="12" name="文本框 11"/>
          <p:cNvSpPr txBox="1"/>
          <p:nvPr/>
        </p:nvSpPr>
        <p:spPr>
          <a:xfrm>
            <a:off x="4156351" y="2174765"/>
            <a:ext cx="4960231" cy="10147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Times New Roman" panose="02020603050405020304" charset="0"/>
                <a:ea typeface="方正静蕾简体" panose="02000000000000000000" pitchFamily="2" charset="-122"/>
                <a:cs typeface="Times New Roman" panose="02020603050405020304" charset="0"/>
              </a:rPr>
              <a:t>Hoạt</a:t>
            </a:r>
            <a:r>
              <a:rPr kumimoji="0" lang="en-US" altLang="zh-CN" sz="60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Times New Roman" panose="02020603050405020304" charset="0"/>
                <a:ea typeface="方正静蕾简体" panose="02000000000000000000" pitchFamily="2" charset="-122"/>
                <a:cs typeface="Times New Roman" panose="02020603050405020304" charset="0"/>
              </a:rPr>
              <a:t> </a:t>
            </a:r>
            <a:r>
              <a:rPr kumimoji="0" lang="en-US" altLang="zh-CN" sz="6000" b="1"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Times New Roman" panose="02020603050405020304" charset="0"/>
                <a:ea typeface="方正静蕾简体" panose="02000000000000000000" pitchFamily="2" charset="-122"/>
                <a:cs typeface="Times New Roman" panose="02020603050405020304" charset="0"/>
              </a:rPr>
              <a:t>động</a:t>
            </a:r>
            <a:endParaRPr kumimoji="0" lang="zh-CN" altLang="en-US" sz="60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Times New Roman" panose="02020603050405020304" charset="0"/>
              <a:ea typeface="方正静蕾简体" panose="02000000000000000000" pitchFamily="2"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25302" y="301461"/>
            <a:ext cx="1821027" cy="910514"/>
          </a:xfrm>
          <a:prstGeom prst="rect">
            <a:avLst/>
          </a:prstGeom>
        </p:spPr>
      </p:pic>
      <p:grpSp>
        <p:nvGrpSpPr>
          <p:cNvPr id="3" name="Group 2"/>
          <p:cNvGrpSpPr/>
          <p:nvPr/>
        </p:nvGrpSpPr>
        <p:grpSpPr>
          <a:xfrm>
            <a:off x="2544041" y="471424"/>
            <a:ext cx="8287714" cy="570588"/>
            <a:chOff x="1183343" y="1464304"/>
            <a:chExt cx="8287714" cy="570588"/>
          </a:xfrm>
        </p:grpSpPr>
        <p:sp>
          <p:nvSpPr>
            <p:cNvPr id="4" name="TextBox 3"/>
            <p:cNvSpPr txBox="1"/>
            <p:nvPr/>
          </p:nvSpPr>
          <p:spPr>
            <a:xfrm>
              <a:off x="1801298" y="1511671"/>
              <a:ext cx="7669759" cy="521970"/>
            </a:xfrm>
            <a:prstGeom prst="rect">
              <a:avLst/>
            </a:prstGeom>
            <a:noFill/>
            <a:ln w="38100">
              <a:noFill/>
            </a:ln>
          </p:spPr>
          <p:txBody>
            <a:bodyPr wrap="square" rtlCol="0">
              <a:spAutoFit/>
            </a:bodyPr>
            <a:lstStyle/>
            <a:p>
              <a:r>
                <a:rPr lang="en-US" sz="2800" dirty="0" err="1">
                  <a:latin typeface="Times New Roman" panose="02020603050405020304" charset="0"/>
                  <a:cs typeface="Times New Roman" panose="02020603050405020304" charset="0"/>
                </a:rPr>
                <a:t>Mỗi</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số</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được</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viết</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thành</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tổng</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nào</a:t>
              </a:r>
              <a:r>
                <a:rPr lang="en-US" sz="2800" dirty="0">
                  <a:latin typeface="Times New Roman" panose="02020603050405020304" charset="0"/>
                  <a:cs typeface="Times New Roman" panose="02020603050405020304" charset="0"/>
                </a:rPr>
                <a:t>?</a:t>
              </a:r>
              <a:endParaRPr lang="en-US" sz="2800" dirty="0">
                <a:latin typeface="Times New Roman" panose="02020603050405020304" charset="0"/>
                <a:cs typeface="Times New Roman" panose="02020603050405020304" charset="0"/>
              </a:endParaRPr>
            </a:p>
          </p:txBody>
        </p:sp>
        <p:sp>
          <p:nvSpPr>
            <p:cNvPr id="5" name="Oval 4"/>
            <p:cNvSpPr/>
            <p:nvPr/>
          </p:nvSpPr>
          <p:spPr>
            <a:xfrm>
              <a:off x="1183343" y="1464304"/>
              <a:ext cx="570588" cy="570588"/>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charset="0"/>
                  <a:cs typeface="Times New Roman" panose="02020603050405020304" charset="0"/>
                </a:rPr>
                <a:t>1</a:t>
              </a:r>
              <a:endParaRPr lang="en-US" sz="3600" b="1" dirty="0">
                <a:latin typeface="Times New Roman" panose="02020603050405020304" charset="0"/>
                <a:cs typeface="Times New Roman" panose="02020603050405020304" charset="0"/>
              </a:endParaRPr>
            </a:p>
          </p:txBody>
        </p:sp>
      </p:grpSp>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Effect>
                      <a14:sharpenSoften amount="28000"/>
                    </a14:imgEffect>
                  </a14:imgLayer>
                </a14:imgProps>
              </a:ext>
              <a:ext uri="{28A0092B-C50C-407E-A947-70E740481C1C}">
                <a14:useLocalDpi xmlns:a14="http://schemas.microsoft.com/office/drawing/2010/main" val="0"/>
              </a:ext>
            </a:extLst>
          </a:blip>
          <a:srcRect l="6110" r="2267"/>
          <a:stretch>
            <a:fillRect/>
          </a:stretch>
        </p:blipFill>
        <p:spPr>
          <a:xfrm>
            <a:off x="1180406" y="1107084"/>
            <a:ext cx="9975274" cy="5449455"/>
          </a:xfrm>
          <a:prstGeom prst="rect">
            <a:avLst/>
          </a:prstGeom>
          <a:ln w="38100">
            <a:noFill/>
          </a:ln>
        </p:spPr>
      </p:pic>
      <p:sp>
        <p:nvSpPr>
          <p:cNvPr id="7" name="Arc 6"/>
          <p:cNvSpPr/>
          <p:nvPr/>
        </p:nvSpPr>
        <p:spPr>
          <a:xfrm rot="17622605" flipH="1">
            <a:off x="3283889" y="1978089"/>
            <a:ext cx="2669042" cy="3359020"/>
          </a:xfrm>
          <a:prstGeom prst="arc">
            <a:avLst>
              <a:gd name="adj1" fmla="val 16200000"/>
              <a:gd name="adj2" fmla="val 972978"/>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Times New Roman" panose="02020603050405020304" charset="0"/>
              <a:cs typeface="Times New Roman" panose="02020603050405020304" charset="0"/>
            </a:endParaRPr>
          </a:p>
        </p:txBody>
      </p:sp>
      <p:sp>
        <p:nvSpPr>
          <p:cNvPr id="8" name="Arc 7"/>
          <p:cNvSpPr/>
          <p:nvPr/>
        </p:nvSpPr>
        <p:spPr>
          <a:xfrm rot="3977395" flipH="1" flipV="1">
            <a:off x="3724669" y="2945743"/>
            <a:ext cx="2669042" cy="3359020"/>
          </a:xfrm>
          <a:prstGeom prst="arc">
            <a:avLst>
              <a:gd name="adj1" fmla="val 17093142"/>
              <a:gd name="adj2" fmla="val 20611286"/>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Times New Roman" panose="02020603050405020304" charset="0"/>
              <a:cs typeface="Times New Roman" panose="02020603050405020304" charset="0"/>
            </a:endParaRPr>
          </a:p>
        </p:txBody>
      </p:sp>
      <p:sp>
        <p:nvSpPr>
          <p:cNvPr id="9" name="Freeform 21"/>
          <p:cNvSpPr/>
          <p:nvPr/>
        </p:nvSpPr>
        <p:spPr>
          <a:xfrm>
            <a:off x="7949682" y="1791478"/>
            <a:ext cx="1847461" cy="2500604"/>
          </a:xfrm>
          <a:custGeom>
            <a:avLst/>
            <a:gdLst>
              <a:gd name="connsiteX0" fmla="*/ 0 w 1847461"/>
              <a:gd name="connsiteY0" fmla="*/ 0 h 2500604"/>
              <a:gd name="connsiteX1" fmla="*/ 1847461 w 1847461"/>
              <a:gd name="connsiteY1" fmla="*/ 2500604 h 2500604"/>
            </a:gdLst>
            <a:ahLst/>
            <a:cxnLst>
              <a:cxn ang="0">
                <a:pos x="connsiteX0" y="connsiteY0"/>
              </a:cxn>
              <a:cxn ang="0">
                <a:pos x="connsiteX1" y="connsiteY1"/>
              </a:cxn>
            </a:cxnLst>
            <a:rect l="l" t="t" r="r" b="b"/>
            <a:pathLst>
              <a:path w="1847461" h="2500604">
                <a:moveTo>
                  <a:pt x="0" y="0"/>
                </a:moveTo>
                <a:lnTo>
                  <a:pt x="1847461" y="2500604"/>
                </a:lnTo>
              </a:path>
            </a:pathLst>
          </a:cu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10" name="Freeform 22"/>
          <p:cNvSpPr/>
          <p:nvPr/>
        </p:nvSpPr>
        <p:spPr>
          <a:xfrm flipV="1">
            <a:off x="8024328" y="3676259"/>
            <a:ext cx="1182851" cy="2444619"/>
          </a:xfrm>
          <a:custGeom>
            <a:avLst/>
            <a:gdLst>
              <a:gd name="connsiteX0" fmla="*/ 0 w 1306285"/>
              <a:gd name="connsiteY0" fmla="*/ 1063690 h 1063690"/>
              <a:gd name="connsiteX1" fmla="*/ 1306285 w 1306285"/>
              <a:gd name="connsiteY1" fmla="*/ 0 h 1063690"/>
            </a:gdLst>
            <a:ahLst/>
            <a:cxnLst>
              <a:cxn ang="0">
                <a:pos x="connsiteX0" y="connsiteY0"/>
              </a:cxn>
              <a:cxn ang="0">
                <a:pos x="connsiteX1" y="connsiteY1"/>
              </a:cxn>
            </a:cxnLst>
            <a:rect l="l" t="t" r="r" b="b"/>
            <a:pathLst>
              <a:path w="1306285" h="1063690">
                <a:moveTo>
                  <a:pt x="0" y="1063690"/>
                </a:moveTo>
                <a:lnTo>
                  <a:pt x="1306285" y="0"/>
                </a:lnTo>
              </a:path>
            </a:pathLst>
          </a:cu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11" name="Freeform 23"/>
          <p:cNvSpPr/>
          <p:nvPr/>
        </p:nvSpPr>
        <p:spPr>
          <a:xfrm>
            <a:off x="7725747" y="2948472"/>
            <a:ext cx="1847460" cy="2015413"/>
          </a:xfrm>
          <a:custGeom>
            <a:avLst/>
            <a:gdLst>
              <a:gd name="connsiteX0" fmla="*/ 0 w 1828800"/>
              <a:gd name="connsiteY0" fmla="*/ 2034074 h 2034074"/>
              <a:gd name="connsiteX1" fmla="*/ 1828800 w 1828800"/>
              <a:gd name="connsiteY1" fmla="*/ 0 h 2034074"/>
            </a:gdLst>
            <a:ahLst/>
            <a:cxnLst>
              <a:cxn ang="0">
                <a:pos x="connsiteX0" y="connsiteY0"/>
              </a:cxn>
              <a:cxn ang="0">
                <a:pos x="connsiteX1" y="connsiteY1"/>
              </a:cxn>
            </a:cxnLst>
            <a:rect l="l" t="t" r="r" b="b"/>
            <a:pathLst>
              <a:path w="1828800" h="2034074">
                <a:moveTo>
                  <a:pt x="0" y="2034074"/>
                </a:moveTo>
                <a:lnTo>
                  <a:pt x="1828800" y="0"/>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791766" y="704684"/>
            <a:ext cx="8287714" cy="570588"/>
            <a:chOff x="1183343" y="1464304"/>
            <a:chExt cx="8287714" cy="570588"/>
          </a:xfrm>
        </p:grpSpPr>
        <p:sp>
          <p:nvSpPr>
            <p:cNvPr id="3" name="TextBox 2"/>
            <p:cNvSpPr txBox="1"/>
            <p:nvPr/>
          </p:nvSpPr>
          <p:spPr>
            <a:xfrm>
              <a:off x="1801298" y="1511671"/>
              <a:ext cx="7669759" cy="521970"/>
            </a:xfrm>
            <a:prstGeom prst="rect">
              <a:avLst/>
            </a:prstGeom>
            <a:noFill/>
          </p:spPr>
          <p:txBody>
            <a:bodyPr wrap="square" rtlCol="0">
              <a:spAutoFit/>
            </a:bodyPr>
            <a:lstStyle/>
            <a:p>
              <a:r>
                <a:rPr lang="en-US" sz="2800" dirty="0" err="1">
                  <a:latin typeface="Times New Roman" panose="02020603050405020304" charset="0"/>
                  <a:cs typeface="Times New Roman" panose="02020603050405020304" charset="0"/>
                </a:rPr>
                <a:t>Viết</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các</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số</a:t>
              </a:r>
              <a:r>
                <a:rPr lang="en-US" sz="2800" dirty="0">
                  <a:latin typeface="Times New Roman" panose="02020603050405020304" charset="0"/>
                  <a:cs typeface="Times New Roman" panose="02020603050405020304" charset="0"/>
                </a:rPr>
                <a:t> 139, 765, 992, 360, 607 </a:t>
              </a:r>
              <a:r>
                <a:rPr lang="en-US" sz="2800" dirty="0" err="1">
                  <a:latin typeface="Times New Roman" panose="02020603050405020304" charset="0"/>
                  <a:cs typeface="Times New Roman" panose="02020603050405020304" charset="0"/>
                </a:rPr>
                <a:t>thành</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tổng</a:t>
              </a:r>
              <a:r>
                <a:rPr lang="en-US" sz="2800" dirty="0">
                  <a:latin typeface="Times New Roman" panose="02020603050405020304" charset="0"/>
                  <a:cs typeface="Times New Roman" panose="02020603050405020304" charset="0"/>
                </a:rPr>
                <a:t>.</a:t>
              </a:r>
              <a:endParaRPr lang="en-US" sz="2800" dirty="0">
                <a:latin typeface="Times New Roman" panose="02020603050405020304" charset="0"/>
                <a:cs typeface="Times New Roman" panose="02020603050405020304" charset="0"/>
              </a:endParaRPr>
            </a:p>
          </p:txBody>
        </p:sp>
        <p:sp>
          <p:nvSpPr>
            <p:cNvPr id="4" name="Oval 3"/>
            <p:cNvSpPr/>
            <p:nvPr/>
          </p:nvSpPr>
          <p:spPr>
            <a:xfrm>
              <a:off x="1183343" y="1464304"/>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charset="0"/>
                  <a:cs typeface="Times New Roman" panose="02020603050405020304" charset="0"/>
                </a:rPr>
                <a:t>2</a:t>
              </a:r>
              <a:endParaRPr lang="en-US" sz="3600" b="1" dirty="0">
                <a:latin typeface="Times New Roman" panose="02020603050405020304" charset="0"/>
                <a:cs typeface="Times New Roman" panose="02020603050405020304" charset="0"/>
              </a:endParaRPr>
            </a:p>
          </p:txBody>
        </p:sp>
      </p:grpSp>
      <p:grpSp>
        <p:nvGrpSpPr>
          <p:cNvPr id="5" name="Group 4"/>
          <p:cNvGrpSpPr/>
          <p:nvPr/>
        </p:nvGrpSpPr>
        <p:grpSpPr>
          <a:xfrm>
            <a:off x="1548882" y="1463894"/>
            <a:ext cx="8677469" cy="2197359"/>
            <a:chOff x="1548882" y="1287624"/>
            <a:chExt cx="8677469" cy="2197359"/>
          </a:xfrm>
        </p:grpSpPr>
        <p:sp>
          <p:nvSpPr>
            <p:cNvPr id="6" name="Rectangle 5"/>
            <p:cNvSpPr/>
            <p:nvPr/>
          </p:nvSpPr>
          <p:spPr>
            <a:xfrm>
              <a:off x="1548882" y="1287624"/>
              <a:ext cx="8677469" cy="2197359"/>
            </a:xfrm>
            <a:prstGeom prst="rect">
              <a:avLst/>
            </a:prstGeom>
            <a:solidFill>
              <a:srgbClr val="FFFAC2"/>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394191" y="1606679"/>
              <a:ext cx="3695700" cy="1727200"/>
            </a:xfrm>
            <a:prstGeom prst="rect">
              <a:avLst/>
            </a:prstGeom>
          </p:spPr>
        </p:pic>
        <p:sp>
          <p:nvSpPr>
            <p:cNvPr id="8" name="TextBox 7"/>
            <p:cNvSpPr txBox="1"/>
            <p:nvPr/>
          </p:nvSpPr>
          <p:spPr>
            <a:xfrm>
              <a:off x="1773989" y="1442059"/>
              <a:ext cx="4113627" cy="1951432"/>
            </a:xfrm>
            <a:prstGeom prst="rect">
              <a:avLst/>
            </a:prstGeom>
            <a:noFill/>
          </p:spPr>
          <p:txBody>
            <a:bodyPr wrap="none" rtlCol="0">
              <a:spAutoFit/>
            </a:bodyPr>
            <a:lstStyle/>
            <a:p>
              <a:pPr>
                <a:lnSpc>
                  <a:spcPct val="150000"/>
                </a:lnSpc>
              </a:pPr>
              <a:r>
                <a:rPr lang="en-US" sz="2800" dirty="0">
                  <a:latin typeface="Times New Roman" panose="02020603050405020304" charset="0"/>
                  <a:cs typeface="Times New Roman" panose="02020603050405020304" charset="0"/>
                </a:rPr>
                <a:t>Mẫu: 123 = 100 + 20 + 3</a:t>
              </a:r>
              <a:endParaRPr lang="en-US" sz="2800" dirty="0">
                <a:latin typeface="Times New Roman" panose="02020603050405020304" charset="0"/>
                <a:cs typeface="Times New Roman" panose="02020603050405020304" charset="0"/>
              </a:endParaRPr>
            </a:p>
            <a:p>
              <a:pPr>
                <a:lnSpc>
                  <a:spcPct val="150000"/>
                </a:lnSpc>
              </a:pPr>
              <a:r>
                <a:rPr lang="en-US" sz="2800" dirty="0">
                  <a:latin typeface="Times New Roman" panose="02020603050405020304" charset="0"/>
                  <a:cs typeface="Times New Roman" panose="02020603050405020304" charset="0"/>
                </a:rPr>
                <a:t>         104 = 100 + 4</a:t>
              </a:r>
              <a:endParaRPr lang="en-US" sz="2800" dirty="0">
                <a:latin typeface="Times New Roman" panose="02020603050405020304" charset="0"/>
                <a:cs typeface="Times New Roman" panose="02020603050405020304" charset="0"/>
              </a:endParaRPr>
            </a:p>
            <a:p>
              <a:pPr>
                <a:lnSpc>
                  <a:spcPct val="150000"/>
                </a:lnSpc>
              </a:pPr>
              <a:r>
                <a:rPr lang="en-US" sz="2800" dirty="0">
                  <a:latin typeface="Times New Roman" panose="02020603050405020304" charset="0"/>
                  <a:cs typeface="Times New Roman" panose="02020603050405020304" charset="0"/>
                </a:rPr>
                <a:t>         450 = 400 + 50 </a:t>
              </a:r>
              <a:endParaRPr lang="en-US" sz="2800" dirty="0">
                <a:latin typeface="Times New Roman" panose="02020603050405020304" charset="0"/>
                <a:cs typeface="Times New Roman" panose="02020603050405020304" charset="0"/>
              </a:endParaRPr>
            </a:p>
          </p:txBody>
        </p:sp>
      </p:grpSp>
      <p:sp>
        <p:nvSpPr>
          <p:cNvPr id="9" name="TextBox 8"/>
          <p:cNvSpPr txBox="1"/>
          <p:nvPr/>
        </p:nvSpPr>
        <p:spPr>
          <a:xfrm>
            <a:off x="1773988" y="3627757"/>
            <a:ext cx="8677469" cy="2894190"/>
          </a:xfrm>
          <a:prstGeom prst="rect">
            <a:avLst/>
          </a:prstGeom>
          <a:noFill/>
        </p:spPr>
        <p:txBody>
          <a:bodyPr wrap="square" rtlCol="0">
            <a:spAutoFit/>
          </a:bodyPr>
          <a:lstStyle/>
          <a:p>
            <a:pPr>
              <a:lnSpc>
                <a:spcPct val="200000"/>
              </a:lnSpc>
            </a:pPr>
            <a:r>
              <a:rPr lang="en-US" sz="3200" dirty="0">
                <a:latin typeface="Times New Roman" panose="02020603050405020304" charset="0"/>
                <a:cs typeface="Times New Roman" panose="02020603050405020304" charset="0"/>
              </a:rPr>
              <a:t>139 = </a:t>
            </a:r>
            <a:r>
              <a:rPr lang="en-US" sz="3200" dirty="0">
                <a:solidFill>
                  <a:srgbClr val="FF0000"/>
                </a:solidFill>
                <a:latin typeface="Times New Roman" panose="02020603050405020304" charset="0"/>
                <a:cs typeface="Times New Roman" panose="02020603050405020304" charset="0"/>
              </a:rPr>
              <a:t>100 + 30 + 9			</a:t>
            </a:r>
            <a:r>
              <a:rPr lang="en-US" sz="3200" dirty="0">
                <a:latin typeface="Times New Roman" panose="02020603050405020304" charset="0"/>
                <a:cs typeface="Times New Roman" panose="02020603050405020304" charset="0"/>
              </a:rPr>
              <a:t>360 = </a:t>
            </a:r>
            <a:r>
              <a:rPr lang="en-US" sz="3200" dirty="0">
                <a:solidFill>
                  <a:srgbClr val="FF0000"/>
                </a:solidFill>
                <a:latin typeface="Times New Roman" panose="02020603050405020304" charset="0"/>
                <a:cs typeface="Times New Roman" panose="02020603050405020304" charset="0"/>
              </a:rPr>
              <a:t>300 + 60</a:t>
            </a:r>
            <a:endParaRPr lang="en-US" sz="3200" dirty="0">
              <a:solidFill>
                <a:srgbClr val="FF0000"/>
              </a:solidFill>
              <a:latin typeface="Times New Roman" panose="02020603050405020304" charset="0"/>
              <a:cs typeface="Times New Roman" panose="02020603050405020304" charset="0"/>
            </a:endParaRPr>
          </a:p>
          <a:p>
            <a:pPr>
              <a:lnSpc>
                <a:spcPct val="200000"/>
              </a:lnSpc>
            </a:pPr>
            <a:r>
              <a:rPr lang="en-US" sz="3200" dirty="0">
                <a:latin typeface="Times New Roman" panose="02020603050405020304" charset="0"/>
                <a:cs typeface="Times New Roman" panose="02020603050405020304" charset="0"/>
              </a:rPr>
              <a:t>765 = </a:t>
            </a:r>
            <a:r>
              <a:rPr lang="en-US" sz="3200" dirty="0">
                <a:solidFill>
                  <a:srgbClr val="FF0000"/>
                </a:solidFill>
                <a:latin typeface="Times New Roman" panose="02020603050405020304" charset="0"/>
                <a:cs typeface="Times New Roman" panose="02020603050405020304" charset="0"/>
              </a:rPr>
              <a:t>700 + 60 + 5			</a:t>
            </a:r>
            <a:r>
              <a:rPr lang="en-US" sz="3200" dirty="0">
                <a:latin typeface="Times New Roman" panose="02020603050405020304" charset="0"/>
                <a:cs typeface="Times New Roman" panose="02020603050405020304" charset="0"/>
              </a:rPr>
              <a:t>607 =</a:t>
            </a:r>
            <a:r>
              <a:rPr lang="en-US" sz="3200" dirty="0">
                <a:solidFill>
                  <a:srgbClr val="FF0000"/>
                </a:solidFill>
                <a:latin typeface="Times New Roman" panose="02020603050405020304" charset="0"/>
                <a:cs typeface="Times New Roman" panose="02020603050405020304" charset="0"/>
              </a:rPr>
              <a:t> 600 + 7</a:t>
            </a:r>
            <a:endParaRPr lang="en-US" sz="3200" dirty="0">
              <a:solidFill>
                <a:srgbClr val="FF0000"/>
              </a:solidFill>
              <a:latin typeface="Times New Roman" panose="02020603050405020304" charset="0"/>
              <a:cs typeface="Times New Roman" panose="02020603050405020304" charset="0"/>
            </a:endParaRPr>
          </a:p>
          <a:p>
            <a:pPr>
              <a:lnSpc>
                <a:spcPct val="200000"/>
              </a:lnSpc>
            </a:pPr>
            <a:r>
              <a:rPr lang="en-US" sz="3200" dirty="0">
                <a:latin typeface="Times New Roman" panose="02020603050405020304" charset="0"/>
                <a:cs typeface="Times New Roman" panose="02020603050405020304" charset="0"/>
              </a:rPr>
              <a:t>992 = </a:t>
            </a:r>
            <a:r>
              <a:rPr lang="en-US" sz="3200" dirty="0">
                <a:solidFill>
                  <a:srgbClr val="FF0000"/>
                </a:solidFill>
                <a:latin typeface="Times New Roman" panose="02020603050405020304" charset="0"/>
                <a:cs typeface="Times New Roman" panose="02020603050405020304" charset="0"/>
              </a:rPr>
              <a:t>900 + 90 + 2 </a:t>
            </a:r>
            <a:endParaRPr lang="en-US" sz="3200" dirty="0">
              <a:solidFill>
                <a:srgbClr val="FF0000"/>
              </a:solidFill>
              <a:latin typeface="Times New Roman" panose="02020603050405020304" charset="0"/>
              <a:cs typeface="Times New Roman" panose="02020603050405020304" charset="0"/>
            </a:endParaRPr>
          </a:p>
        </p:txBody>
      </p:sp>
      <p:sp>
        <p:nvSpPr>
          <p:cNvPr id="10" name="Rectangle 9"/>
          <p:cNvSpPr/>
          <p:nvPr/>
        </p:nvSpPr>
        <p:spPr>
          <a:xfrm>
            <a:off x="2967135" y="3889854"/>
            <a:ext cx="2612571" cy="709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charset="0"/>
                <a:cs typeface="Times New Roman" panose="02020603050405020304" charset="0"/>
              </a:rPr>
              <a:t>x</a:t>
            </a:r>
            <a:endParaRPr lang="en-US" dirty="0">
              <a:latin typeface="Times New Roman" panose="02020603050405020304" charset="0"/>
              <a:cs typeface="Times New Roman" panose="02020603050405020304" charset="0"/>
            </a:endParaRPr>
          </a:p>
        </p:txBody>
      </p:sp>
      <p:sp>
        <p:nvSpPr>
          <p:cNvPr id="11" name="Rectangle 10"/>
          <p:cNvSpPr/>
          <p:nvPr/>
        </p:nvSpPr>
        <p:spPr>
          <a:xfrm>
            <a:off x="2791240" y="4836471"/>
            <a:ext cx="2612571" cy="709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charset="0"/>
                <a:cs typeface="Times New Roman" panose="02020603050405020304" charset="0"/>
              </a:rPr>
              <a:t>xxx</a:t>
            </a:r>
            <a:endParaRPr lang="en-US" dirty="0">
              <a:latin typeface="Times New Roman" panose="02020603050405020304" charset="0"/>
              <a:cs typeface="Times New Roman" panose="02020603050405020304" charset="0"/>
            </a:endParaRPr>
          </a:p>
        </p:txBody>
      </p:sp>
      <p:sp>
        <p:nvSpPr>
          <p:cNvPr id="12" name="Rectangle 11"/>
          <p:cNvSpPr/>
          <p:nvPr/>
        </p:nvSpPr>
        <p:spPr>
          <a:xfrm>
            <a:off x="2791240" y="5782735"/>
            <a:ext cx="2612571" cy="709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sp>
        <p:nvSpPr>
          <p:cNvPr id="13" name="Rectangle 12"/>
          <p:cNvSpPr/>
          <p:nvPr/>
        </p:nvSpPr>
        <p:spPr>
          <a:xfrm>
            <a:off x="8346259" y="3887540"/>
            <a:ext cx="2612571" cy="709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charset="0"/>
                <a:cs typeface="Times New Roman" panose="02020603050405020304" charset="0"/>
              </a:rPr>
              <a:t>x</a:t>
            </a:r>
            <a:endParaRPr lang="en-US" dirty="0">
              <a:latin typeface="Times New Roman" panose="02020603050405020304" charset="0"/>
              <a:cs typeface="Times New Roman" panose="02020603050405020304" charset="0"/>
            </a:endParaRPr>
          </a:p>
        </p:txBody>
      </p:sp>
      <p:sp>
        <p:nvSpPr>
          <p:cNvPr id="14" name="Rectangle 13"/>
          <p:cNvSpPr/>
          <p:nvPr/>
        </p:nvSpPr>
        <p:spPr>
          <a:xfrm>
            <a:off x="8256089" y="4822727"/>
            <a:ext cx="2612571" cy="709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charset="0"/>
                <a:cs typeface="Times New Roman" panose="02020603050405020304" charset="0"/>
              </a:rPr>
              <a:t>xxx</a:t>
            </a:r>
            <a:endParaRPr lang="en-US" dirty="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bldLvl="0" animBg="1"/>
      <p:bldP spid="12" grpId="0" bldLvl="0" animBg="1"/>
      <p:bldP spid="13" grpId="0" bldLvl="0" animBg="1"/>
      <p:bldP spid="14"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
          <p:cNvSpPr/>
          <p:nvPr/>
        </p:nvSpPr>
        <p:spPr>
          <a:xfrm>
            <a:off x="1633842" y="651243"/>
            <a:ext cx="1034386" cy="523220"/>
          </a:xfrm>
          <a:prstGeom prst="roundRect">
            <a:avLst/>
          </a:prstGeom>
          <a:solidFill>
            <a:srgbClr val="FFC00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grpSp>
        <p:nvGrpSpPr>
          <p:cNvPr id="5" name="Group 4"/>
          <p:cNvGrpSpPr/>
          <p:nvPr/>
        </p:nvGrpSpPr>
        <p:grpSpPr>
          <a:xfrm>
            <a:off x="1058771" y="608267"/>
            <a:ext cx="1815790" cy="570588"/>
            <a:chOff x="-719504" y="1433847"/>
            <a:chExt cx="9211257" cy="570588"/>
          </a:xfrm>
        </p:grpSpPr>
        <p:sp>
          <p:nvSpPr>
            <p:cNvPr id="6" name="TextBox 5"/>
            <p:cNvSpPr txBox="1"/>
            <p:nvPr/>
          </p:nvSpPr>
          <p:spPr>
            <a:xfrm>
              <a:off x="2356808" y="1457531"/>
              <a:ext cx="6134945" cy="523220"/>
            </a:xfrm>
            <a:prstGeom prst="rect">
              <a:avLst/>
            </a:prstGeom>
            <a:noFill/>
          </p:spPr>
          <p:txBody>
            <a:bodyPr wrap="square" rtlCol="0">
              <a:spAutoFit/>
            </a:bodyPr>
            <a:lstStyle/>
            <a:p>
              <a:r>
                <a:rPr lang="en-US" sz="2800" dirty="0" err="1">
                  <a:latin typeface="Times New Roman" panose="02020603050405020304" charset="0"/>
                  <a:cs typeface="Times New Roman" panose="02020603050405020304" charset="0"/>
                </a:rPr>
                <a:t>Số</a:t>
              </a:r>
              <a:r>
                <a:rPr lang="en-US" sz="2800" dirty="0">
                  <a:latin typeface="Times New Roman" panose="02020603050405020304" charset="0"/>
                  <a:cs typeface="Times New Roman" panose="02020603050405020304" charset="0"/>
                </a:rPr>
                <a:t> ?</a:t>
              </a:r>
              <a:endParaRPr lang="en-US" sz="2800" dirty="0">
                <a:latin typeface="Times New Roman" panose="02020603050405020304" charset="0"/>
                <a:cs typeface="Times New Roman" panose="02020603050405020304" charset="0"/>
              </a:endParaRPr>
            </a:p>
          </p:txBody>
        </p:sp>
        <p:sp>
          <p:nvSpPr>
            <p:cNvPr id="7" name="Oval 6"/>
            <p:cNvSpPr/>
            <p:nvPr/>
          </p:nvSpPr>
          <p:spPr>
            <a:xfrm>
              <a:off x="-719504" y="1433847"/>
              <a:ext cx="27268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charset="0"/>
                  <a:cs typeface="Times New Roman" panose="02020603050405020304" charset="0"/>
                </a:rPr>
                <a:t>3</a:t>
              </a:r>
              <a:endParaRPr lang="en-US" sz="3600" b="1" dirty="0">
                <a:latin typeface="Times New Roman" panose="02020603050405020304" charset="0"/>
                <a:cs typeface="Times New Roman" panose="02020603050405020304" charset="0"/>
              </a:endParaRPr>
            </a:p>
          </p:txBody>
        </p:sp>
      </p:grpSp>
      <p:sp>
        <p:nvSpPr>
          <p:cNvPr id="8" name="TextBox 7"/>
          <p:cNvSpPr txBox="1"/>
          <p:nvPr/>
        </p:nvSpPr>
        <p:spPr>
          <a:xfrm>
            <a:off x="4287793" y="530817"/>
            <a:ext cx="6043642" cy="1855380"/>
          </a:xfrm>
          <a:prstGeom prst="rect">
            <a:avLst/>
          </a:prstGeom>
          <a:noFill/>
        </p:spPr>
        <p:txBody>
          <a:bodyPr wrap="none" rtlCol="0" anchor="ctr">
            <a:spAutoFit/>
          </a:bodyPr>
          <a:lstStyle/>
          <a:p>
            <a:pPr lvl="0">
              <a:lnSpc>
                <a:spcPct val="114000"/>
              </a:lnSpc>
            </a:pPr>
            <a:r>
              <a:rPr lang="en-US" sz="2800" dirty="0" err="1">
                <a:solidFill>
                  <a:prstClr val="black"/>
                </a:solidFill>
                <a:latin typeface="Times New Roman" panose="02020603050405020304" charset="0"/>
                <a:cs typeface="Times New Roman" panose="02020603050405020304" charset="0"/>
              </a:rPr>
              <a:t>Sóc</a:t>
            </a:r>
            <a:r>
              <a:rPr lang="en-US" sz="2800" dirty="0">
                <a:solidFill>
                  <a:prstClr val="black"/>
                </a:solidFill>
                <a:latin typeface="Times New Roman" panose="02020603050405020304" charset="0"/>
                <a:cs typeface="Times New Roman" panose="02020603050405020304" charset="0"/>
              </a:rPr>
              <a:t> </a:t>
            </a:r>
            <a:r>
              <a:rPr lang="en-US" sz="2800" dirty="0" err="1">
                <a:solidFill>
                  <a:prstClr val="black"/>
                </a:solidFill>
                <a:latin typeface="Times New Roman" panose="02020603050405020304" charset="0"/>
                <a:cs typeface="Times New Roman" panose="02020603050405020304" charset="0"/>
              </a:rPr>
              <a:t>nhặt</a:t>
            </a:r>
            <a:r>
              <a:rPr lang="en-US" sz="2800" dirty="0">
                <a:solidFill>
                  <a:prstClr val="black"/>
                </a:solidFill>
                <a:latin typeface="Times New Roman" panose="02020603050405020304" charset="0"/>
                <a:cs typeface="Times New Roman" panose="02020603050405020304" charset="0"/>
              </a:rPr>
              <a:t> </a:t>
            </a:r>
            <a:r>
              <a:rPr lang="en-US" sz="2800" dirty="0" err="1">
                <a:solidFill>
                  <a:prstClr val="black"/>
                </a:solidFill>
                <a:latin typeface="Times New Roman" panose="02020603050405020304" charset="0"/>
                <a:cs typeface="Times New Roman" panose="02020603050405020304" charset="0"/>
              </a:rPr>
              <a:t>hạt</a:t>
            </a:r>
            <a:r>
              <a:rPr lang="en-US" sz="2800" dirty="0">
                <a:solidFill>
                  <a:prstClr val="black"/>
                </a:solidFill>
                <a:latin typeface="Times New Roman" panose="02020603050405020304" charset="0"/>
                <a:cs typeface="Times New Roman" panose="02020603050405020304" charset="0"/>
              </a:rPr>
              <a:t> </a:t>
            </a:r>
            <a:r>
              <a:rPr lang="en-US" sz="2800" dirty="0" err="1">
                <a:solidFill>
                  <a:prstClr val="black"/>
                </a:solidFill>
                <a:latin typeface="Times New Roman" panose="02020603050405020304" charset="0"/>
                <a:cs typeface="Times New Roman" panose="02020603050405020304" charset="0"/>
              </a:rPr>
              <a:t>dẻ</a:t>
            </a:r>
            <a:r>
              <a:rPr lang="en-US" sz="2800" dirty="0">
                <a:solidFill>
                  <a:prstClr val="black"/>
                </a:solidFill>
                <a:latin typeface="Times New Roman" panose="02020603050405020304" charset="0"/>
                <a:cs typeface="Times New Roman" panose="02020603050405020304" charset="0"/>
              </a:rPr>
              <a:t> </a:t>
            </a:r>
            <a:r>
              <a:rPr lang="en-US" sz="2800" dirty="0" err="1">
                <a:solidFill>
                  <a:prstClr val="black"/>
                </a:solidFill>
                <a:latin typeface="Times New Roman" panose="02020603050405020304" charset="0"/>
                <a:cs typeface="Times New Roman" panose="02020603050405020304" charset="0"/>
              </a:rPr>
              <a:t>rồi</a:t>
            </a:r>
            <a:r>
              <a:rPr lang="en-US" sz="2800" dirty="0">
                <a:solidFill>
                  <a:prstClr val="black"/>
                </a:solidFill>
                <a:latin typeface="Times New Roman" panose="02020603050405020304" charset="0"/>
                <a:cs typeface="Times New Roman" panose="02020603050405020304" charset="0"/>
              </a:rPr>
              <a:t> </a:t>
            </a:r>
            <a:r>
              <a:rPr lang="en-US" sz="2800" dirty="0" err="1">
                <a:solidFill>
                  <a:prstClr val="black"/>
                </a:solidFill>
                <a:latin typeface="Times New Roman" panose="02020603050405020304" charset="0"/>
                <a:cs typeface="Times New Roman" panose="02020603050405020304" charset="0"/>
              </a:rPr>
              <a:t>cất</a:t>
            </a:r>
            <a:r>
              <a:rPr lang="en-US" sz="2800" dirty="0">
                <a:solidFill>
                  <a:prstClr val="black"/>
                </a:solidFill>
                <a:latin typeface="Times New Roman" panose="02020603050405020304" charset="0"/>
                <a:cs typeface="Times New Roman" panose="02020603050405020304" charset="0"/>
              </a:rPr>
              <a:t> </a:t>
            </a:r>
            <a:r>
              <a:rPr lang="en-US" sz="2800" dirty="0" err="1">
                <a:solidFill>
                  <a:prstClr val="black"/>
                </a:solidFill>
                <a:latin typeface="Times New Roman" panose="02020603050405020304" charset="0"/>
                <a:cs typeface="Times New Roman" panose="02020603050405020304" charset="0"/>
              </a:rPr>
              <a:t>giữ</a:t>
            </a:r>
            <a:r>
              <a:rPr lang="en-US" sz="2800" dirty="0">
                <a:solidFill>
                  <a:prstClr val="black"/>
                </a:solidFill>
                <a:latin typeface="Times New Roman" panose="02020603050405020304" charset="0"/>
                <a:cs typeface="Times New Roman" panose="02020603050405020304" charset="0"/>
              </a:rPr>
              <a:t> </a:t>
            </a:r>
            <a:r>
              <a:rPr lang="en-US" sz="2800" dirty="0" err="1">
                <a:solidFill>
                  <a:prstClr val="black"/>
                </a:solidFill>
                <a:latin typeface="Times New Roman" panose="02020603050405020304" charset="0"/>
                <a:cs typeface="Times New Roman" panose="02020603050405020304" charset="0"/>
              </a:rPr>
              <a:t>như</a:t>
            </a:r>
            <a:r>
              <a:rPr lang="en-US" sz="2800" dirty="0">
                <a:solidFill>
                  <a:prstClr val="black"/>
                </a:solidFill>
                <a:latin typeface="Times New Roman" panose="02020603050405020304" charset="0"/>
                <a:cs typeface="Times New Roman" panose="02020603050405020304" charset="0"/>
              </a:rPr>
              <a:t> </a:t>
            </a:r>
            <a:r>
              <a:rPr lang="en-US" sz="2800" dirty="0" err="1">
                <a:solidFill>
                  <a:prstClr val="black"/>
                </a:solidFill>
                <a:latin typeface="Times New Roman" panose="02020603050405020304" charset="0"/>
                <a:cs typeface="Times New Roman" panose="02020603050405020304" charset="0"/>
              </a:rPr>
              <a:t>sau</a:t>
            </a:r>
            <a:r>
              <a:rPr lang="en-US" sz="2800" dirty="0">
                <a:solidFill>
                  <a:prstClr val="black"/>
                </a:solidFill>
                <a:latin typeface="Times New Roman" panose="02020603050405020304" charset="0"/>
                <a:cs typeface="Times New Roman" panose="02020603050405020304" charset="0"/>
              </a:rPr>
              <a:t>:</a:t>
            </a:r>
            <a:endParaRPr lang="en-US" sz="2800" dirty="0">
              <a:solidFill>
                <a:prstClr val="black"/>
              </a:solidFill>
              <a:latin typeface="Times New Roman" panose="02020603050405020304" charset="0"/>
              <a:cs typeface="Times New Roman" panose="02020603050405020304" charset="0"/>
            </a:endParaRPr>
          </a:p>
          <a:p>
            <a:pPr marL="457200" lvl="0" indent="-457200">
              <a:lnSpc>
                <a:spcPct val="114000"/>
              </a:lnSpc>
              <a:buFont typeface="Arial" panose="020B0604020202020204" pitchFamily="34" charset="0"/>
              <a:buChar char="•"/>
            </a:pPr>
            <a:r>
              <a:rPr lang="en-US" sz="2800" dirty="0" err="1">
                <a:solidFill>
                  <a:prstClr val="black"/>
                </a:solidFill>
                <a:latin typeface="Times New Roman" panose="02020603050405020304" charset="0"/>
                <a:cs typeface="Times New Roman" panose="02020603050405020304" charset="0"/>
              </a:rPr>
              <a:t>Cứ</a:t>
            </a:r>
            <a:r>
              <a:rPr lang="en-US" sz="2800" dirty="0">
                <a:solidFill>
                  <a:prstClr val="black"/>
                </a:solidFill>
                <a:latin typeface="Times New Roman" panose="02020603050405020304" charset="0"/>
                <a:cs typeface="Times New Roman" panose="02020603050405020304" charset="0"/>
              </a:rPr>
              <a:t> </a:t>
            </a:r>
            <a:r>
              <a:rPr lang="en-US" sz="2800" dirty="0" err="1">
                <a:solidFill>
                  <a:prstClr val="black"/>
                </a:solidFill>
                <a:latin typeface="Times New Roman" panose="02020603050405020304" charset="0"/>
                <a:cs typeface="Times New Roman" panose="02020603050405020304" charset="0"/>
              </a:rPr>
              <a:t>đủ</a:t>
            </a:r>
            <a:r>
              <a:rPr lang="en-US" sz="2800" dirty="0">
                <a:solidFill>
                  <a:prstClr val="black"/>
                </a:solidFill>
                <a:latin typeface="Times New Roman" panose="02020603050405020304" charset="0"/>
                <a:cs typeface="Times New Roman" panose="02020603050405020304" charset="0"/>
              </a:rPr>
              <a:t> 100 </a:t>
            </a:r>
            <a:r>
              <a:rPr lang="en-US" sz="2800" dirty="0" err="1">
                <a:solidFill>
                  <a:prstClr val="black"/>
                </a:solidFill>
                <a:latin typeface="Times New Roman" panose="02020603050405020304" charset="0"/>
                <a:cs typeface="Times New Roman" panose="02020603050405020304" charset="0"/>
              </a:rPr>
              <a:t>hạt</a:t>
            </a:r>
            <a:r>
              <a:rPr lang="en-US" sz="2800" dirty="0">
                <a:solidFill>
                  <a:prstClr val="black"/>
                </a:solidFill>
                <a:latin typeface="Times New Roman" panose="02020603050405020304" charset="0"/>
                <a:cs typeface="Times New Roman" panose="02020603050405020304" charset="0"/>
              </a:rPr>
              <a:t>, </a:t>
            </a:r>
            <a:r>
              <a:rPr lang="en-US" sz="2800" dirty="0" err="1">
                <a:solidFill>
                  <a:prstClr val="black"/>
                </a:solidFill>
                <a:latin typeface="Times New Roman" panose="02020603050405020304" charset="0"/>
                <a:cs typeface="Times New Roman" panose="02020603050405020304" charset="0"/>
              </a:rPr>
              <a:t>sóc</a:t>
            </a:r>
            <a:r>
              <a:rPr lang="en-US" sz="2800" dirty="0">
                <a:solidFill>
                  <a:prstClr val="black"/>
                </a:solidFill>
                <a:latin typeface="Times New Roman" panose="02020603050405020304" charset="0"/>
                <a:cs typeface="Times New Roman" panose="02020603050405020304" charset="0"/>
              </a:rPr>
              <a:t> </a:t>
            </a:r>
            <a:r>
              <a:rPr lang="en-US" sz="2800" dirty="0" err="1">
                <a:solidFill>
                  <a:prstClr val="black"/>
                </a:solidFill>
                <a:latin typeface="Times New Roman" panose="02020603050405020304" charset="0"/>
                <a:cs typeface="Times New Roman" panose="02020603050405020304" charset="0"/>
              </a:rPr>
              <a:t>cho</a:t>
            </a:r>
            <a:r>
              <a:rPr lang="en-US" sz="2800" dirty="0">
                <a:solidFill>
                  <a:prstClr val="black"/>
                </a:solidFill>
                <a:latin typeface="Times New Roman" panose="02020603050405020304" charset="0"/>
                <a:cs typeface="Times New Roman" panose="02020603050405020304" charset="0"/>
              </a:rPr>
              <a:t> </a:t>
            </a:r>
            <a:r>
              <a:rPr lang="en-US" sz="2800" dirty="0" err="1">
                <a:solidFill>
                  <a:prstClr val="black"/>
                </a:solidFill>
                <a:latin typeface="Times New Roman" panose="02020603050405020304" charset="0"/>
                <a:cs typeface="Times New Roman" panose="02020603050405020304" charset="0"/>
              </a:rPr>
              <a:t>vào</a:t>
            </a:r>
            <a:r>
              <a:rPr lang="en-US" sz="2800" dirty="0">
                <a:solidFill>
                  <a:prstClr val="black"/>
                </a:solidFill>
                <a:latin typeface="Times New Roman" panose="02020603050405020304" charset="0"/>
                <a:cs typeface="Times New Roman" panose="02020603050405020304" charset="0"/>
              </a:rPr>
              <a:t> 1 </a:t>
            </a:r>
            <a:r>
              <a:rPr lang="en-US" sz="2800" dirty="0" err="1">
                <a:solidFill>
                  <a:prstClr val="black"/>
                </a:solidFill>
                <a:latin typeface="Times New Roman" panose="02020603050405020304" charset="0"/>
                <a:cs typeface="Times New Roman" panose="02020603050405020304" charset="0"/>
              </a:rPr>
              <a:t>giỏ</a:t>
            </a:r>
            <a:r>
              <a:rPr lang="en-US" sz="2800" dirty="0">
                <a:solidFill>
                  <a:prstClr val="black"/>
                </a:solidFill>
                <a:latin typeface="Times New Roman" panose="02020603050405020304" charset="0"/>
                <a:cs typeface="Times New Roman" panose="02020603050405020304" charset="0"/>
              </a:rPr>
              <a:t>;</a:t>
            </a:r>
            <a:endParaRPr lang="en-US" sz="2800" dirty="0">
              <a:solidFill>
                <a:prstClr val="black"/>
              </a:solidFill>
              <a:latin typeface="Times New Roman" panose="02020603050405020304" charset="0"/>
              <a:cs typeface="Times New Roman" panose="02020603050405020304" charset="0"/>
            </a:endParaRPr>
          </a:p>
          <a:p>
            <a:pPr marL="457200" lvl="0" indent="-457200">
              <a:lnSpc>
                <a:spcPct val="114000"/>
              </a:lnSpc>
              <a:buFont typeface="Arial" panose="020B0604020202020204" pitchFamily="34" charset="0"/>
              <a:buChar char="•"/>
            </a:pPr>
            <a:r>
              <a:rPr lang="en-US" sz="2800" dirty="0" err="1">
                <a:solidFill>
                  <a:prstClr val="black"/>
                </a:solidFill>
                <a:latin typeface="Times New Roman" panose="02020603050405020304" charset="0"/>
                <a:cs typeface="Times New Roman" panose="02020603050405020304" charset="0"/>
              </a:rPr>
              <a:t>Cứ</a:t>
            </a:r>
            <a:r>
              <a:rPr lang="en-US" sz="2800" dirty="0">
                <a:solidFill>
                  <a:prstClr val="black"/>
                </a:solidFill>
                <a:latin typeface="Times New Roman" panose="02020603050405020304" charset="0"/>
                <a:cs typeface="Times New Roman" panose="02020603050405020304" charset="0"/>
              </a:rPr>
              <a:t> </a:t>
            </a:r>
            <a:r>
              <a:rPr lang="en-US" sz="2800" dirty="0" err="1">
                <a:solidFill>
                  <a:prstClr val="black"/>
                </a:solidFill>
                <a:latin typeface="Times New Roman" panose="02020603050405020304" charset="0"/>
                <a:cs typeface="Times New Roman" panose="02020603050405020304" charset="0"/>
              </a:rPr>
              <a:t>đủ</a:t>
            </a:r>
            <a:r>
              <a:rPr lang="en-US" sz="2800" dirty="0">
                <a:solidFill>
                  <a:prstClr val="black"/>
                </a:solidFill>
                <a:latin typeface="Times New Roman" panose="02020603050405020304" charset="0"/>
                <a:cs typeface="Times New Roman" panose="02020603050405020304" charset="0"/>
              </a:rPr>
              <a:t> 10 </a:t>
            </a:r>
            <a:r>
              <a:rPr lang="en-US" sz="2800" dirty="0" err="1">
                <a:solidFill>
                  <a:prstClr val="black"/>
                </a:solidFill>
                <a:latin typeface="Times New Roman" panose="02020603050405020304" charset="0"/>
                <a:cs typeface="Times New Roman" panose="02020603050405020304" charset="0"/>
              </a:rPr>
              <a:t>hạt</a:t>
            </a:r>
            <a:r>
              <a:rPr lang="en-US" sz="2800" dirty="0">
                <a:solidFill>
                  <a:prstClr val="black"/>
                </a:solidFill>
                <a:latin typeface="Times New Roman" panose="02020603050405020304" charset="0"/>
                <a:cs typeface="Times New Roman" panose="02020603050405020304" charset="0"/>
              </a:rPr>
              <a:t>, </a:t>
            </a:r>
            <a:r>
              <a:rPr lang="en-US" sz="2800" dirty="0" err="1">
                <a:solidFill>
                  <a:prstClr val="black"/>
                </a:solidFill>
                <a:latin typeface="Times New Roman" panose="02020603050405020304" charset="0"/>
                <a:cs typeface="Times New Roman" panose="02020603050405020304" charset="0"/>
              </a:rPr>
              <a:t>sóc</a:t>
            </a:r>
            <a:r>
              <a:rPr lang="en-US" sz="2800" dirty="0">
                <a:solidFill>
                  <a:prstClr val="black"/>
                </a:solidFill>
                <a:latin typeface="Times New Roman" panose="02020603050405020304" charset="0"/>
                <a:cs typeface="Times New Roman" panose="02020603050405020304" charset="0"/>
              </a:rPr>
              <a:t> </a:t>
            </a:r>
            <a:r>
              <a:rPr lang="en-US" sz="2800" dirty="0" err="1">
                <a:solidFill>
                  <a:prstClr val="black"/>
                </a:solidFill>
                <a:latin typeface="Times New Roman" panose="02020603050405020304" charset="0"/>
                <a:cs typeface="Times New Roman" panose="02020603050405020304" charset="0"/>
              </a:rPr>
              <a:t>cho</a:t>
            </a:r>
            <a:r>
              <a:rPr lang="en-US" sz="2800" dirty="0">
                <a:solidFill>
                  <a:prstClr val="black"/>
                </a:solidFill>
                <a:latin typeface="Times New Roman" panose="02020603050405020304" charset="0"/>
                <a:cs typeface="Times New Roman" panose="02020603050405020304" charset="0"/>
              </a:rPr>
              <a:t> </a:t>
            </a:r>
            <a:r>
              <a:rPr lang="en-US" sz="2800" dirty="0" err="1">
                <a:solidFill>
                  <a:prstClr val="black"/>
                </a:solidFill>
                <a:latin typeface="Times New Roman" panose="02020603050405020304" charset="0"/>
                <a:cs typeface="Times New Roman" panose="02020603050405020304" charset="0"/>
              </a:rPr>
              <a:t>vào</a:t>
            </a:r>
            <a:r>
              <a:rPr lang="en-US" sz="2800" dirty="0">
                <a:solidFill>
                  <a:prstClr val="black"/>
                </a:solidFill>
                <a:latin typeface="Times New Roman" panose="02020603050405020304" charset="0"/>
                <a:cs typeface="Times New Roman" panose="02020603050405020304" charset="0"/>
              </a:rPr>
              <a:t> 1 </a:t>
            </a:r>
            <a:r>
              <a:rPr lang="en-US" sz="2800" dirty="0" err="1">
                <a:solidFill>
                  <a:prstClr val="black"/>
                </a:solidFill>
                <a:latin typeface="Times New Roman" panose="02020603050405020304" charset="0"/>
                <a:cs typeface="Times New Roman" panose="02020603050405020304" charset="0"/>
              </a:rPr>
              <a:t>túi</a:t>
            </a:r>
            <a:r>
              <a:rPr lang="en-US" sz="2800" dirty="0">
                <a:solidFill>
                  <a:prstClr val="black"/>
                </a:solidFill>
                <a:latin typeface="Times New Roman" panose="02020603050405020304" charset="0"/>
                <a:cs typeface="Times New Roman" panose="02020603050405020304" charset="0"/>
              </a:rPr>
              <a:t>.</a:t>
            </a:r>
            <a:endParaRPr lang="en-US" sz="2800" dirty="0">
              <a:solidFill>
                <a:prstClr val="black"/>
              </a:solidFill>
              <a:latin typeface="Times New Roman" panose="02020603050405020304" charset="0"/>
              <a:cs typeface="Times New Roman" panose="02020603050405020304" charset="0"/>
            </a:endParaRPr>
          </a:p>
          <a:p>
            <a:pPr>
              <a:lnSpc>
                <a:spcPct val="114000"/>
              </a:lnSpc>
            </a:pPr>
            <a:endParaRPr lang="en-US" dirty="0">
              <a:latin typeface="Times New Roman" panose="02020603050405020304" charset="0"/>
              <a:cs typeface="Times New Roman" panose="02020603050405020304" charset="0"/>
            </a:endParaRPr>
          </a:p>
        </p:txBody>
      </p:sp>
      <p:pic>
        <p:nvPicPr>
          <p:cNvPr id="9" name="Picture 2" descr="Hình ảnh Hạt Hạt Vẽ Tay Phim Hoạt Hình Vẽ Tay Phim Hoạt Hình, Quả Hạch, Món  ăn, Snack miễn phí tải tập tin PNG PSDComment và Vector"/>
          <p:cNvPicPr>
            <a:picLocks noChangeAspect="1" noChangeArrowheads="1"/>
          </p:cNvPicPr>
          <p:nvPr/>
        </p:nvPicPr>
        <p:blipFill>
          <a:blip r:embed="rId1" cstate="hqprint">
            <a:extLst>
              <a:ext uri="{BEBA8EAE-BF5A-486C-A8C5-ECC9F3942E4B}">
                <a14:imgProps xmlns:a14="http://schemas.microsoft.com/office/drawing/2010/main">
                  <a14:imgLayer r:embed="rId2">
                    <a14:imgEffect>
                      <a14:backgroundRemoval t="10000" b="90000" l="10000" r="90000">
                        <a14:foregroundMark x1="40000" y1="29083" x2="40000" y2="29083"/>
                        <a14:foregroundMark x1="39167" y1="26917" x2="39167" y2="26917"/>
                        <a14:foregroundMark x1="39167" y1="27500" x2="39167" y2="27500"/>
                        <a14:foregroundMark x1="38667" y1="27750" x2="44667" y2="26667"/>
                        <a14:foregroundMark x1="29167" y1="49250" x2="31333" y2="60417"/>
                        <a14:foregroundMark x1="40583" y1="76167" x2="40583" y2="76167"/>
                        <a14:foregroundMark x1="40583" y1="76167" x2="46583" y2="77250"/>
                      </a14:backgroundRemoval>
                    </a14:imgEffect>
                  </a14:imgLayer>
                </a14:imgProps>
              </a:ext>
              <a:ext uri="{28A0092B-C50C-407E-A947-70E740481C1C}">
                <a14:useLocalDpi xmlns:a14="http://schemas.microsoft.com/office/drawing/2010/main" val="0"/>
              </a:ext>
            </a:extLst>
          </a:blip>
          <a:srcRect/>
          <a:stretch>
            <a:fillRect/>
          </a:stretch>
        </p:blipFill>
        <p:spPr bwMode="auto">
          <a:xfrm rot="1206515">
            <a:off x="6069058" y="4925933"/>
            <a:ext cx="623591" cy="62359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825058" y="1833203"/>
            <a:ext cx="5820819" cy="2225811"/>
            <a:chOff x="825058" y="1833203"/>
            <a:chExt cx="5820819" cy="2225811"/>
          </a:xfrm>
        </p:grpSpPr>
        <p:grpSp>
          <p:nvGrpSpPr>
            <p:cNvPr id="11" name="Group 10"/>
            <p:cNvGrpSpPr/>
            <p:nvPr/>
          </p:nvGrpSpPr>
          <p:grpSpPr>
            <a:xfrm>
              <a:off x="854136" y="2356423"/>
              <a:ext cx="5791741" cy="1702591"/>
              <a:chOff x="1804534" y="3362525"/>
              <a:chExt cx="6370915" cy="1872850"/>
            </a:xfrm>
          </p:grpSpPr>
          <p:pic>
            <p:nvPicPr>
              <p:cNvPr id="14" name="Picture 13"/>
              <p:cNvPicPr>
                <a:picLocks noChangeAspect="1"/>
              </p:cNvPicPr>
              <p:nvPr/>
            </p:nvPicPr>
            <p:blipFill rotWithShape="1">
              <a:blip r:embed="rId3">
                <a:extLst>
                  <a:ext uri="{BEBA8EAE-BF5A-486C-A8C5-ECC9F3942E4B}">
                    <a14:imgProps xmlns:a14="http://schemas.microsoft.com/office/drawing/2010/main">
                      <a14:imgLayer r:embed="rId4">
                        <a14:imgEffect>
                          <a14:backgroundRemoval t="4933" b="58296" l="6442" r="58896">
                            <a14:foregroundMark x1="17485" y1="51570" x2="30061" y2="54709"/>
                            <a14:foregroundMark x1="30061" y1="54709" x2="50920" y2="51121"/>
                            <a14:foregroundMark x1="50920" y1="50673" x2="52147" y2="51570"/>
                            <a14:foregroundMark x1="52147" y1="51570" x2="53374" y2="51570"/>
                            <a14:foregroundMark x1="16258" y1="51121" x2="15337" y2="51121"/>
                            <a14:foregroundMark x1="15337" y1="50673" x2="17791" y2="48879"/>
                            <a14:foregroundMark x1="51227" y1="5381" x2="51227" y2="5381"/>
                            <a14:foregroundMark x1="35583" y1="56054" x2="35583" y2="56054"/>
                            <a14:foregroundMark x1="35583" y1="56502" x2="31288" y2="55605"/>
                            <a14:foregroundMark x1="35583" y1="58296" x2="35583" y2="58296"/>
                          </a14:backgroundRemoval>
                        </a14:imgEffect>
                        <a14:imgEffect>
                          <a14:saturation sat="200000"/>
                        </a14:imgEffect>
                        <a14:imgEffect>
                          <a14:sharpenSoften amount="38000"/>
                        </a14:imgEffect>
                      </a14:imgLayer>
                    </a14:imgProps>
                  </a:ext>
                  <a:ext uri="{28A0092B-C50C-407E-A947-70E740481C1C}">
                    <a14:useLocalDpi xmlns:a14="http://schemas.microsoft.com/office/drawing/2010/main" val="0"/>
                  </a:ext>
                </a:extLst>
              </a:blip>
              <a:srcRect r="34074" b="40359"/>
              <a:stretch>
                <a:fillRect/>
              </a:stretch>
            </p:blipFill>
            <p:spPr>
              <a:xfrm>
                <a:off x="1804534" y="3362525"/>
                <a:ext cx="2729463" cy="1689100"/>
              </a:xfrm>
              <a:prstGeom prst="rect">
                <a:avLst/>
              </a:prstGeom>
            </p:spPr>
          </p:pic>
          <p:grpSp>
            <p:nvGrpSpPr>
              <p:cNvPr id="15" name="Group 14"/>
              <p:cNvGrpSpPr/>
              <p:nvPr/>
            </p:nvGrpSpPr>
            <p:grpSpPr>
              <a:xfrm>
                <a:off x="6956005" y="4131892"/>
                <a:ext cx="1219444" cy="685951"/>
                <a:chOff x="5426516" y="4107225"/>
                <a:chExt cx="1219444" cy="685951"/>
              </a:xfrm>
            </p:grpSpPr>
            <p:pic>
              <p:nvPicPr>
                <p:cNvPr id="20" name="Picture 2" descr="Hình ảnh Hạt Hạt Vẽ Tay Phim Hoạt Hình Vẽ Tay Phim Hoạt Hình, Quả Hạch, Món  ăn, Snack miễn phí tải tập tin PNG PSDComment và Vector"/>
                <p:cNvPicPr>
                  <a:picLocks noChangeAspect="1" noChangeArrowheads="1"/>
                </p:cNvPicPr>
                <p:nvPr/>
              </p:nvPicPr>
              <p:blipFill>
                <a:blip r:embed="rId1" cstate="hqprint">
                  <a:extLst>
                    <a:ext uri="{BEBA8EAE-BF5A-486C-A8C5-ECC9F3942E4B}">
                      <a14:imgProps xmlns:a14="http://schemas.microsoft.com/office/drawing/2010/main">
                        <a14:imgLayer r:embed="rId2">
                          <a14:imgEffect>
                            <a14:backgroundRemoval t="10000" b="90000" l="10000" r="90000">
                              <a14:foregroundMark x1="40000" y1="29083" x2="40000" y2="29083"/>
                              <a14:foregroundMark x1="39167" y1="26917" x2="39167" y2="26917"/>
                              <a14:foregroundMark x1="39167" y1="27500" x2="39167" y2="27500"/>
                              <a14:foregroundMark x1="38667" y1="27750" x2="44667" y2="26667"/>
                              <a14:foregroundMark x1="29167" y1="49250" x2="31333" y2="60417"/>
                              <a14:foregroundMark x1="40583" y1="76167" x2="40583" y2="76167"/>
                              <a14:foregroundMark x1="40583" y1="76167" x2="46583" y2="77250"/>
                            </a14:backgroundRemoval>
                          </a14:imgEffect>
                        </a14:imgLayer>
                      </a14:imgProps>
                    </a:ext>
                    <a:ext uri="{28A0092B-C50C-407E-A947-70E740481C1C}">
                      <a14:useLocalDpi xmlns:a14="http://schemas.microsoft.com/office/drawing/2010/main" val="0"/>
                    </a:ext>
                  </a:extLst>
                </a:blip>
                <a:srcRect/>
                <a:stretch>
                  <a:fillRect/>
                </a:stretch>
              </p:blipFill>
              <p:spPr bwMode="auto">
                <a:xfrm rot="1206515">
                  <a:off x="5426516" y="4107225"/>
                  <a:ext cx="685950" cy="6859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ình ảnh Hạt Hạt Vẽ Tay Phim Hoạt Hình Vẽ Tay Phim Hoạt Hình, Quả Hạch, Món  ăn, Snack miễn phí tải tập tin PNG PSDComment và Vector"/>
                <p:cNvPicPr>
                  <a:picLocks noChangeAspect="1" noChangeArrowheads="1"/>
                </p:cNvPicPr>
                <p:nvPr/>
              </p:nvPicPr>
              <p:blipFill>
                <a:blip r:embed="rId1" cstate="hqprint">
                  <a:extLst>
                    <a:ext uri="{BEBA8EAE-BF5A-486C-A8C5-ECC9F3942E4B}">
                      <a14:imgProps xmlns:a14="http://schemas.microsoft.com/office/drawing/2010/main">
                        <a14:imgLayer r:embed="rId2">
                          <a14:imgEffect>
                            <a14:backgroundRemoval t="10000" b="90000" l="10000" r="90000">
                              <a14:foregroundMark x1="40000" y1="29083" x2="40000" y2="29083"/>
                              <a14:foregroundMark x1="39167" y1="26917" x2="39167" y2="26917"/>
                              <a14:foregroundMark x1="39167" y1="27500" x2="39167" y2="27500"/>
                              <a14:foregroundMark x1="38667" y1="27750" x2="44667" y2="26667"/>
                              <a14:foregroundMark x1="29167" y1="49250" x2="31333" y2="60417"/>
                              <a14:foregroundMark x1="40583" y1="76167" x2="40583" y2="76167"/>
                              <a14:foregroundMark x1="40583" y1="76167" x2="46583" y2="77250"/>
                            </a14:backgroundRemoval>
                          </a14:imgEffect>
                        </a14:imgLayer>
                      </a14:imgProps>
                    </a:ext>
                    <a:ext uri="{28A0092B-C50C-407E-A947-70E740481C1C}">
                      <a14:useLocalDpi xmlns:a14="http://schemas.microsoft.com/office/drawing/2010/main" val="0"/>
                    </a:ext>
                  </a:extLst>
                </a:blip>
                <a:srcRect/>
                <a:stretch>
                  <a:fillRect/>
                </a:stretch>
              </p:blipFill>
              <p:spPr bwMode="auto">
                <a:xfrm rot="1206515">
                  <a:off x="5960010" y="4107226"/>
                  <a:ext cx="685950" cy="6859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4156497" y="3471725"/>
                <a:ext cx="2838887" cy="1763650"/>
                <a:chOff x="4156497" y="3471725"/>
                <a:chExt cx="2838887" cy="1763650"/>
              </a:xfrm>
            </p:grpSpPr>
            <p:pic>
              <p:nvPicPr>
                <p:cNvPr id="17" name="Picture 16"/>
                <p:cNvPicPr>
                  <a:picLocks noChangeAspect="1"/>
                </p:cNvPicPr>
                <p:nvPr/>
              </p:nvPicPr>
              <p:blipFill>
                <a:blip r:embed="rId5">
                  <a:extLst>
                    <a:ext uri="{BEBA8EAE-BF5A-486C-A8C5-ECC9F3942E4B}">
                      <a14:imgProps xmlns:a14="http://schemas.microsoft.com/office/drawing/2010/main">
                        <a14:imgLayer r:embed="rId6">
                          <a14:imgEffect>
                            <a14:backgroundRemoval t="8759" b="89051" l="9412" r="92941">
                              <a14:foregroundMark x1="15294" y1="75182" x2="60000" y2="76642"/>
                              <a14:foregroundMark x1="60000" y1="76642" x2="84706" y2="72993"/>
                              <a14:foregroundMark x1="84706" y1="72263" x2="92941" y2="70073"/>
                              <a14:foregroundMark x1="92941" y1="69343" x2="92941" y2="56204"/>
                              <a14:foregroundMark x1="32941" y1="68613" x2="15294" y2="64964"/>
                              <a14:foregroundMark x1="15294" y1="64964" x2="10588" y2="71533"/>
                            </a14:backgroundRemoval>
                          </a14:imgEffect>
                          <a14:imgEffect>
                            <a14:saturation sat="200000"/>
                          </a14:imgEffect>
                          <a14:imgEffect>
                            <a14:sharpenSoften amount="53000"/>
                          </a14:imgEffect>
                        </a14:imgLayer>
                      </a14:imgProps>
                    </a:ext>
                    <a:ext uri="{28A0092B-C50C-407E-A947-70E740481C1C}">
                      <a14:useLocalDpi xmlns:a14="http://schemas.microsoft.com/office/drawing/2010/main" val="0"/>
                    </a:ext>
                  </a:extLst>
                </a:blip>
                <a:stretch>
                  <a:fillRect/>
                </a:stretch>
              </p:blipFill>
              <p:spPr>
                <a:xfrm>
                  <a:off x="4156497" y="3495475"/>
                  <a:ext cx="1079500" cy="1739900"/>
                </a:xfrm>
                <a:prstGeom prst="rect">
                  <a:avLst/>
                </a:prstGeom>
              </p:spPr>
            </p:pic>
            <p:pic>
              <p:nvPicPr>
                <p:cNvPr id="18" name="Picture 17"/>
                <p:cNvPicPr>
                  <a:picLocks noChangeAspect="1"/>
                </p:cNvPicPr>
                <p:nvPr/>
              </p:nvPicPr>
              <p:blipFill>
                <a:blip r:embed="rId5">
                  <a:extLst>
                    <a:ext uri="{BEBA8EAE-BF5A-486C-A8C5-ECC9F3942E4B}">
                      <a14:imgProps xmlns:a14="http://schemas.microsoft.com/office/drawing/2010/main">
                        <a14:imgLayer r:embed="rId7">
                          <a14:imgEffect>
                            <a14:backgroundRemoval t="8759" b="89051" l="9412" r="92941">
                              <a14:foregroundMark x1="15294" y1="75182" x2="60000" y2="76642"/>
                              <a14:foregroundMark x1="60000" y1="76642" x2="84706" y2="72993"/>
                              <a14:foregroundMark x1="84706" y1="72263" x2="92941" y2="70073"/>
                              <a14:foregroundMark x1="92941" y1="69343" x2="92941" y2="56204"/>
                              <a14:foregroundMark x1="32941" y1="68613" x2="15294" y2="64964"/>
                              <a14:foregroundMark x1="15294" y1="64964" x2="10588" y2="71533"/>
                            </a14:backgroundRemoval>
                          </a14:imgEffect>
                          <a14:imgEffect>
                            <a14:saturation sat="200000"/>
                          </a14:imgEffect>
                          <a14:imgEffect>
                            <a14:sharpenSoften amount="53000"/>
                          </a14:imgEffect>
                        </a14:imgLayer>
                      </a14:imgProps>
                    </a:ext>
                    <a:ext uri="{28A0092B-C50C-407E-A947-70E740481C1C}">
                      <a14:useLocalDpi xmlns:a14="http://schemas.microsoft.com/office/drawing/2010/main" val="0"/>
                    </a:ext>
                  </a:extLst>
                </a:blip>
                <a:stretch>
                  <a:fillRect/>
                </a:stretch>
              </p:blipFill>
              <p:spPr>
                <a:xfrm>
                  <a:off x="5016500" y="3483600"/>
                  <a:ext cx="1079500" cy="1739900"/>
                </a:xfrm>
                <a:prstGeom prst="rect">
                  <a:avLst/>
                </a:prstGeom>
              </p:spPr>
            </p:pic>
            <p:pic>
              <p:nvPicPr>
                <p:cNvPr id="19" name="Picture 18"/>
                <p:cNvPicPr>
                  <a:picLocks noChangeAspect="1"/>
                </p:cNvPicPr>
                <p:nvPr/>
              </p:nvPicPr>
              <p:blipFill>
                <a:blip r:embed="rId5">
                  <a:extLst>
                    <a:ext uri="{BEBA8EAE-BF5A-486C-A8C5-ECC9F3942E4B}">
                      <a14:imgProps xmlns:a14="http://schemas.microsoft.com/office/drawing/2010/main">
                        <a14:imgLayer r:embed="rId8">
                          <a14:imgEffect>
                            <a14:backgroundRemoval t="8759" b="89051" l="9412" r="92941">
                              <a14:foregroundMark x1="15294" y1="75182" x2="60000" y2="76642"/>
                              <a14:foregroundMark x1="60000" y1="76642" x2="84706" y2="72993"/>
                              <a14:foregroundMark x1="84706" y1="72263" x2="92941" y2="70073"/>
                              <a14:foregroundMark x1="92941" y1="69343" x2="92941" y2="56204"/>
                              <a14:foregroundMark x1="32941" y1="68613" x2="15294" y2="64964"/>
                              <a14:foregroundMark x1="15294" y1="64964" x2="10588" y2="71533"/>
                            </a14:backgroundRemoval>
                          </a14:imgEffect>
                          <a14:imgEffect>
                            <a14:saturation sat="200000"/>
                          </a14:imgEffect>
                          <a14:imgEffect>
                            <a14:sharpenSoften amount="53000"/>
                          </a14:imgEffect>
                        </a14:imgLayer>
                      </a14:imgProps>
                    </a:ext>
                    <a:ext uri="{28A0092B-C50C-407E-A947-70E740481C1C}">
                      <a14:useLocalDpi xmlns:a14="http://schemas.microsoft.com/office/drawing/2010/main" val="0"/>
                    </a:ext>
                  </a:extLst>
                </a:blip>
                <a:stretch>
                  <a:fillRect/>
                </a:stretch>
              </p:blipFill>
              <p:spPr>
                <a:xfrm>
                  <a:off x="5915884" y="3471725"/>
                  <a:ext cx="1079500" cy="1739900"/>
                </a:xfrm>
                <a:prstGeom prst="rect">
                  <a:avLst/>
                </a:prstGeom>
              </p:spPr>
            </p:pic>
          </p:grpSp>
        </p:grpSp>
        <p:sp>
          <p:nvSpPr>
            <p:cNvPr id="13" name="TextBox 12"/>
            <p:cNvSpPr txBox="1"/>
            <p:nvPr/>
          </p:nvSpPr>
          <p:spPr>
            <a:xfrm>
              <a:off x="825058" y="1833203"/>
              <a:ext cx="2164375" cy="523220"/>
            </a:xfrm>
            <a:prstGeom prst="rect">
              <a:avLst/>
            </a:prstGeom>
            <a:noFill/>
          </p:spPr>
          <p:txBody>
            <a:bodyPr wrap="none" rtlCol="0">
              <a:spAutoFit/>
            </a:bodyPr>
            <a:lstStyle/>
            <a:p>
              <a:r>
                <a:rPr lang="en-US" sz="2800" dirty="0">
                  <a:latin typeface="Times New Roman" panose="02020603050405020304" charset="0"/>
                  <a:cs typeface="Times New Roman" panose="02020603050405020304" charset="0"/>
                </a:rPr>
                <a:t>a) Hôm qua:</a:t>
              </a:r>
              <a:endParaRPr lang="en-US" sz="2800" dirty="0">
                <a:latin typeface="Times New Roman" panose="02020603050405020304" charset="0"/>
                <a:cs typeface="Times New Roman" panose="02020603050405020304" charset="0"/>
              </a:endParaRPr>
            </a:p>
          </p:txBody>
        </p:sp>
      </p:grpSp>
      <p:grpSp>
        <p:nvGrpSpPr>
          <p:cNvPr id="22" name="Group 21"/>
          <p:cNvGrpSpPr/>
          <p:nvPr/>
        </p:nvGrpSpPr>
        <p:grpSpPr>
          <a:xfrm>
            <a:off x="854136" y="3952411"/>
            <a:ext cx="6015297" cy="2442777"/>
            <a:chOff x="854136" y="4153579"/>
            <a:chExt cx="6015297" cy="2442777"/>
          </a:xfrm>
        </p:grpSpPr>
        <p:grpSp>
          <p:nvGrpSpPr>
            <p:cNvPr id="23" name="Group 22"/>
            <p:cNvGrpSpPr/>
            <p:nvPr/>
          </p:nvGrpSpPr>
          <p:grpSpPr>
            <a:xfrm>
              <a:off x="931388" y="4905263"/>
              <a:ext cx="5938045" cy="1691093"/>
              <a:chOff x="931388" y="4941839"/>
              <a:chExt cx="5938045" cy="1691093"/>
            </a:xfrm>
          </p:grpSpPr>
          <p:grpSp>
            <p:nvGrpSpPr>
              <p:cNvPr id="25" name="Group 24"/>
              <p:cNvGrpSpPr/>
              <p:nvPr/>
            </p:nvGrpSpPr>
            <p:grpSpPr>
              <a:xfrm>
                <a:off x="931388" y="4951931"/>
                <a:ext cx="5938045" cy="1681001"/>
                <a:chOff x="1643598" y="3362525"/>
                <a:chExt cx="6531851" cy="1849100"/>
              </a:xfrm>
            </p:grpSpPr>
            <p:pic>
              <p:nvPicPr>
                <p:cNvPr id="27" name="Picture 26"/>
                <p:cNvPicPr>
                  <a:picLocks noChangeAspect="1"/>
                </p:cNvPicPr>
                <p:nvPr/>
              </p:nvPicPr>
              <p:blipFill rotWithShape="1">
                <a:blip r:embed="rId3">
                  <a:extLst>
                    <a:ext uri="{BEBA8EAE-BF5A-486C-A8C5-ECC9F3942E4B}">
                      <a14:imgProps xmlns:a14="http://schemas.microsoft.com/office/drawing/2010/main">
                        <a14:imgLayer r:embed="rId9">
                          <a14:imgEffect>
                            <a14:backgroundRemoval t="4933" b="58296" l="6442" r="58896">
                              <a14:foregroundMark x1="17485" y1="51570" x2="30061" y2="54709"/>
                              <a14:foregroundMark x1="30061" y1="54709" x2="50920" y2="51121"/>
                              <a14:foregroundMark x1="50920" y1="50673" x2="52147" y2="51570"/>
                              <a14:foregroundMark x1="52147" y1="51570" x2="53374" y2="51570"/>
                              <a14:foregroundMark x1="16258" y1="51121" x2="15337" y2="51121"/>
                              <a14:foregroundMark x1="15337" y1="50673" x2="17791" y2="48879"/>
                              <a14:foregroundMark x1="51227" y1="5381" x2="51227" y2="5381"/>
                              <a14:foregroundMark x1="35583" y1="56054" x2="35583" y2="56054"/>
                              <a14:foregroundMark x1="35583" y1="56502" x2="31288" y2="55605"/>
                              <a14:foregroundMark x1="35583" y1="58296" x2="35583" y2="58296"/>
                            </a14:backgroundRemoval>
                          </a14:imgEffect>
                          <a14:imgEffect>
                            <a14:saturation sat="200000"/>
                          </a14:imgEffect>
                          <a14:imgEffect>
                            <a14:sharpenSoften amount="38000"/>
                          </a14:imgEffect>
                        </a14:imgLayer>
                      </a14:imgProps>
                    </a:ext>
                    <a:ext uri="{28A0092B-C50C-407E-A947-70E740481C1C}">
                      <a14:useLocalDpi xmlns:a14="http://schemas.microsoft.com/office/drawing/2010/main" val="0"/>
                    </a:ext>
                  </a:extLst>
                </a:blip>
                <a:srcRect r="34074" b="40359"/>
                <a:stretch>
                  <a:fillRect/>
                </a:stretch>
              </p:blipFill>
              <p:spPr>
                <a:xfrm>
                  <a:off x="1643598" y="3362525"/>
                  <a:ext cx="2729464" cy="1689100"/>
                </a:xfrm>
                <a:prstGeom prst="rect">
                  <a:avLst/>
                </a:prstGeom>
              </p:spPr>
            </p:pic>
            <p:grpSp>
              <p:nvGrpSpPr>
                <p:cNvPr id="28" name="Group 27"/>
                <p:cNvGrpSpPr/>
                <p:nvPr/>
              </p:nvGrpSpPr>
              <p:grpSpPr>
                <a:xfrm>
                  <a:off x="6956005" y="4131892"/>
                  <a:ext cx="1219444" cy="685951"/>
                  <a:chOff x="5426516" y="4107225"/>
                  <a:chExt cx="1219444" cy="685951"/>
                </a:xfrm>
              </p:grpSpPr>
              <p:pic>
                <p:nvPicPr>
                  <p:cNvPr id="30" name="Picture 2" descr="Hình ảnh Hạt Hạt Vẽ Tay Phim Hoạt Hình Vẽ Tay Phim Hoạt Hình, Quả Hạch, Món  ăn, Snack miễn phí tải tập tin PNG PSDComment và Vector"/>
                  <p:cNvPicPr>
                    <a:picLocks noChangeAspect="1" noChangeArrowheads="1"/>
                  </p:cNvPicPr>
                  <p:nvPr/>
                </p:nvPicPr>
                <p:blipFill>
                  <a:blip r:embed="rId1" cstate="hqprint">
                    <a:extLst>
                      <a:ext uri="{BEBA8EAE-BF5A-486C-A8C5-ECC9F3942E4B}">
                        <a14:imgProps xmlns:a14="http://schemas.microsoft.com/office/drawing/2010/main">
                          <a14:imgLayer r:embed="rId2">
                            <a14:imgEffect>
                              <a14:backgroundRemoval t="10000" b="90000" l="10000" r="90000">
                                <a14:foregroundMark x1="40000" y1="29083" x2="40000" y2="29083"/>
                                <a14:foregroundMark x1="39167" y1="26917" x2="39167" y2="26917"/>
                                <a14:foregroundMark x1="39167" y1="27500" x2="39167" y2="27500"/>
                                <a14:foregroundMark x1="38667" y1="27750" x2="44667" y2="26667"/>
                                <a14:foregroundMark x1="29167" y1="49250" x2="31333" y2="60417"/>
                                <a14:foregroundMark x1="40583" y1="76167" x2="40583" y2="76167"/>
                                <a14:foregroundMark x1="40583" y1="76167" x2="46583" y2="77250"/>
                              </a14:backgroundRemoval>
                            </a14:imgEffect>
                          </a14:imgLayer>
                        </a14:imgProps>
                      </a:ext>
                      <a:ext uri="{28A0092B-C50C-407E-A947-70E740481C1C}">
                        <a14:useLocalDpi xmlns:a14="http://schemas.microsoft.com/office/drawing/2010/main" val="0"/>
                      </a:ext>
                    </a:extLst>
                  </a:blip>
                  <a:srcRect/>
                  <a:stretch>
                    <a:fillRect/>
                  </a:stretch>
                </p:blipFill>
                <p:spPr bwMode="auto">
                  <a:xfrm rot="1206515">
                    <a:off x="5426516" y="4107225"/>
                    <a:ext cx="685950" cy="68595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Hạt Hạt Vẽ Tay Phim Hoạt Hình Vẽ Tay Phim Hoạt Hình, Quả Hạch, Món  ăn, Snack miễn phí tải tập tin PNG PSDComment và Vector"/>
                  <p:cNvPicPr>
                    <a:picLocks noChangeAspect="1" noChangeArrowheads="1"/>
                  </p:cNvPicPr>
                  <p:nvPr/>
                </p:nvPicPr>
                <p:blipFill>
                  <a:blip r:embed="rId1" cstate="hqprint">
                    <a:extLst>
                      <a:ext uri="{BEBA8EAE-BF5A-486C-A8C5-ECC9F3942E4B}">
                        <a14:imgProps xmlns:a14="http://schemas.microsoft.com/office/drawing/2010/main">
                          <a14:imgLayer r:embed="rId2">
                            <a14:imgEffect>
                              <a14:backgroundRemoval t="10000" b="90000" l="10000" r="90000">
                                <a14:foregroundMark x1="40000" y1="29083" x2="40000" y2="29083"/>
                                <a14:foregroundMark x1="39167" y1="26917" x2="39167" y2="26917"/>
                                <a14:foregroundMark x1="39167" y1="27500" x2="39167" y2="27500"/>
                                <a14:foregroundMark x1="38667" y1="27750" x2="44667" y2="26667"/>
                                <a14:foregroundMark x1="29167" y1="49250" x2="31333" y2="60417"/>
                                <a14:foregroundMark x1="40583" y1="76167" x2="40583" y2="76167"/>
                                <a14:foregroundMark x1="40583" y1="76167" x2="46583" y2="77250"/>
                              </a14:backgroundRemoval>
                            </a14:imgEffect>
                          </a14:imgLayer>
                        </a14:imgProps>
                      </a:ext>
                      <a:ext uri="{28A0092B-C50C-407E-A947-70E740481C1C}">
                        <a14:useLocalDpi xmlns:a14="http://schemas.microsoft.com/office/drawing/2010/main" val="0"/>
                      </a:ext>
                    </a:extLst>
                  </a:blip>
                  <a:srcRect/>
                  <a:stretch>
                    <a:fillRect/>
                  </a:stretch>
                </p:blipFill>
                <p:spPr bwMode="auto">
                  <a:xfrm rot="1206515">
                    <a:off x="5960010" y="4107226"/>
                    <a:ext cx="685950" cy="685950"/>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8"/>
                <p:cNvPicPr>
                  <a:picLocks noChangeAspect="1"/>
                </p:cNvPicPr>
                <p:nvPr/>
              </p:nvPicPr>
              <p:blipFill>
                <a:blip r:embed="rId5">
                  <a:extLst>
                    <a:ext uri="{BEBA8EAE-BF5A-486C-A8C5-ECC9F3942E4B}">
                      <a14:imgProps xmlns:a14="http://schemas.microsoft.com/office/drawing/2010/main">
                        <a14:imgLayer r:embed="rId10">
                          <a14:imgEffect>
                            <a14:backgroundRemoval t="8759" b="89051" l="9412" r="92941">
                              <a14:foregroundMark x1="15294" y1="75182" x2="60000" y2="76642"/>
                              <a14:foregroundMark x1="60000" y1="76642" x2="84706" y2="72993"/>
                              <a14:foregroundMark x1="84706" y1="72263" x2="92941" y2="70073"/>
                              <a14:foregroundMark x1="92941" y1="69343" x2="92941" y2="56204"/>
                              <a14:foregroundMark x1="32941" y1="68613" x2="15294" y2="64964"/>
                              <a14:foregroundMark x1="15294" y1="64964" x2="10588" y2="71533"/>
                            </a14:backgroundRemoval>
                          </a14:imgEffect>
                          <a14:imgEffect>
                            <a14:saturation sat="200000"/>
                          </a14:imgEffect>
                          <a14:imgEffect>
                            <a14:sharpenSoften amount="53000"/>
                          </a14:imgEffect>
                        </a14:imgLayer>
                      </a14:imgProps>
                    </a:ext>
                    <a:ext uri="{28A0092B-C50C-407E-A947-70E740481C1C}">
                      <a14:useLocalDpi xmlns:a14="http://schemas.microsoft.com/office/drawing/2010/main" val="0"/>
                    </a:ext>
                  </a:extLst>
                </a:blip>
                <a:stretch>
                  <a:fillRect/>
                </a:stretch>
              </p:blipFill>
              <p:spPr>
                <a:xfrm>
                  <a:off x="5915884" y="3471725"/>
                  <a:ext cx="1079499" cy="1739900"/>
                </a:xfrm>
                <a:prstGeom prst="rect">
                  <a:avLst/>
                </a:prstGeom>
              </p:spPr>
            </p:pic>
          </p:grpSp>
          <p:pic>
            <p:nvPicPr>
              <p:cNvPr id="26" name="Picture 25"/>
              <p:cNvPicPr>
                <a:picLocks noChangeAspect="1"/>
              </p:cNvPicPr>
              <p:nvPr/>
            </p:nvPicPr>
            <p:blipFill rotWithShape="1">
              <a:blip r:embed="rId3">
                <a:extLst>
                  <a:ext uri="{BEBA8EAE-BF5A-486C-A8C5-ECC9F3942E4B}">
                    <a14:imgProps xmlns:a14="http://schemas.microsoft.com/office/drawing/2010/main">
                      <a14:imgLayer r:embed="rId11">
                        <a14:imgEffect>
                          <a14:backgroundRemoval t="4933" b="58296" l="6442" r="58896">
                            <a14:foregroundMark x1="17485" y1="51570" x2="30061" y2="54709"/>
                            <a14:foregroundMark x1="30061" y1="54709" x2="50920" y2="51121"/>
                            <a14:foregroundMark x1="50920" y1="50673" x2="52147" y2="51570"/>
                            <a14:foregroundMark x1="52147" y1="51570" x2="53374" y2="51570"/>
                            <a14:foregroundMark x1="16258" y1="51121" x2="15337" y2="51121"/>
                            <a14:foregroundMark x1="15337" y1="50673" x2="17791" y2="48879"/>
                            <a14:foregroundMark x1="51227" y1="5381" x2="51227" y2="5381"/>
                            <a14:foregroundMark x1="35583" y1="56054" x2="35583" y2="56054"/>
                            <a14:foregroundMark x1="35583" y1="56502" x2="31288" y2="55605"/>
                            <a14:foregroundMark x1="35583" y1="58296" x2="35583" y2="58296"/>
                          </a14:backgroundRemoval>
                        </a14:imgEffect>
                        <a14:imgEffect>
                          <a14:saturation sat="200000"/>
                        </a14:imgEffect>
                        <a14:imgEffect>
                          <a14:sharpenSoften amount="38000"/>
                        </a14:imgEffect>
                      </a14:imgLayer>
                    </a14:imgProps>
                  </a:ext>
                  <a:ext uri="{28A0092B-C50C-407E-A947-70E740481C1C}">
                    <a14:useLocalDpi xmlns:a14="http://schemas.microsoft.com/office/drawing/2010/main" val="0"/>
                  </a:ext>
                </a:extLst>
              </a:blip>
              <a:srcRect r="34074" b="40359"/>
              <a:stretch>
                <a:fillRect/>
              </a:stretch>
            </p:blipFill>
            <p:spPr>
              <a:xfrm>
                <a:off x="2783528" y="4941839"/>
                <a:ext cx="2481330" cy="1535546"/>
              </a:xfrm>
              <a:prstGeom prst="rect">
                <a:avLst/>
              </a:prstGeom>
            </p:spPr>
          </p:pic>
        </p:grpSp>
        <p:sp>
          <p:nvSpPr>
            <p:cNvPr id="24" name="TextBox 23"/>
            <p:cNvSpPr txBox="1"/>
            <p:nvPr/>
          </p:nvSpPr>
          <p:spPr>
            <a:xfrm>
              <a:off x="854136" y="4153579"/>
              <a:ext cx="2143536" cy="523220"/>
            </a:xfrm>
            <a:prstGeom prst="rect">
              <a:avLst/>
            </a:prstGeom>
            <a:noFill/>
          </p:spPr>
          <p:txBody>
            <a:bodyPr wrap="none" rtlCol="0">
              <a:spAutoFit/>
            </a:bodyPr>
            <a:lstStyle/>
            <a:p>
              <a:r>
                <a:rPr lang="en-US" sz="2800" dirty="0">
                  <a:latin typeface="Times New Roman" panose="02020603050405020304" charset="0"/>
                  <a:cs typeface="Times New Roman" panose="02020603050405020304" charset="0"/>
                </a:rPr>
                <a:t>b) Hôm nay:</a:t>
              </a:r>
              <a:endParaRPr lang="en-US" sz="2800" dirty="0">
                <a:latin typeface="Times New Roman" panose="02020603050405020304" charset="0"/>
                <a:cs typeface="Times New Roman" panose="02020603050405020304" charset="0"/>
              </a:endParaRPr>
            </a:p>
          </p:txBody>
        </p:sp>
      </p:grpSp>
      <p:sp>
        <p:nvSpPr>
          <p:cNvPr id="32" name="TextBox 31"/>
          <p:cNvSpPr txBox="1"/>
          <p:nvPr/>
        </p:nvSpPr>
        <p:spPr>
          <a:xfrm>
            <a:off x="6728995" y="2486362"/>
            <a:ext cx="4502214" cy="1305101"/>
          </a:xfrm>
          <a:prstGeom prst="rect">
            <a:avLst/>
          </a:prstGeom>
          <a:noFill/>
        </p:spPr>
        <p:txBody>
          <a:bodyPr wrap="square" rtlCol="0">
            <a:spAutoFit/>
          </a:bodyPr>
          <a:lstStyle/>
          <a:p>
            <a:pPr algn="ctr">
              <a:lnSpc>
                <a:spcPct val="150000"/>
              </a:lnSpc>
            </a:pPr>
            <a:r>
              <a:rPr lang="en-US" sz="2800" dirty="0">
                <a:latin typeface="Times New Roman" panose="02020603050405020304" charset="0"/>
                <a:cs typeface="Times New Roman" panose="02020603050405020304" charset="0"/>
              </a:rPr>
              <a:t>Hôm qua sóc nhặt được </a:t>
            </a:r>
            <a:r>
              <a:rPr lang="en-US" sz="2800" dirty="0">
                <a:solidFill>
                  <a:srgbClr val="FF0000"/>
                </a:solidFill>
                <a:latin typeface="Times New Roman" panose="02020603050405020304" charset="0"/>
                <a:cs typeface="Times New Roman" panose="02020603050405020304" charset="0"/>
              </a:rPr>
              <a:t>132</a:t>
            </a:r>
            <a:r>
              <a:rPr lang="en-US" sz="2800" dirty="0">
                <a:latin typeface="Times New Roman" panose="02020603050405020304" charset="0"/>
                <a:cs typeface="Times New Roman" panose="02020603050405020304" charset="0"/>
              </a:rPr>
              <a:t> hạt dẻ</a:t>
            </a:r>
            <a:endParaRPr lang="en-US" sz="2800" dirty="0">
              <a:latin typeface="Times New Roman" panose="02020603050405020304" charset="0"/>
              <a:cs typeface="Times New Roman" panose="02020603050405020304" charset="0"/>
            </a:endParaRPr>
          </a:p>
        </p:txBody>
      </p:sp>
      <p:grpSp>
        <p:nvGrpSpPr>
          <p:cNvPr id="33" name="Group 32"/>
          <p:cNvGrpSpPr/>
          <p:nvPr/>
        </p:nvGrpSpPr>
        <p:grpSpPr>
          <a:xfrm>
            <a:off x="6867035" y="4788652"/>
            <a:ext cx="4502214" cy="1379414"/>
            <a:chOff x="6867035" y="4989820"/>
            <a:chExt cx="4502214" cy="1379414"/>
          </a:xfrm>
        </p:grpSpPr>
        <p:sp>
          <p:nvSpPr>
            <p:cNvPr id="34" name="TextBox 33"/>
            <p:cNvSpPr txBox="1"/>
            <p:nvPr/>
          </p:nvSpPr>
          <p:spPr>
            <a:xfrm>
              <a:off x="6867035" y="4989820"/>
              <a:ext cx="4502214" cy="1305101"/>
            </a:xfrm>
            <a:prstGeom prst="rect">
              <a:avLst/>
            </a:prstGeom>
            <a:noFill/>
          </p:spPr>
          <p:txBody>
            <a:bodyPr wrap="square" rtlCol="0">
              <a:spAutoFit/>
            </a:bodyPr>
            <a:lstStyle/>
            <a:p>
              <a:pPr algn="ctr">
                <a:lnSpc>
                  <a:spcPct val="150000"/>
                </a:lnSpc>
              </a:pPr>
              <a:r>
                <a:rPr lang="en-US" sz="2800" dirty="0">
                  <a:latin typeface="Times New Roman" panose="02020603050405020304" charset="0"/>
                  <a:cs typeface="Times New Roman" panose="02020603050405020304" charset="0"/>
                </a:rPr>
                <a:t>Hôm nay sóc nhặt được </a:t>
              </a:r>
              <a:r>
                <a:rPr lang="en-US" sz="2800" dirty="0">
                  <a:solidFill>
                    <a:schemeClr val="bg1"/>
                  </a:solidFill>
                  <a:latin typeface="Times New Roman" panose="02020603050405020304" charset="0"/>
                  <a:cs typeface="Times New Roman" panose="02020603050405020304" charset="0"/>
                </a:rPr>
                <a:t>213</a:t>
              </a:r>
              <a:r>
                <a:rPr lang="en-US" sz="2800" dirty="0">
                  <a:latin typeface="Times New Roman" panose="02020603050405020304" charset="0"/>
                  <a:cs typeface="Times New Roman" panose="02020603050405020304" charset="0"/>
                </a:rPr>
                <a:t> hạt dẻ</a:t>
              </a:r>
              <a:endParaRPr lang="en-US" sz="2800" dirty="0">
                <a:latin typeface="Times New Roman" panose="02020603050405020304" charset="0"/>
                <a:cs typeface="Times New Roman" panose="02020603050405020304" charset="0"/>
              </a:endParaRPr>
            </a:p>
          </p:txBody>
        </p:sp>
        <p:sp>
          <p:nvSpPr>
            <p:cNvPr id="35" name="Rounded Rectangle 34"/>
            <p:cNvSpPr/>
            <p:nvPr/>
          </p:nvSpPr>
          <p:spPr>
            <a:xfrm>
              <a:off x="7803592" y="5692578"/>
              <a:ext cx="1089761" cy="676656"/>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Times New Roman" panose="02020603050405020304" charset="0"/>
                  <a:cs typeface="Times New Roman" panose="02020603050405020304" charset="0"/>
                </a:rPr>
                <a:t>?</a:t>
              </a:r>
              <a:endParaRPr lang="en-US" sz="3600" dirty="0">
                <a:solidFill>
                  <a:schemeClr val="tx1"/>
                </a:solidFill>
                <a:latin typeface="Times New Roman" panose="02020603050405020304" charset="0"/>
                <a:cs typeface="Times New Roman" panose="02020603050405020304" charset="0"/>
              </a:endParaRPr>
            </a:p>
          </p:txBody>
        </p:sp>
      </p:grpSp>
      <p:sp>
        <p:nvSpPr>
          <p:cNvPr id="36" name="TextBox 35"/>
          <p:cNvSpPr txBox="1"/>
          <p:nvPr/>
        </p:nvSpPr>
        <p:spPr>
          <a:xfrm>
            <a:off x="7924380" y="5527846"/>
            <a:ext cx="867545" cy="584775"/>
          </a:xfrm>
          <a:prstGeom prst="rect">
            <a:avLst/>
          </a:prstGeom>
          <a:solidFill>
            <a:schemeClr val="bg1"/>
          </a:solidFill>
        </p:spPr>
        <p:txBody>
          <a:bodyPr wrap="none" rtlCol="0">
            <a:spAutoFit/>
          </a:bodyPr>
          <a:lstStyle/>
          <a:p>
            <a:r>
              <a:rPr lang="en-US" sz="3200" dirty="0">
                <a:solidFill>
                  <a:srgbClr val="FF0000"/>
                </a:solidFill>
                <a:latin typeface="Times New Roman" panose="02020603050405020304" charset="0"/>
                <a:cs typeface="Times New Roman" panose="02020603050405020304" charset="0"/>
              </a:rPr>
              <a:t>213</a:t>
            </a:r>
            <a:endParaRPr lang="en-US" sz="3200" dirty="0">
              <a:solidFill>
                <a:srgbClr val="FF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2" grpId="0"/>
      <p:bldP spid="3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2233" y="283328"/>
            <a:ext cx="10214911" cy="1383665"/>
          </a:xfrm>
          <a:prstGeom prst="rect">
            <a:avLst/>
          </a:prstGeom>
          <a:noFill/>
        </p:spPr>
        <p:txBody>
          <a:bodyPr wrap="square" rtlCol="0">
            <a:spAutoFit/>
          </a:bodyPr>
          <a:lstStyle/>
          <a:p>
            <a:pPr>
              <a:lnSpc>
                <a:spcPct val="150000"/>
              </a:lnSpc>
            </a:pPr>
            <a:r>
              <a:rPr lang="en-US" sz="2800" dirty="0">
                <a:latin typeface="Times New Roman" panose="02020603050405020304" charset="0"/>
                <a:cs typeface="Times New Roman" panose="02020603050405020304" charset="0"/>
              </a:rPr>
              <a:t>c) Nếu ngày mai sóc có 310 hạt dẻ thì sóc cần bao nhiêu giỏ và bao nhiêu túi để cất giữ hết số hạt dẻ đó?</a:t>
            </a:r>
            <a:endParaRPr lang="en-US" sz="2800" dirty="0">
              <a:latin typeface="Times New Roman" panose="02020603050405020304" charset="0"/>
              <a:cs typeface="Times New Roman" panose="02020603050405020304" charset="0"/>
            </a:endParaRPr>
          </a:p>
        </p:txBody>
      </p:sp>
      <p:sp>
        <p:nvSpPr>
          <p:cNvPr id="3" name="Rectangle 2"/>
          <p:cNvSpPr/>
          <p:nvPr/>
        </p:nvSpPr>
        <p:spPr>
          <a:xfrm>
            <a:off x="3179592" y="1808393"/>
            <a:ext cx="5416868" cy="923330"/>
          </a:xfrm>
          <a:prstGeom prst="rect">
            <a:avLst/>
          </a:prstGeom>
          <a:solidFill>
            <a:srgbClr val="FFFAC2"/>
          </a:solidFill>
          <a:effectLst>
            <a:softEdge rad="127000"/>
          </a:effectLst>
        </p:spPr>
        <p:txBody>
          <a:bodyPr wrap="none" anchor="ctr">
            <a:spAutoFit/>
          </a:bodyPr>
          <a:lstStyle/>
          <a:p>
            <a:pPr algn="ctr"/>
            <a:r>
              <a:rPr lang="en-US" sz="5400" dirty="0">
                <a:solidFill>
                  <a:prstClr val="black"/>
                </a:solidFill>
                <a:latin typeface="Times New Roman" panose="02020603050405020304" charset="0"/>
                <a:cs typeface="Times New Roman" panose="02020603050405020304" charset="0"/>
              </a:rPr>
              <a:t>310 =  </a:t>
            </a:r>
            <a:r>
              <a:rPr lang="en-US" sz="5400" dirty="0">
                <a:solidFill>
                  <a:srgbClr val="FF0000"/>
                </a:solidFill>
                <a:latin typeface="Times New Roman" panose="02020603050405020304" charset="0"/>
                <a:cs typeface="Times New Roman" panose="02020603050405020304" charset="0"/>
              </a:rPr>
              <a:t>300  +  10</a:t>
            </a:r>
            <a:endParaRPr lang="en-US" sz="3600" dirty="0">
              <a:latin typeface="Times New Roman" panose="02020603050405020304" charset="0"/>
              <a:cs typeface="Times New Roman" panose="02020603050405020304" charset="0"/>
            </a:endParaRPr>
          </a:p>
        </p:txBody>
      </p:sp>
      <p:sp>
        <p:nvSpPr>
          <p:cNvPr id="4" name="Rectangle 3"/>
          <p:cNvSpPr/>
          <p:nvPr/>
        </p:nvSpPr>
        <p:spPr>
          <a:xfrm>
            <a:off x="5211484" y="1938131"/>
            <a:ext cx="3329453" cy="663854"/>
          </a:xfrm>
          <a:prstGeom prst="rect">
            <a:avLst/>
          </a:prstGeom>
          <a:solidFill>
            <a:srgbClr val="FFF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charset="0"/>
              <a:cs typeface="Times New Roman" panose="02020603050405020304" charset="0"/>
            </a:endParaRPr>
          </a:p>
        </p:txBody>
      </p:sp>
      <p:pic>
        <p:nvPicPr>
          <p:cNvPr id="5" name="Picture 4"/>
          <p:cNvPicPr>
            <a:picLocks noChangeAspect="1"/>
          </p:cNvPicPr>
          <p:nvPr/>
        </p:nvPicPr>
        <p:blipFill rotWithShape="1">
          <a:blip r:embed="rId1">
            <a:extLst>
              <a:ext uri="{BEBA8EAE-BF5A-486C-A8C5-ECC9F3942E4B}">
                <a14:imgProps xmlns:a14="http://schemas.microsoft.com/office/drawing/2010/main">
                  <a14:imgLayer r:embed="rId2">
                    <a14:imgEffect>
                      <a14:backgroundRemoval t="4933" b="58296" l="6442" r="58896">
                        <a14:foregroundMark x1="17485" y1="51570" x2="30061" y2="54709"/>
                        <a14:foregroundMark x1="30061" y1="54709" x2="50920" y2="51121"/>
                        <a14:foregroundMark x1="50920" y1="50673" x2="52147" y2="51570"/>
                        <a14:foregroundMark x1="52147" y1="51570" x2="53374" y2="51570"/>
                        <a14:foregroundMark x1="16258" y1="51121" x2="15337" y2="51121"/>
                        <a14:foregroundMark x1="15337" y1="50673" x2="17791" y2="48879"/>
                        <a14:foregroundMark x1="51227" y1="5381" x2="51227" y2="5381"/>
                        <a14:foregroundMark x1="35583" y1="56054" x2="35583" y2="56054"/>
                        <a14:foregroundMark x1="35583" y1="56502" x2="31288" y2="55605"/>
                        <a14:foregroundMark x1="35583" y1="58296" x2="35583" y2="58296"/>
                      </a14:backgroundRemoval>
                    </a14:imgEffect>
                    <a14:imgEffect>
                      <a14:saturation sat="200000"/>
                    </a14:imgEffect>
                    <a14:imgEffect>
                      <a14:sharpenSoften amount="38000"/>
                    </a14:imgEffect>
                  </a14:imgLayer>
                </a14:imgProps>
              </a:ext>
              <a:ext uri="{28A0092B-C50C-407E-A947-70E740481C1C}">
                <a14:useLocalDpi xmlns:a14="http://schemas.microsoft.com/office/drawing/2010/main" val="0"/>
              </a:ext>
            </a:extLst>
          </a:blip>
          <a:srcRect r="34074" b="40359"/>
          <a:stretch>
            <a:fillRect/>
          </a:stretch>
        </p:blipFill>
        <p:spPr>
          <a:xfrm>
            <a:off x="4975892" y="2731723"/>
            <a:ext cx="2050686" cy="1269046"/>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8759" b="89051" l="9412" r="92941">
                        <a14:foregroundMark x1="15294" y1="75182" x2="60000" y2="76642"/>
                        <a14:foregroundMark x1="60000" y1="76642" x2="84706" y2="72993"/>
                        <a14:foregroundMark x1="84706" y1="72263" x2="92941" y2="70073"/>
                        <a14:foregroundMark x1="92941" y1="69343" x2="92941" y2="56204"/>
                        <a14:foregroundMark x1="32941" y1="68613" x2="15294" y2="64964"/>
                        <a14:foregroundMark x1="15294" y1="64964" x2="10588" y2="71533"/>
                      </a14:backgroundRemoval>
                    </a14:imgEffect>
                    <a14:imgEffect>
                      <a14:saturation sat="200000"/>
                    </a14:imgEffect>
                    <a14:imgEffect>
                      <a14:sharpenSoften amount="53000"/>
                    </a14:imgEffect>
                  </a14:imgLayer>
                </a14:imgProps>
              </a:ext>
              <a:ext uri="{28A0092B-C50C-407E-A947-70E740481C1C}">
                <a14:useLocalDpi xmlns:a14="http://schemas.microsoft.com/office/drawing/2010/main" val="0"/>
              </a:ext>
            </a:extLst>
          </a:blip>
          <a:stretch>
            <a:fillRect/>
          </a:stretch>
        </p:blipFill>
        <p:spPr>
          <a:xfrm>
            <a:off x="7559574" y="2601985"/>
            <a:ext cx="981363" cy="1581728"/>
          </a:xfrm>
          <a:prstGeom prst="rect">
            <a:avLst/>
          </a:prstGeom>
        </p:spPr>
      </p:pic>
      <p:pic>
        <p:nvPicPr>
          <p:cNvPr id="7" name="Picture 6"/>
          <p:cNvPicPr>
            <a:picLocks noChangeAspect="1"/>
          </p:cNvPicPr>
          <p:nvPr/>
        </p:nvPicPr>
        <p:blipFill rotWithShape="1">
          <a:blip r:embed="rId1">
            <a:extLst>
              <a:ext uri="{BEBA8EAE-BF5A-486C-A8C5-ECC9F3942E4B}">
                <a14:imgProps xmlns:a14="http://schemas.microsoft.com/office/drawing/2010/main">
                  <a14:imgLayer r:embed="rId2">
                    <a14:imgEffect>
                      <a14:backgroundRemoval t="4933" b="58296" l="6442" r="58896">
                        <a14:foregroundMark x1="17485" y1="51570" x2="30061" y2="54709"/>
                        <a14:foregroundMark x1="30061" y1="54709" x2="50920" y2="51121"/>
                        <a14:foregroundMark x1="50920" y1="50673" x2="52147" y2="51570"/>
                        <a14:foregroundMark x1="52147" y1="51570" x2="53374" y2="51570"/>
                        <a14:foregroundMark x1="16258" y1="51121" x2="15337" y2="51121"/>
                        <a14:foregroundMark x1="15337" y1="50673" x2="17791" y2="48879"/>
                        <a14:foregroundMark x1="51227" y1="5381" x2="51227" y2="5381"/>
                        <a14:foregroundMark x1="35583" y1="56054" x2="35583" y2="56054"/>
                        <a14:foregroundMark x1="35583" y1="56502" x2="31288" y2="55605"/>
                        <a14:foregroundMark x1="35583" y1="58296" x2="35583" y2="58296"/>
                      </a14:backgroundRemoval>
                    </a14:imgEffect>
                    <a14:imgEffect>
                      <a14:saturation sat="200000"/>
                    </a14:imgEffect>
                    <a14:imgEffect>
                      <a14:sharpenSoften amount="38000"/>
                    </a14:imgEffect>
                  </a14:imgLayer>
                </a14:imgProps>
              </a:ext>
              <a:ext uri="{28A0092B-C50C-407E-A947-70E740481C1C}">
                <a14:useLocalDpi xmlns:a14="http://schemas.microsoft.com/office/drawing/2010/main" val="0"/>
              </a:ext>
            </a:extLst>
          </a:blip>
          <a:srcRect r="34074" b="40359"/>
          <a:stretch>
            <a:fillRect/>
          </a:stretch>
        </p:blipFill>
        <p:spPr>
          <a:xfrm>
            <a:off x="3950108" y="3822590"/>
            <a:ext cx="2050686" cy="1269046"/>
          </a:xfrm>
          <a:prstGeom prst="rect">
            <a:avLst/>
          </a:prstGeom>
        </p:spPr>
      </p:pic>
      <p:pic>
        <p:nvPicPr>
          <p:cNvPr id="8" name="Picture 7"/>
          <p:cNvPicPr>
            <a:picLocks noChangeAspect="1"/>
          </p:cNvPicPr>
          <p:nvPr/>
        </p:nvPicPr>
        <p:blipFill rotWithShape="1">
          <a:blip r:embed="rId1">
            <a:extLst>
              <a:ext uri="{BEBA8EAE-BF5A-486C-A8C5-ECC9F3942E4B}">
                <a14:imgProps xmlns:a14="http://schemas.microsoft.com/office/drawing/2010/main">
                  <a14:imgLayer r:embed="rId5">
                    <a14:imgEffect>
                      <a14:backgroundRemoval t="4933" b="58296" l="6442" r="58896">
                        <a14:foregroundMark x1="17485" y1="51570" x2="30061" y2="54709"/>
                        <a14:foregroundMark x1="30061" y1="54709" x2="50920" y2="51121"/>
                        <a14:foregroundMark x1="50920" y1="50673" x2="52147" y2="51570"/>
                        <a14:foregroundMark x1="52147" y1="51570" x2="53374" y2="51570"/>
                        <a14:foregroundMark x1="16258" y1="51121" x2="15337" y2="51121"/>
                        <a14:foregroundMark x1="15337" y1="50673" x2="17791" y2="48879"/>
                        <a14:foregroundMark x1="51227" y1="5381" x2="51227" y2="5381"/>
                        <a14:foregroundMark x1="35583" y1="56054" x2="35583" y2="56054"/>
                        <a14:foregroundMark x1="35583" y1="56502" x2="31288" y2="55605"/>
                        <a14:foregroundMark x1="35583" y1="58296" x2="35583" y2="58296"/>
                      </a14:backgroundRemoval>
                    </a14:imgEffect>
                    <a14:imgEffect>
                      <a14:saturation sat="200000"/>
                    </a14:imgEffect>
                    <a14:imgEffect>
                      <a14:sharpenSoften amount="38000"/>
                    </a14:imgEffect>
                  </a14:imgLayer>
                </a14:imgProps>
              </a:ext>
              <a:ext uri="{28A0092B-C50C-407E-A947-70E740481C1C}">
                <a14:useLocalDpi xmlns:a14="http://schemas.microsoft.com/office/drawing/2010/main" val="0"/>
              </a:ext>
            </a:extLst>
          </a:blip>
          <a:srcRect r="34074" b="40359"/>
          <a:stretch>
            <a:fillRect/>
          </a:stretch>
        </p:blipFill>
        <p:spPr>
          <a:xfrm>
            <a:off x="5999570" y="3822590"/>
            <a:ext cx="2050686" cy="1269046"/>
          </a:xfrm>
          <a:prstGeom prst="rect">
            <a:avLst/>
          </a:prstGeom>
        </p:spPr>
      </p:pic>
      <p:grpSp>
        <p:nvGrpSpPr>
          <p:cNvPr id="9" name="Group 8"/>
          <p:cNvGrpSpPr/>
          <p:nvPr/>
        </p:nvGrpSpPr>
        <p:grpSpPr>
          <a:xfrm>
            <a:off x="937075" y="5252726"/>
            <a:ext cx="10835017" cy="676656"/>
            <a:chOff x="678491" y="5410513"/>
            <a:chExt cx="10835017" cy="676656"/>
          </a:xfrm>
        </p:grpSpPr>
        <p:sp>
          <p:nvSpPr>
            <p:cNvPr id="10" name="TextBox 9"/>
            <p:cNvSpPr txBox="1"/>
            <p:nvPr/>
          </p:nvSpPr>
          <p:spPr>
            <a:xfrm>
              <a:off x="678491" y="5487231"/>
              <a:ext cx="10835017" cy="523220"/>
            </a:xfrm>
            <a:prstGeom prst="rect">
              <a:avLst/>
            </a:prstGeom>
            <a:noFill/>
          </p:spPr>
          <p:txBody>
            <a:bodyPr wrap="none" rtlCol="0">
              <a:spAutoFit/>
            </a:bodyPr>
            <a:lstStyle/>
            <a:p>
              <a:r>
                <a:rPr lang="en-US" sz="2800" dirty="0">
                  <a:latin typeface="Times New Roman" panose="02020603050405020304" charset="0"/>
                  <a:cs typeface="Times New Roman" panose="02020603050405020304" charset="0"/>
                  <a:sym typeface="Wingdings" panose="05000000000000000000" pitchFamily="2" charset="2"/>
                </a:rPr>
                <a:t> Nếu có 310 hạt dẻ sóc cần            giỏ và            túi để cất giữ.</a:t>
              </a:r>
              <a:endParaRPr lang="en-US" sz="2800" dirty="0">
                <a:latin typeface="Times New Roman" panose="02020603050405020304" charset="0"/>
                <a:cs typeface="Times New Roman" panose="02020603050405020304" charset="0"/>
                <a:sym typeface="Wingdings" panose="05000000000000000000" pitchFamily="2" charset="2"/>
              </a:endParaRPr>
            </a:p>
          </p:txBody>
        </p:sp>
        <p:sp>
          <p:nvSpPr>
            <p:cNvPr id="11" name="Rounded Rectangle 9"/>
            <p:cNvSpPr/>
            <p:nvPr/>
          </p:nvSpPr>
          <p:spPr>
            <a:xfrm>
              <a:off x="5609108" y="5410513"/>
              <a:ext cx="900629" cy="676656"/>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Times New Roman" panose="02020603050405020304" charset="0"/>
                  <a:cs typeface="Times New Roman" panose="02020603050405020304" charset="0"/>
                </a:rPr>
                <a:t>?</a:t>
              </a:r>
              <a:endParaRPr lang="en-US" sz="3600" dirty="0">
                <a:solidFill>
                  <a:schemeClr val="tx1"/>
                </a:solidFill>
                <a:latin typeface="Times New Roman" panose="02020603050405020304" charset="0"/>
                <a:cs typeface="Times New Roman" panose="02020603050405020304" charset="0"/>
              </a:endParaRPr>
            </a:p>
          </p:txBody>
        </p:sp>
        <p:sp>
          <p:nvSpPr>
            <p:cNvPr id="12" name="Rounded Rectangle 10"/>
            <p:cNvSpPr/>
            <p:nvPr/>
          </p:nvSpPr>
          <p:spPr>
            <a:xfrm>
              <a:off x="7733040" y="5410513"/>
              <a:ext cx="900629" cy="676656"/>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Times New Roman" panose="02020603050405020304" charset="0"/>
                  <a:cs typeface="Times New Roman" panose="02020603050405020304" charset="0"/>
                </a:rPr>
                <a:t>?</a:t>
              </a:r>
              <a:endParaRPr lang="en-US" sz="3600" dirty="0">
                <a:solidFill>
                  <a:schemeClr val="tx1"/>
                </a:solidFill>
                <a:latin typeface="Times New Roman" panose="02020603050405020304" charset="0"/>
                <a:cs typeface="Times New Roman" panose="02020603050405020304" charset="0"/>
              </a:endParaRPr>
            </a:p>
          </p:txBody>
        </p:sp>
      </p:grpSp>
      <p:sp>
        <p:nvSpPr>
          <p:cNvPr id="13" name="TextBox 12"/>
          <p:cNvSpPr txBox="1"/>
          <p:nvPr/>
        </p:nvSpPr>
        <p:spPr>
          <a:xfrm>
            <a:off x="8032429" y="5296562"/>
            <a:ext cx="819017" cy="587574"/>
          </a:xfrm>
          <a:prstGeom prst="rect">
            <a:avLst/>
          </a:prstGeom>
          <a:solidFill>
            <a:schemeClr val="bg1"/>
          </a:solidFill>
        </p:spPr>
        <p:txBody>
          <a:bodyPr wrap="square" rtlCol="0">
            <a:spAutoFit/>
          </a:bodyPr>
          <a:lstStyle/>
          <a:p>
            <a:pPr algn="ctr"/>
            <a:r>
              <a:rPr lang="en-US" sz="3600" dirty="0">
                <a:solidFill>
                  <a:srgbClr val="FF0000"/>
                </a:solidFill>
                <a:latin typeface="Times New Roman" panose="02020603050405020304" charset="0"/>
                <a:cs typeface="Times New Roman" panose="02020603050405020304" charset="0"/>
              </a:rPr>
              <a:t>1</a:t>
            </a:r>
            <a:endParaRPr lang="en-US" sz="3600" dirty="0">
              <a:solidFill>
                <a:srgbClr val="FF0000"/>
              </a:solidFill>
              <a:latin typeface="Times New Roman" panose="02020603050405020304" charset="0"/>
              <a:cs typeface="Times New Roman" panose="02020603050405020304" charset="0"/>
            </a:endParaRPr>
          </a:p>
        </p:txBody>
      </p:sp>
      <p:sp>
        <p:nvSpPr>
          <p:cNvPr id="14" name="TextBox 13"/>
          <p:cNvSpPr txBox="1"/>
          <p:nvPr/>
        </p:nvSpPr>
        <p:spPr>
          <a:xfrm>
            <a:off x="5905118" y="5296562"/>
            <a:ext cx="819017" cy="587574"/>
          </a:xfrm>
          <a:prstGeom prst="rect">
            <a:avLst/>
          </a:prstGeom>
          <a:solidFill>
            <a:schemeClr val="bg1"/>
          </a:solidFill>
        </p:spPr>
        <p:txBody>
          <a:bodyPr wrap="square" rtlCol="0">
            <a:spAutoFit/>
          </a:bodyPr>
          <a:lstStyle/>
          <a:p>
            <a:pPr algn="ctr"/>
            <a:r>
              <a:rPr lang="en-US" sz="3600" dirty="0">
                <a:solidFill>
                  <a:srgbClr val="FF0000"/>
                </a:solidFill>
                <a:latin typeface="Times New Roman" panose="02020603050405020304" charset="0"/>
                <a:cs typeface="Times New Roman" panose="02020603050405020304" charset="0"/>
              </a:rPr>
              <a:t>3</a:t>
            </a:r>
            <a:endParaRPr lang="en-US" sz="3600" dirty="0">
              <a:solidFill>
                <a:srgbClr val="FF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58471" y="544945"/>
            <a:ext cx="7887855" cy="6451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smtClean="0">
                <a:ln>
                  <a:noFill/>
                </a:ln>
                <a:solidFill>
                  <a:prstClr val="black"/>
                </a:solidFill>
                <a:effectLst/>
                <a:uLnTx/>
                <a:uFillTx/>
                <a:latin typeface="Times New Roman" panose="02020603050405020304" charset="0"/>
                <a:cs typeface="Times New Roman" panose="02020603050405020304" charset="0"/>
              </a:rPr>
              <a:t>HOẠT ĐỘNG TIẾP NỐI</a:t>
            </a:r>
            <a:endParaRPr kumimoji="0" lang="en-US" sz="3600" b="0" i="0" u="none" strike="noStrike" kern="1200" cap="none" spc="0" normalizeH="0" baseline="0" noProof="0" smtClean="0">
              <a:ln>
                <a:noFill/>
              </a:ln>
              <a:solidFill>
                <a:prstClr val="black"/>
              </a:solidFill>
              <a:effectLst/>
              <a:uLnTx/>
              <a:uFillTx/>
              <a:latin typeface="Times New Roman" panose="02020603050405020304" charset="0"/>
              <a:cs typeface="Times New Roman" panose="02020603050405020304" charset="0"/>
            </a:endParaRPr>
          </a:p>
        </p:txBody>
      </p:sp>
      <p:sp>
        <p:nvSpPr>
          <p:cNvPr id="3" name="TextBox 2"/>
          <p:cNvSpPr txBox="1"/>
          <p:nvPr/>
        </p:nvSpPr>
        <p:spPr>
          <a:xfrm>
            <a:off x="3417455" y="2697018"/>
            <a:ext cx="538480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charset="0"/>
                <a:cs typeface="Times New Roman" panose="02020603050405020304" charset="0"/>
              </a:rPr>
              <a:t>-</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charset="0"/>
                <a:cs typeface="Times New Roman" panose="02020603050405020304" charset="0"/>
              </a:rPr>
              <a:t>Ôn</a:t>
            </a:r>
            <a:r>
              <a:rPr kumimoji="0" lang="en-US" sz="2800" b="0" i="0" u="none" strike="noStrike" kern="1200" cap="none" spc="0" normalizeH="0" baseline="0" noProof="0" dirty="0" smtClean="0">
                <a:ln>
                  <a:noFill/>
                </a:ln>
                <a:solidFill>
                  <a:prstClr val="black"/>
                </a:solidFill>
                <a:effectLst/>
                <a:uLnTx/>
                <a:uFillTx/>
                <a:latin typeface="Times New Roman" panose="02020603050405020304" charset="0"/>
                <a:cs typeface="Times New Roman" panose="02020603050405020304"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charset="0"/>
                <a:cs typeface="Times New Roman" panose="02020603050405020304" charset="0"/>
              </a:rPr>
              <a:t>lại</a:t>
            </a:r>
            <a:r>
              <a:rPr kumimoji="0" lang="en-US" sz="2800" b="0" i="0" u="none" strike="noStrike" kern="1200" cap="none" spc="0" normalizeH="0" baseline="0" noProof="0" dirty="0" smtClean="0">
                <a:ln>
                  <a:noFill/>
                </a:ln>
                <a:solidFill>
                  <a:prstClr val="black"/>
                </a:solidFill>
                <a:effectLst/>
                <a:uLnTx/>
                <a:uFillTx/>
                <a:latin typeface="Times New Roman" panose="02020603050405020304" charset="0"/>
                <a:cs typeface="Times New Roman" panose="02020603050405020304"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charset="0"/>
                <a:cs typeface="Times New Roman" panose="02020603050405020304" charset="0"/>
              </a:rPr>
              <a:t>kiến</a:t>
            </a:r>
            <a:r>
              <a:rPr kumimoji="0" lang="en-US" sz="2800" b="0" i="0" u="none" strike="noStrike" kern="1200" cap="none" spc="0" normalizeH="0" baseline="0" noProof="0" dirty="0" smtClean="0">
                <a:ln>
                  <a:noFill/>
                </a:ln>
                <a:solidFill>
                  <a:prstClr val="black"/>
                </a:solidFill>
                <a:effectLst/>
                <a:uLnTx/>
                <a:uFillTx/>
                <a:latin typeface="Times New Roman" panose="02020603050405020304" charset="0"/>
                <a:cs typeface="Times New Roman" panose="02020603050405020304"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charset="0"/>
                <a:cs typeface="Times New Roman" panose="02020603050405020304" charset="0"/>
              </a:rPr>
              <a:t>thức</a:t>
            </a:r>
            <a:r>
              <a:rPr kumimoji="0" lang="en-US" sz="2800" b="0" i="0" u="none" strike="noStrike" kern="1200" cap="none" spc="0" normalizeH="0" baseline="0" noProof="0" dirty="0" smtClean="0">
                <a:ln>
                  <a:noFill/>
                </a:ln>
                <a:solidFill>
                  <a:prstClr val="black"/>
                </a:solidFill>
                <a:effectLst/>
                <a:uLnTx/>
                <a:uFillTx/>
                <a:latin typeface="Times New Roman" panose="02020603050405020304" charset="0"/>
                <a:cs typeface="Times New Roman" panose="02020603050405020304" charset="0"/>
              </a:rPr>
              <a:t> </a:t>
            </a:r>
            <a:r>
              <a:rPr lang="en-US" sz="2800" dirty="0" err="1" smtClean="0">
                <a:solidFill>
                  <a:prstClr val="black"/>
                </a:solidFill>
                <a:latin typeface="Times New Roman" panose="02020603050405020304" charset="0"/>
                <a:cs typeface="Times New Roman" panose="02020603050405020304" charset="0"/>
              </a:rPr>
              <a:t>về</a:t>
            </a:r>
            <a:r>
              <a:rPr lang="en-US" sz="2800" dirty="0" smtClean="0">
                <a:solidFill>
                  <a:prstClr val="black"/>
                </a:solidFill>
                <a:latin typeface="Times New Roman" panose="02020603050405020304" charset="0"/>
                <a:cs typeface="Times New Roman" panose="02020603050405020304" charset="0"/>
              </a:rPr>
              <a:t> </a:t>
            </a:r>
            <a:r>
              <a:rPr lang="en-US" sz="2800" dirty="0" err="1" smtClean="0">
                <a:solidFill>
                  <a:prstClr val="black"/>
                </a:solidFill>
                <a:latin typeface="Times New Roman" panose="02020603050405020304" charset="0"/>
                <a:cs typeface="Times New Roman" panose="02020603050405020304" charset="0"/>
              </a:rPr>
              <a:t>viết</a:t>
            </a:r>
            <a:r>
              <a:rPr lang="en-US" sz="2800" dirty="0" smtClean="0">
                <a:solidFill>
                  <a:prstClr val="black"/>
                </a:solidFill>
                <a:latin typeface="Times New Roman" panose="02020603050405020304" charset="0"/>
                <a:cs typeface="Times New Roman" panose="02020603050405020304" charset="0"/>
              </a:rPr>
              <a:t> </a:t>
            </a:r>
            <a:r>
              <a:rPr lang="en-US" sz="2800" dirty="0" err="1" smtClean="0">
                <a:solidFill>
                  <a:prstClr val="black"/>
                </a:solidFill>
                <a:latin typeface="Times New Roman" panose="02020603050405020304" charset="0"/>
                <a:cs typeface="Times New Roman" panose="02020603050405020304" charset="0"/>
              </a:rPr>
              <a:t>số</a:t>
            </a:r>
            <a:r>
              <a:rPr lang="en-US" sz="2800" dirty="0" smtClean="0">
                <a:solidFill>
                  <a:prstClr val="black"/>
                </a:solidFill>
                <a:latin typeface="Times New Roman" panose="02020603050405020304" charset="0"/>
                <a:cs typeface="Times New Roman" panose="02020603050405020304" charset="0"/>
              </a:rPr>
              <a:t> </a:t>
            </a:r>
            <a:r>
              <a:rPr lang="en-US" sz="2800" dirty="0" err="1" smtClean="0">
                <a:solidFill>
                  <a:prstClr val="black"/>
                </a:solidFill>
                <a:latin typeface="Times New Roman" panose="02020603050405020304" charset="0"/>
                <a:cs typeface="Times New Roman" panose="02020603050405020304" charset="0"/>
              </a:rPr>
              <a:t>thành</a:t>
            </a:r>
            <a:r>
              <a:rPr lang="en-US" sz="2800" dirty="0" smtClean="0">
                <a:solidFill>
                  <a:prstClr val="black"/>
                </a:solidFill>
                <a:latin typeface="Times New Roman" panose="02020603050405020304" charset="0"/>
                <a:cs typeface="Times New Roman" panose="02020603050405020304" charset="0"/>
              </a:rPr>
              <a:t> </a:t>
            </a:r>
            <a:r>
              <a:rPr lang="en-US" sz="2800" dirty="0" err="1" smtClean="0">
                <a:solidFill>
                  <a:prstClr val="black"/>
                </a:solidFill>
                <a:latin typeface="Times New Roman" panose="02020603050405020304" charset="0"/>
                <a:cs typeface="Times New Roman" panose="02020603050405020304" charset="0"/>
              </a:rPr>
              <a:t>tổng</a:t>
            </a:r>
            <a:r>
              <a:rPr lang="en-US" sz="2800" dirty="0" smtClean="0">
                <a:solidFill>
                  <a:prstClr val="black"/>
                </a:solidFill>
                <a:latin typeface="Times New Roman" panose="02020603050405020304" charset="0"/>
                <a:cs typeface="Times New Roman" panose="02020603050405020304" charset="0"/>
              </a:rPr>
              <a:t> </a:t>
            </a:r>
            <a:r>
              <a:rPr lang="en-US" sz="2800" dirty="0" err="1" smtClean="0">
                <a:solidFill>
                  <a:prstClr val="black"/>
                </a:solidFill>
                <a:latin typeface="Times New Roman" panose="02020603050405020304" charset="0"/>
                <a:cs typeface="Times New Roman" panose="02020603050405020304" charset="0"/>
              </a:rPr>
              <a:t>các</a:t>
            </a:r>
            <a:r>
              <a:rPr lang="en-US" sz="2800" dirty="0" smtClean="0">
                <a:solidFill>
                  <a:prstClr val="black"/>
                </a:solidFill>
                <a:latin typeface="Times New Roman" panose="02020603050405020304" charset="0"/>
                <a:cs typeface="Times New Roman" panose="02020603050405020304" charset="0"/>
              </a:rPr>
              <a:t> </a:t>
            </a:r>
            <a:r>
              <a:rPr lang="en-US" sz="2800" dirty="0" err="1" smtClean="0">
                <a:solidFill>
                  <a:prstClr val="black"/>
                </a:solidFill>
                <a:latin typeface="Times New Roman" panose="02020603050405020304" charset="0"/>
                <a:cs typeface="Times New Roman" panose="02020603050405020304" charset="0"/>
              </a:rPr>
              <a:t>trăm</a:t>
            </a:r>
            <a:r>
              <a:rPr lang="en-US" sz="2800" dirty="0" smtClean="0">
                <a:solidFill>
                  <a:prstClr val="black"/>
                </a:solidFill>
                <a:latin typeface="Times New Roman" panose="02020603050405020304" charset="0"/>
                <a:cs typeface="Times New Roman" panose="02020603050405020304" charset="0"/>
              </a:rPr>
              <a:t>, </a:t>
            </a:r>
            <a:r>
              <a:rPr lang="en-US" sz="2800" dirty="0" err="1" smtClean="0">
                <a:solidFill>
                  <a:prstClr val="black"/>
                </a:solidFill>
                <a:latin typeface="Times New Roman" panose="02020603050405020304" charset="0"/>
                <a:cs typeface="Times New Roman" panose="02020603050405020304" charset="0"/>
              </a:rPr>
              <a:t>chục</a:t>
            </a:r>
            <a:r>
              <a:rPr lang="en-US" sz="2800" dirty="0" smtClean="0">
                <a:solidFill>
                  <a:prstClr val="black"/>
                </a:solidFill>
                <a:latin typeface="Times New Roman" panose="02020603050405020304" charset="0"/>
                <a:cs typeface="Times New Roman" panose="02020603050405020304" charset="0"/>
              </a:rPr>
              <a:t>, </a:t>
            </a:r>
            <a:r>
              <a:rPr lang="en-US" sz="2800" dirty="0" err="1" smtClean="0">
                <a:solidFill>
                  <a:prstClr val="black"/>
                </a:solidFill>
                <a:latin typeface="Times New Roman" panose="02020603050405020304" charset="0"/>
                <a:cs typeface="Times New Roman" panose="02020603050405020304" charset="0"/>
              </a:rPr>
              <a:t>đơn</a:t>
            </a:r>
            <a:r>
              <a:rPr lang="en-US" sz="2800" dirty="0" smtClean="0">
                <a:solidFill>
                  <a:prstClr val="black"/>
                </a:solidFill>
                <a:latin typeface="Times New Roman" panose="02020603050405020304" charset="0"/>
                <a:cs typeface="Times New Roman" panose="02020603050405020304" charset="0"/>
              </a:rPr>
              <a:t> </a:t>
            </a:r>
            <a:r>
              <a:rPr lang="en-US" sz="2800" dirty="0" err="1" smtClean="0">
                <a:solidFill>
                  <a:prstClr val="black"/>
                </a:solidFill>
                <a:latin typeface="Times New Roman" panose="02020603050405020304" charset="0"/>
                <a:cs typeface="Times New Roman" panose="02020603050405020304" charset="0"/>
              </a:rPr>
              <a:t>vị</a:t>
            </a:r>
            <a:r>
              <a:rPr lang="en-US" sz="2800" dirty="0" smtClean="0">
                <a:solidFill>
                  <a:prstClr val="black"/>
                </a:solidFill>
                <a:latin typeface="Times New Roman" panose="02020603050405020304" charset="0"/>
                <a:cs typeface="Times New Roman" panose="02020603050405020304"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charset="0"/>
              <a:cs typeface="Times New Roman" panose="02020603050405020304" charset="0"/>
            </a:endParaRPr>
          </a:p>
        </p:txBody>
      </p:sp>
      <p:sp>
        <p:nvSpPr>
          <p:cNvPr id="4" name="TextBox 3"/>
          <p:cNvSpPr txBox="1"/>
          <p:nvPr/>
        </p:nvSpPr>
        <p:spPr>
          <a:xfrm>
            <a:off x="3417455" y="3874654"/>
            <a:ext cx="57450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charset="0"/>
                <a:cs typeface="Times New Roman" panose="02020603050405020304" charset="0"/>
              </a:rPr>
              <a:t>-</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charset="0"/>
                <a:cs typeface="Times New Roman" panose="02020603050405020304" charset="0"/>
              </a:rPr>
              <a:t>Chuẩn</a:t>
            </a:r>
            <a:r>
              <a:rPr kumimoji="0" lang="en-US" sz="2800" b="0" i="0" u="none" strike="noStrike" kern="1200" cap="none" spc="0" normalizeH="0" baseline="0" noProof="0" dirty="0" smtClean="0">
                <a:ln>
                  <a:noFill/>
                </a:ln>
                <a:solidFill>
                  <a:prstClr val="black"/>
                </a:solidFill>
                <a:effectLst/>
                <a:uLnTx/>
                <a:uFillTx/>
                <a:latin typeface="Times New Roman" panose="02020603050405020304" charset="0"/>
                <a:cs typeface="Times New Roman" panose="02020603050405020304"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charset="0"/>
                <a:cs typeface="Times New Roman" panose="02020603050405020304" charset="0"/>
              </a:rPr>
              <a:t>bị</a:t>
            </a:r>
            <a:r>
              <a:rPr kumimoji="0" lang="en-US" sz="2800" b="0" i="0" u="none" strike="noStrike" kern="1200" cap="none" spc="0" normalizeH="0" baseline="0" noProof="0" dirty="0" smtClean="0">
                <a:ln>
                  <a:noFill/>
                </a:ln>
                <a:solidFill>
                  <a:prstClr val="black"/>
                </a:solidFill>
                <a:effectLst/>
                <a:uLnTx/>
                <a:uFillTx/>
                <a:latin typeface="Times New Roman" panose="02020603050405020304" charset="0"/>
                <a:cs typeface="Times New Roman" panose="02020603050405020304"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charset="0"/>
                <a:cs typeface="Times New Roman" panose="02020603050405020304" charset="0"/>
              </a:rPr>
              <a:t>bài</a:t>
            </a:r>
            <a:r>
              <a:rPr kumimoji="0" lang="en-US" sz="2800" b="0" i="0" u="none" strike="noStrike" kern="1200" cap="none" spc="0" normalizeH="0" baseline="0" noProof="0" dirty="0" smtClean="0">
                <a:ln>
                  <a:noFill/>
                </a:ln>
                <a:solidFill>
                  <a:prstClr val="black"/>
                </a:solidFill>
                <a:effectLst/>
                <a:uLnTx/>
                <a:uFillTx/>
                <a:latin typeface="Times New Roman" panose="02020603050405020304" charset="0"/>
                <a:cs typeface="Times New Roman" panose="02020603050405020304" charset="0"/>
              </a:rPr>
              <a:t> </a:t>
            </a:r>
            <a:r>
              <a:rPr lang="en-US" sz="2800" dirty="0" err="1" smtClean="0">
                <a:solidFill>
                  <a:prstClr val="black"/>
                </a:solidFill>
                <a:latin typeface="Times New Roman" panose="02020603050405020304" charset="0"/>
                <a:cs typeface="Times New Roman" panose="02020603050405020304" charset="0"/>
              </a:rPr>
              <a:t>sau</a:t>
            </a:r>
            <a:r>
              <a:rPr lang="en-US" sz="2800" dirty="0" smtClean="0">
                <a:solidFill>
                  <a:prstClr val="black"/>
                </a:solidFill>
                <a:latin typeface="Times New Roman" panose="02020603050405020304" charset="0"/>
                <a:cs typeface="Times New Roman" panose="02020603050405020304" charset="0"/>
              </a:rPr>
              <a:t> : </a:t>
            </a:r>
            <a:r>
              <a:rPr lang="en-US" sz="2800" dirty="0" err="1" smtClean="0">
                <a:solidFill>
                  <a:prstClr val="black"/>
                </a:solidFill>
                <a:latin typeface="Times New Roman" panose="02020603050405020304" charset="0"/>
                <a:cs typeface="Times New Roman" panose="02020603050405020304" charset="0"/>
              </a:rPr>
              <a:t>Luyện</a:t>
            </a:r>
            <a:r>
              <a:rPr lang="en-US" sz="2800" dirty="0" smtClean="0">
                <a:solidFill>
                  <a:prstClr val="black"/>
                </a:solidFill>
                <a:latin typeface="Times New Roman" panose="02020603050405020304" charset="0"/>
                <a:cs typeface="Times New Roman" panose="02020603050405020304" charset="0"/>
              </a:rPr>
              <a:t> </a:t>
            </a:r>
            <a:r>
              <a:rPr lang="en-US" sz="2800" dirty="0" err="1" smtClean="0">
                <a:solidFill>
                  <a:prstClr val="black"/>
                </a:solidFill>
                <a:latin typeface="Times New Roman" panose="02020603050405020304" charset="0"/>
                <a:cs typeface="Times New Roman" panose="02020603050405020304" charset="0"/>
              </a:rPr>
              <a:t>tập</a:t>
            </a:r>
            <a:r>
              <a:rPr lang="en-US" sz="2800" dirty="0" smtClean="0">
                <a:solidFill>
                  <a:prstClr val="black"/>
                </a:solidFill>
                <a:latin typeface="Times New Roman" panose="02020603050405020304" charset="0"/>
                <a:cs typeface="Times New Roman" panose="02020603050405020304" charset="0"/>
              </a:rPr>
              <a:t>.</a:t>
            </a:r>
            <a:endParaRPr kumimoji="0" lang="en-US" sz="2800" b="0" i="0" u="none" strike="noStrike" kern="1200" cap="none" spc="0" normalizeH="0" noProof="0" dirty="0" smtClean="0">
              <a:ln>
                <a:noFill/>
              </a:ln>
              <a:solidFill>
                <a:prstClr val="black"/>
              </a:solidFill>
              <a:effectLst/>
              <a:uLnTx/>
              <a:uFillTx/>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charset="0"/>
                <a:ea typeface="Arial-Rounded" panose="020B0500000000000000" pitchFamily="34" charset="0"/>
                <a:cs typeface="Times New Roman" panose="02020603050405020304" charset="0"/>
              </a:rPr>
              <a:t>Cùng khởi động ngày mới nhé chúng ta hãy giúp những chú chim này trả lời tốt các câu hỏi để chúng có thế tránh đi mùa đông lạnh giá nhé!</a:t>
            </a:r>
            <a:endPar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charset="0"/>
              <a:ea typeface="Arial-Rounded" panose="020B0500000000000000" pitchFamily="34" charset="0"/>
              <a:cs typeface="Times New Roman" panose="02020603050405020304" charset="0"/>
            </a:endParaRP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7162800" y="-20574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Đọc</a:t>
              </a:r>
              <a:r>
                <a:rPr kumimoji="0" lang="en-US" sz="4400" b="0" i="0" u="none" strike="noStrike" kern="1200" cap="none" spc="0" normalizeH="0" baseline="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số</a:t>
              </a:r>
              <a:r>
                <a:rPr kumimoji="0" lang="en-US" sz="4400" b="0" i="0" u="none" strike="noStrike" kern="1200" cap="none" spc="0" normalizeH="0" baseline="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biết</a:t>
              </a:r>
              <a:r>
                <a:rPr kumimoji="0" lang="en-US" sz="4400" b="0" i="0" u="none" strike="noStrike" kern="1200" cap="none" spc="0" normalizeH="0" baseline="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số</a:t>
              </a:r>
              <a:r>
                <a:rPr kumimoji="0" lang="en-US" sz="4400" b="0" i="0" u="none" strike="noStrike" kern="1200" cap="none" spc="0" normalizeH="0" baseline="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đó</a:t>
              </a:r>
              <a:r>
                <a:rPr kumimoji="0" lang="en-US" sz="4400" b="0" i="0" u="none" strike="noStrike" kern="1200" cap="none" spc="0" normalizeH="0" baseline="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gồm</a:t>
              </a:r>
              <a:endParaRPr kumimoji="0" lang="en-US" sz="4400" b="0" i="0" u="none" strike="noStrike" kern="1200" cap="none" spc="0" normalizeH="0" baseline="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endParaRPr>
            </a:p>
          </p:txBody>
        </p:sp>
      </p:grpSp>
      <p:pic>
        <p:nvPicPr>
          <p:cNvPr id="9" name="V.A – Tiếng Chim Kêu (mp3cut.net).mp3">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752</a:t>
            </a:r>
            <a:endParaRPr kumimoji="0" lang="en-US" sz="54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endParaRPr>
          </a:p>
        </p:txBody>
      </p:sp>
      <p:pic>
        <p:nvPicPr>
          <p:cNvPr id="4" name="Picture 3"/>
          <p:cNvPicPr>
            <a:picLocks noChangeAspect="1"/>
          </p:cNvPicPr>
          <p:nvPr/>
        </p:nvPicPr>
        <p:blipFill>
          <a:blip r:embed="rId10"/>
          <a:stretch>
            <a:fillRect/>
          </a:stretch>
        </p:blipFill>
        <p:spPr>
          <a:xfrm>
            <a:off x="8382000" y="457200"/>
            <a:ext cx="3209925" cy="11620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11"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latin typeface="Times New Roman" panose="02020603050405020304" charset="0"/>
              <a:cs typeface="Times New Roman" panose="02020603050405020304" charset="0"/>
            </a:endParaRPr>
          </a:p>
        </p:txBody>
      </p:sp>
      <p:sp>
        <p:nvSpPr>
          <p:cNvPr id="3" name="Content Placeholder 2"/>
          <p:cNvSpPr>
            <a:spLocks noGrp="1"/>
          </p:cNvSpPr>
          <p:nvPr>
            <p:ph idx="1"/>
          </p:nvPr>
        </p:nvSpPr>
        <p:spPr/>
        <p:txBody>
          <a:bodyPr/>
          <a:lstStyle/>
          <a:p>
            <a:endParaRPr lang="en-US">
              <a:latin typeface="Times New Roman" panose="02020603050405020304" charset="0"/>
              <a:cs typeface="Times New Roman" panose="02020603050405020304" charset="0"/>
            </a:endParaRPr>
          </a:p>
        </p:txBody>
      </p:sp>
      <p:pic>
        <p:nvPicPr>
          <p:cNvPr id="4" name="Picture 4"/>
          <p:cNvPicPr>
            <a:picLocks noChangeAspect="1" noChangeArrowheads="1"/>
          </p:cNvPicPr>
          <p:nvPr/>
        </p:nvPicPr>
        <p:blipFill rotWithShape="1">
          <a:blip r:embed="rId1">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charset="0"/>
                  <a:ea typeface="Arial-Rounded" panose="020B0500000000000000" pitchFamily="34" charset="0"/>
                  <a:cs typeface="Times New Roman" panose="02020603050405020304" charset="0"/>
                </a:rPr>
                <a:t>Đọc</a:t>
              </a:r>
              <a:r>
                <a:rPr kumimoji="0" lang="en-US" sz="3600" b="0" i="0" u="none" strike="noStrike" kern="1200" cap="none" spc="0" normalizeH="0" baseline="0" noProof="0" dirty="0">
                  <a:ln>
                    <a:noFill/>
                  </a:ln>
                  <a:solidFill>
                    <a:prstClr val="white"/>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charset="0"/>
                  <a:ea typeface="Arial-Rounded" panose="020B0500000000000000" pitchFamily="34" charset="0"/>
                  <a:cs typeface="Times New Roman" panose="02020603050405020304" charset="0"/>
                </a:rPr>
                <a:t>số</a:t>
              </a:r>
              <a:r>
                <a:rPr kumimoji="0" lang="en-US" sz="3600" b="0" i="0" u="none" strike="noStrike" kern="1200" cap="none" spc="0" normalizeH="0" baseline="0" noProof="0" dirty="0">
                  <a:ln>
                    <a:noFill/>
                  </a:ln>
                  <a:solidFill>
                    <a:prstClr val="white"/>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charset="0"/>
                  <a:ea typeface="Arial-Rounded" panose="020B0500000000000000" pitchFamily="34" charset="0"/>
                  <a:cs typeface="Times New Roman" panose="02020603050405020304" charset="0"/>
                </a:rPr>
                <a:t>biết</a:t>
              </a:r>
              <a:r>
                <a:rPr kumimoji="0" lang="en-US" sz="3600" b="0" i="0" u="none" strike="noStrike" kern="1200" cap="none" spc="0" normalizeH="0" baseline="0" noProof="0" dirty="0">
                  <a:ln>
                    <a:noFill/>
                  </a:ln>
                  <a:solidFill>
                    <a:prstClr val="white"/>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charset="0"/>
                  <a:ea typeface="Arial-Rounded" panose="020B0500000000000000" pitchFamily="34" charset="0"/>
                  <a:cs typeface="Times New Roman" panose="02020603050405020304" charset="0"/>
                </a:rPr>
                <a:t>số</a:t>
              </a:r>
              <a:r>
                <a:rPr kumimoji="0" lang="en-US" sz="3600" b="0" i="0" u="none" strike="noStrike" kern="1200" cap="none" spc="0" normalizeH="0" baseline="0" noProof="0" dirty="0">
                  <a:ln>
                    <a:noFill/>
                  </a:ln>
                  <a:solidFill>
                    <a:prstClr val="white"/>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charset="0"/>
                  <a:ea typeface="Arial-Rounded" panose="020B0500000000000000" pitchFamily="34" charset="0"/>
                  <a:cs typeface="Times New Roman" panose="02020603050405020304" charset="0"/>
                </a:rPr>
                <a:t>đó</a:t>
              </a:r>
              <a:r>
                <a:rPr kumimoji="0" lang="en-US" sz="3600" b="0" i="0" u="none" strike="noStrike" kern="1200" cap="none" spc="0" normalizeH="0" baseline="0" noProof="0" dirty="0">
                  <a:ln>
                    <a:noFill/>
                  </a:ln>
                  <a:solidFill>
                    <a:prstClr val="white"/>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charset="0"/>
                  <a:ea typeface="Arial-Rounded" panose="020B0500000000000000" pitchFamily="34" charset="0"/>
                  <a:cs typeface="Times New Roman" panose="02020603050405020304" charset="0"/>
                </a:rPr>
                <a:t>gồm</a:t>
              </a:r>
              <a:endParaRPr kumimoji="0" lang="en-US" sz="3600" b="0" i="0" u="none" strike="noStrike" kern="1200" cap="none" spc="0" normalizeH="0" baseline="0" noProof="0" dirty="0">
                <a:ln>
                  <a:noFill/>
                </a:ln>
                <a:solidFill>
                  <a:prstClr val="white"/>
                </a:solidFill>
                <a:effectLst/>
                <a:uLnTx/>
                <a:uFillTx/>
                <a:latin typeface="Times New Roman" panose="02020603050405020304" charset="0"/>
                <a:ea typeface="Arial-Rounded" panose="020B0500000000000000" pitchFamily="34" charset="0"/>
                <a:cs typeface="Times New Roman" panose="02020603050405020304" charset="0"/>
              </a:endParaRPr>
            </a:p>
          </p:txBody>
        </p:sp>
      </p:grpSp>
      <p:pic>
        <p:nvPicPr>
          <p:cNvPr id="13" name="Tiếng yeah của trẻ con mp3.mp3">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a:noFill/>
                </a:ln>
                <a:solidFill>
                  <a:prstClr val="white"/>
                </a:solidFill>
                <a:effectLst/>
                <a:uLnTx/>
                <a:uFillTx/>
                <a:latin typeface="Times New Roman" panose="02020603050405020304" charset="0"/>
                <a:ea typeface="Arial-Rounded" panose="020B0500000000000000" pitchFamily="34" charset="0"/>
                <a:cs typeface="Times New Roman" panose="02020603050405020304" charset="0"/>
              </a:rPr>
              <a:t>641</a:t>
            </a:r>
            <a:endParaRPr kumimoji="0" lang="en-US" sz="6000" b="1" i="0" u="none" strike="noStrike" kern="1200" cap="none" spc="0" normalizeH="0" baseline="0" noProof="0" dirty="0">
              <a:ln>
                <a:noFill/>
              </a:ln>
              <a:solidFill>
                <a:prstClr val="white"/>
              </a:solidFill>
              <a:effectLst/>
              <a:uLnTx/>
              <a:uFillTx/>
              <a:latin typeface="Times New Roman" panose="02020603050405020304" charset="0"/>
              <a:ea typeface="Arial-Rounded" panose="020B0500000000000000" pitchFamily="34" charset="0"/>
              <a:cs typeface="Times New Roman" panose="02020603050405020304" charset="0"/>
            </a:endParaRPr>
          </a:p>
        </p:txBody>
      </p:sp>
      <p:pic>
        <p:nvPicPr>
          <p:cNvPr id="6" name="Picture 5"/>
          <p:cNvPicPr>
            <a:picLocks noChangeAspect="1"/>
          </p:cNvPicPr>
          <p:nvPr/>
        </p:nvPicPr>
        <p:blipFill>
          <a:blip r:embed="rId10"/>
          <a:stretch>
            <a:fillRect/>
          </a:stretch>
        </p:blipFill>
        <p:spPr>
          <a:xfrm>
            <a:off x="8686800" y="457201"/>
            <a:ext cx="3048000" cy="1143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11"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latin typeface="Times New Roman" panose="02020603050405020304" charset="0"/>
              <a:cs typeface="Times New Roman" panose="02020603050405020304" charset="0"/>
            </a:endParaRPr>
          </a:p>
        </p:txBody>
      </p:sp>
      <p:sp>
        <p:nvSpPr>
          <p:cNvPr id="3" name="Content Placeholder 2"/>
          <p:cNvSpPr>
            <a:spLocks noGrp="1"/>
          </p:cNvSpPr>
          <p:nvPr>
            <p:ph idx="1"/>
          </p:nvPr>
        </p:nvSpPr>
        <p:spPr/>
        <p:txBody>
          <a:bodyPr/>
          <a:lstStyle/>
          <a:p>
            <a:endParaRPr lang="en-US">
              <a:latin typeface="Times New Roman" panose="02020603050405020304" charset="0"/>
              <a:cs typeface="Times New Roman" panose="02020603050405020304" charset="0"/>
            </a:endParaRPr>
          </a:p>
        </p:txBody>
      </p:sp>
      <p:pic>
        <p:nvPicPr>
          <p:cNvPr id="4"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err="1">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Đọc</a:t>
              </a:r>
              <a:r>
                <a:rPr kumimoji="0" lang="en-US" sz="4800" b="0" i="0" u="none" strike="noStrike" kern="1200" cap="none" spc="0" normalizeH="0" baseline="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4800" b="0" i="0" u="none" strike="noStrike" kern="1200" cap="none" spc="0" normalizeH="0" baseline="0" noProof="0" dirty="0" err="1">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số</a:t>
              </a:r>
              <a:r>
                <a:rPr kumimoji="0" lang="en-US" sz="4800" b="0" i="0" u="none" strike="noStrike" kern="1200" cap="none" spc="0" normalizeH="0" baseline="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4800" b="0" i="0" u="none" strike="noStrike" kern="1200" cap="none" spc="0" normalizeH="0" baseline="0" noProof="0" dirty="0" err="1">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sau</a:t>
              </a:r>
              <a:r>
                <a:rPr kumimoji="0" lang="en-US" sz="4800" b="0" i="0" u="none" strike="noStrike" kern="1200" cap="none" spc="0" normalizeH="0" baseline="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a:t>
              </a:r>
              <a:endParaRPr kumimoji="0" lang="en-US" sz="4800" b="0" i="0" u="none" strike="noStrike" kern="1200" cap="none" spc="0" normalizeH="0" baseline="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endParaRPr>
            </a:p>
          </p:txBody>
        </p:sp>
      </p:grpSp>
      <p:pic>
        <p:nvPicPr>
          <p:cNvPr id="12" name="Tiếng yeah của trẻ con mp3.mp3">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white"/>
                </a:solidFill>
                <a:effectLst/>
                <a:uLnTx/>
                <a:uFillTx/>
                <a:latin typeface="Times New Roman" panose="02020603050405020304" charset="0"/>
                <a:ea typeface="Arial-Rounded" panose="020B0500000000000000" pitchFamily="34" charset="0"/>
                <a:cs typeface="Times New Roman" panose="02020603050405020304" charset="0"/>
              </a:rPr>
              <a:t>Hai </a:t>
            </a:r>
            <a:r>
              <a:rPr kumimoji="0" lang="en-US" sz="4000" b="1" i="0" u="none" strike="noStrike" kern="1200" cap="none" spc="0" normalizeH="0" baseline="0" noProof="0" dirty="0" err="1">
                <a:ln>
                  <a:noFill/>
                </a:ln>
                <a:solidFill>
                  <a:prstClr val="white"/>
                </a:solidFill>
                <a:effectLst/>
                <a:uLnTx/>
                <a:uFillTx/>
                <a:latin typeface="Times New Roman" panose="02020603050405020304" charset="0"/>
                <a:ea typeface="Arial-Rounded" panose="020B0500000000000000" pitchFamily="34" charset="0"/>
                <a:cs typeface="Times New Roman" panose="02020603050405020304" charset="0"/>
              </a:rPr>
              <a:t>trăm</a:t>
            </a:r>
            <a:r>
              <a:rPr kumimoji="0" lang="en-US" sz="4000" b="1" i="0" u="none" strike="noStrike" kern="1200" cap="none" spc="0" normalizeH="0" baseline="0" noProof="0" dirty="0">
                <a:ln>
                  <a:noFill/>
                </a:ln>
                <a:solidFill>
                  <a:prstClr val="white"/>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charset="0"/>
                <a:ea typeface="Arial-Rounded" panose="020B0500000000000000" pitchFamily="34" charset="0"/>
                <a:cs typeface="Times New Roman" panose="02020603050405020304" charset="0"/>
              </a:rPr>
              <a:t>ba</a:t>
            </a:r>
            <a:r>
              <a:rPr kumimoji="0" lang="en-US" sz="4000" b="1" i="0" u="none" strike="noStrike" kern="1200" cap="none" spc="0" normalizeH="0" baseline="0" noProof="0" dirty="0">
                <a:ln>
                  <a:noFill/>
                </a:ln>
                <a:solidFill>
                  <a:prstClr val="white"/>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charset="0"/>
                <a:ea typeface="Arial-Rounded" panose="020B0500000000000000" pitchFamily="34" charset="0"/>
                <a:cs typeface="Times New Roman" panose="02020603050405020304" charset="0"/>
              </a:rPr>
              <a:t>muơi</a:t>
            </a:r>
            <a:r>
              <a:rPr kumimoji="0" lang="en-US" sz="4000" b="1" i="0" u="none" strike="noStrike" kern="1200" cap="none" spc="0" normalizeH="0" baseline="0" noProof="0" dirty="0">
                <a:ln>
                  <a:noFill/>
                </a:ln>
                <a:solidFill>
                  <a:prstClr val="white"/>
                </a:solidFill>
                <a:effectLst/>
                <a:uLnTx/>
                <a:uFillTx/>
                <a:latin typeface="Times New Roman" panose="02020603050405020304" charset="0"/>
                <a:ea typeface="Arial-Rounded" panose="020B0500000000000000" pitchFamily="34" charset="0"/>
                <a:cs typeface="Times New Roman" panose="02020603050405020304" charset="0"/>
              </a:rPr>
              <a:t> chin.</a:t>
            </a:r>
            <a:endParaRPr kumimoji="0" lang="en-US" sz="4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endParaRPr>
          </a:p>
        </p:txBody>
      </p:sp>
      <p:pic>
        <p:nvPicPr>
          <p:cNvPr id="6" name="Picture 5"/>
          <p:cNvPicPr>
            <a:picLocks noChangeAspect="1"/>
          </p:cNvPicPr>
          <p:nvPr/>
        </p:nvPicPr>
        <p:blipFill>
          <a:blip r:embed="rId10"/>
          <a:stretch>
            <a:fillRect/>
          </a:stretch>
        </p:blipFill>
        <p:spPr>
          <a:xfrm>
            <a:off x="8330185" y="319641"/>
            <a:ext cx="3461194" cy="14639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Times New Roman" panose="02020603050405020304" charset="0"/>
              <a:cs typeface="Times New Roman" panose="02020603050405020304" charset="0"/>
            </a:endParaRPr>
          </a:p>
        </p:txBody>
      </p:sp>
      <p:sp>
        <p:nvSpPr>
          <p:cNvPr id="3" name="Content Placeholder 2"/>
          <p:cNvSpPr>
            <a:spLocks noGrp="1"/>
          </p:cNvSpPr>
          <p:nvPr>
            <p:ph idx="1"/>
          </p:nvPr>
        </p:nvSpPr>
        <p:spPr/>
        <p:txBody>
          <a:bodyPr/>
          <a:lstStyle/>
          <a:p>
            <a:endParaRPr lang="en-US" dirty="0">
              <a:latin typeface="Times New Roman" panose="02020603050405020304" charset="0"/>
              <a:cs typeface="Times New Roman" panose="02020603050405020304" charset="0"/>
            </a:endParaRPr>
          </a:p>
        </p:txBody>
      </p:sp>
      <p:pic>
        <p:nvPicPr>
          <p:cNvPr id="4"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err="1">
                  <a:ln>
                    <a:noFill/>
                  </a:ln>
                  <a:solidFill>
                    <a:prstClr val="white"/>
                  </a:solidFill>
                  <a:effectLst/>
                  <a:uLnTx/>
                  <a:uFillTx/>
                  <a:latin typeface="Times New Roman" panose="02020603050405020304" charset="0"/>
                  <a:ea typeface="Arial-Rounded" panose="020B0500000000000000" pitchFamily="34" charset="0"/>
                  <a:cs typeface="Times New Roman" panose="02020603050405020304" charset="0"/>
                </a:rPr>
                <a:t>Đọc</a:t>
              </a:r>
              <a:r>
                <a:rPr kumimoji="0" lang="en-US" sz="4800" b="0" i="0" u="none" strike="noStrike" kern="1200" cap="none" spc="0" normalizeH="0" baseline="0" noProof="0" dirty="0">
                  <a:ln>
                    <a:noFill/>
                  </a:ln>
                  <a:solidFill>
                    <a:prstClr val="white"/>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charset="0"/>
                  <a:ea typeface="Arial-Rounded" panose="020B0500000000000000" pitchFamily="34" charset="0"/>
                  <a:cs typeface="Times New Roman" panose="02020603050405020304" charset="0"/>
                </a:rPr>
                <a:t>số</a:t>
              </a:r>
              <a:r>
                <a:rPr kumimoji="0" lang="en-US" sz="4800" b="0" i="0" u="none" strike="noStrike" kern="1200" cap="none" spc="0" normalizeH="0" baseline="0" noProof="0" dirty="0">
                  <a:ln>
                    <a:noFill/>
                  </a:ln>
                  <a:solidFill>
                    <a:prstClr val="white"/>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charset="0"/>
                  <a:ea typeface="Arial-Rounded" panose="020B0500000000000000" pitchFamily="34" charset="0"/>
                  <a:cs typeface="Times New Roman" panose="02020603050405020304" charset="0"/>
                </a:rPr>
                <a:t>sau</a:t>
              </a:r>
              <a:r>
                <a:rPr kumimoji="0" lang="en-US" sz="4800" b="0" i="0" u="none" strike="noStrike" kern="1200" cap="none" spc="0" normalizeH="0" baseline="0" noProof="0" dirty="0">
                  <a:ln>
                    <a:noFill/>
                  </a:ln>
                  <a:solidFill>
                    <a:prstClr val="white"/>
                  </a:solidFill>
                  <a:effectLst/>
                  <a:uLnTx/>
                  <a:uFillTx/>
                  <a:latin typeface="Times New Roman" panose="02020603050405020304" charset="0"/>
                  <a:ea typeface="Arial-Rounded" panose="020B0500000000000000" pitchFamily="34" charset="0"/>
                  <a:cs typeface="Times New Roman" panose="02020603050405020304" charset="0"/>
                </a:rPr>
                <a:t>?</a:t>
              </a:r>
              <a:endParaRPr kumimoji="0" lang="en-US" sz="4800" b="0" i="0" u="none" strike="noStrike" kern="1200" cap="none" spc="0" normalizeH="0" baseline="0" noProof="0" dirty="0">
                <a:ln>
                  <a:noFill/>
                </a:ln>
                <a:solidFill>
                  <a:prstClr val="white"/>
                </a:solidFill>
                <a:effectLst/>
                <a:uLnTx/>
                <a:uFillTx/>
                <a:latin typeface="Times New Roman" panose="02020603050405020304" charset="0"/>
                <a:ea typeface="Arial-Rounded" panose="020B0500000000000000" pitchFamily="34" charset="0"/>
                <a:cs typeface="Times New Roman" panose="02020603050405020304" charset="0"/>
              </a:endParaRPr>
            </a:p>
          </p:txBody>
        </p:sp>
      </p:grpSp>
      <p:pic>
        <p:nvPicPr>
          <p:cNvPr id="12" name="Tiếng yeah của trẻ con mp3.mp3">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prstClr val="white"/>
                </a:solidFill>
                <a:effectLst/>
                <a:uLnTx/>
                <a:uFillTx/>
                <a:latin typeface="Times New Roman" panose="02020603050405020304" charset="0"/>
                <a:ea typeface="Arial-Rounded" panose="020B0500000000000000" pitchFamily="34" charset="0"/>
                <a:cs typeface="Times New Roman" panose="02020603050405020304" charset="0"/>
              </a:rPr>
              <a:t>Hai </a:t>
            </a:r>
            <a:r>
              <a:rPr kumimoji="0" lang="en-US" sz="4800" b="1" i="0" u="none" strike="noStrike" kern="1200" cap="none" spc="0" normalizeH="0" baseline="0" noProof="0" dirty="0" err="1">
                <a:ln>
                  <a:noFill/>
                </a:ln>
                <a:solidFill>
                  <a:prstClr val="white"/>
                </a:solidFill>
                <a:effectLst/>
                <a:uLnTx/>
                <a:uFillTx/>
                <a:latin typeface="Times New Roman" panose="02020603050405020304" charset="0"/>
                <a:ea typeface="Arial-Rounded" panose="020B0500000000000000" pitchFamily="34" charset="0"/>
                <a:cs typeface="Times New Roman" panose="02020603050405020304" charset="0"/>
              </a:rPr>
              <a:t>trăm</a:t>
            </a:r>
            <a:r>
              <a:rPr kumimoji="0" lang="en-US" sz="4800" b="1" i="0" u="none" strike="noStrike" kern="1200" cap="none" spc="0" normalizeH="0" baseline="0" noProof="0" dirty="0">
                <a:ln>
                  <a:noFill/>
                </a:ln>
                <a:solidFill>
                  <a:prstClr val="white"/>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charset="0"/>
                <a:ea typeface="Arial-Rounded" panose="020B0500000000000000" pitchFamily="34" charset="0"/>
                <a:cs typeface="Times New Roman" panose="02020603050405020304" charset="0"/>
              </a:rPr>
              <a:t>chín</a:t>
            </a:r>
            <a:r>
              <a:rPr kumimoji="0" lang="en-US" sz="4800" b="1" i="0" u="none" strike="noStrike" kern="1200" cap="none" spc="0" normalizeH="0" baseline="0" noProof="0" dirty="0">
                <a:ln>
                  <a:noFill/>
                </a:ln>
                <a:solidFill>
                  <a:prstClr val="white"/>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charset="0"/>
                <a:ea typeface="Arial-Rounded" panose="020B0500000000000000" pitchFamily="34" charset="0"/>
                <a:cs typeface="Times New Roman" panose="02020603050405020304" charset="0"/>
              </a:rPr>
              <a:t>mươi</a:t>
            </a:r>
            <a:r>
              <a:rPr kumimoji="0" lang="en-US" sz="4800" b="1" i="0" u="none" strike="noStrike" kern="1200" cap="none" spc="0" normalizeH="0" baseline="0" noProof="0" dirty="0">
                <a:ln>
                  <a:noFill/>
                </a:ln>
                <a:solidFill>
                  <a:prstClr val="white"/>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charset="0"/>
                <a:ea typeface="Arial-Rounded" panose="020B0500000000000000" pitchFamily="34" charset="0"/>
                <a:cs typeface="Times New Roman" panose="02020603050405020304" charset="0"/>
              </a:rPr>
              <a:t>ba</a:t>
            </a:r>
            <a:endParaRPr kumimoji="0" lang="en-US" sz="48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endParaRPr>
          </a:p>
        </p:txBody>
      </p:sp>
      <p:pic>
        <p:nvPicPr>
          <p:cNvPr id="6" name="Picture 5"/>
          <p:cNvPicPr>
            <a:picLocks noChangeAspect="1"/>
          </p:cNvPicPr>
          <p:nvPr/>
        </p:nvPicPr>
        <p:blipFill>
          <a:blip r:embed="rId10"/>
          <a:stretch>
            <a:fillRect/>
          </a:stretch>
        </p:blipFill>
        <p:spPr>
          <a:xfrm>
            <a:off x="8997696" y="227905"/>
            <a:ext cx="2492121" cy="210871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11"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0"/>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11"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05916" y="3179134"/>
            <a:ext cx="6485860" cy="1568450"/>
          </a:xfrm>
          <a:prstGeom prst="rect">
            <a:avLst/>
          </a:prstGeom>
          <a:noFill/>
        </p:spPr>
        <p:txBody>
          <a:bodyPr wrap="square" rtlCol="0">
            <a:spAutoFit/>
          </a:bodyPr>
          <a:lstStyle/>
          <a:p>
            <a:r>
              <a:rPr lang="en-US" sz="9600" b="1" dirty="0" err="1">
                <a:solidFill>
                  <a:srgbClr val="00B0F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Khám</a:t>
            </a:r>
            <a:r>
              <a:rPr lang="en-US" sz="9600" b="1" dirty="0">
                <a:solidFill>
                  <a:srgbClr val="00B0F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 </a:t>
            </a:r>
            <a:r>
              <a:rPr lang="en-US" sz="9600" b="1" dirty="0" err="1">
                <a:solidFill>
                  <a:srgbClr val="00B0F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phá</a:t>
            </a:r>
            <a:endParaRPr lang="en-US" sz="9600" b="1" dirty="0">
              <a:solidFill>
                <a:srgbClr val="00B0F0"/>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1076" y="1559766"/>
            <a:ext cx="5218176" cy="4754880"/>
          </a:xfrm>
          <a:prstGeom prst="rect">
            <a:avLst/>
          </a:prstGeom>
          <a:solidFill>
            <a:srgbClr val="BFE9F3">
              <a:alpha val="60000"/>
            </a:srgb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grpSp>
        <p:nvGrpSpPr>
          <p:cNvPr id="3" name="Group 2"/>
          <p:cNvGrpSpPr/>
          <p:nvPr/>
        </p:nvGrpSpPr>
        <p:grpSpPr>
          <a:xfrm>
            <a:off x="1377199" y="2058079"/>
            <a:ext cx="4125889" cy="1614177"/>
            <a:chOff x="1663812" y="2307892"/>
            <a:chExt cx="3409843" cy="1334030"/>
          </a:xfrm>
        </p:grpSpPr>
        <p:grpSp>
          <p:nvGrpSpPr>
            <p:cNvPr id="22" name="Group 21"/>
            <p:cNvGrpSpPr/>
            <p:nvPr/>
          </p:nvGrpSpPr>
          <p:grpSpPr>
            <a:xfrm>
              <a:off x="3387390" y="2621004"/>
              <a:ext cx="81959" cy="1020918"/>
              <a:chOff x="7152671" y="1595686"/>
              <a:chExt cx="90155" cy="901548"/>
            </a:xfrm>
            <a:solidFill>
              <a:schemeClr val="bg1"/>
            </a:solidFill>
          </p:grpSpPr>
          <p:sp>
            <p:nvSpPr>
              <p:cNvPr id="88" name="Rectangle 87"/>
              <p:cNvSpPr/>
              <p:nvPr/>
            </p:nvSpPr>
            <p:spPr>
              <a:xfrm>
                <a:off x="7152671" y="159568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89" name="Rectangle 88"/>
              <p:cNvSpPr/>
              <p:nvPr/>
            </p:nvSpPr>
            <p:spPr>
              <a:xfrm>
                <a:off x="7152671" y="1685841"/>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90" name="Rectangle 89"/>
              <p:cNvSpPr/>
              <p:nvPr/>
            </p:nvSpPr>
            <p:spPr>
              <a:xfrm>
                <a:off x="7152671" y="177599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91" name="Rectangle 90"/>
              <p:cNvSpPr/>
              <p:nvPr/>
            </p:nvSpPr>
            <p:spPr>
              <a:xfrm>
                <a:off x="7152671" y="186615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92" name="Rectangle 91"/>
              <p:cNvSpPr/>
              <p:nvPr/>
            </p:nvSpPr>
            <p:spPr>
              <a:xfrm>
                <a:off x="7152671" y="195630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93" name="Rectangle 92"/>
              <p:cNvSpPr/>
              <p:nvPr/>
            </p:nvSpPr>
            <p:spPr>
              <a:xfrm>
                <a:off x="7152671" y="204646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94" name="Rectangle 93"/>
              <p:cNvSpPr/>
              <p:nvPr/>
            </p:nvSpPr>
            <p:spPr>
              <a:xfrm>
                <a:off x="7152671" y="213661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95" name="Rectangle 94"/>
              <p:cNvSpPr/>
              <p:nvPr/>
            </p:nvSpPr>
            <p:spPr>
              <a:xfrm>
                <a:off x="7152671" y="222677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96" name="Rectangle 95"/>
              <p:cNvSpPr/>
              <p:nvPr/>
            </p:nvSpPr>
            <p:spPr>
              <a:xfrm>
                <a:off x="7152671" y="2316924"/>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97" name="Rectangle 96"/>
              <p:cNvSpPr/>
              <p:nvPr/>
            </p:nvSpPr>
            <p:spPr>
              <a:xfrm>
                <a:off x="7152671" y="2407079"/>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grpSp>
        <p:grpSp>
          <p:nvGrpSpPr>
            <p:cNvPr id="23" name="Group 22"/>
            <p:cNvGrpSpPr/>
            <p:nvPr/>
          </p:nvGrpSpPr>
          <p:grpSpPr>
            <a:xfrm>
              <a:off x="3615725" y="2616781"/>
              <a:ext cx="81959" cy="1020918"/>
              <a:chOff x="7152671" y="1595686"/>
              <a:chExt cx="90155" cy="901548"/>
            </a:xfrm>
            <a:solidFill>
              <a:schemeClr val="bg1"/>
            </a:solidFill>
          </p:grpSpPr>
          <p:sp>
            <p:nvSpPr>
              <p:cNvPr id="78" name="Rectangle 77"/>
              <p:cNvSpPr/>
              <p:nvPr/>
            </p:nvSpPr>
            <p:spPr>
              <a:xfrm>
                <a:off x="7152671" y="159568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79" name="Rectangle 78"/>
              <p:cNvSpPr/>
              <p:nvPr/>
            </p:nvSpPr>
            <p:spPr>
              <a:xfrm>
                <a:off x="7152671" y="1685841"/>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80" name="Rectangle 79"/>
              <p:cNvSpPr/>
              <p:nvPr/>
            </p:nvSpPr>
            <p:spPr>
              <a:xfrm>
                <a:off x="7152671" y="177599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81" name="Rectangle 80"/>
              <p:cNvSpPr/>
              <p:nvPr/>
            </p:nvSpPr>
            <p:spPr>
              <a:xfrm>
                <a:off x="7152671" y="186615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82" name="Rectangle 81"/>
              <p:cNvSpPr/>
              <p:nvPr/>
            </p:nvSpPr>
            <p:spPr>
              <a:xfrm>
                <a:off x="7152671" y="195630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83" name="Rectangle 82"/>
              <p:cNvSpPr/>
              <p:nvPr/>
            </p:nvSpPr>
            <p:spPr>
              <a:xfrm>
                <a:off x="7152671" y="204646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84" name="Rectangle 83"/>
              <p:cNvSpPr/>
              <p:nvPr/>
            </p:nvSpPr>
            <p:spPr>
              <a:xfrm>
                <a:off x="7152671" y="213661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85" name="Rectangle 84"/>
              <p:cNvSpPr/>
              <p:nvPr/>
            </p:nvSpPr>
            <p:spPr>
              <a:xfrm>
                <a:off x="7152671" y="222677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86" name="Rectangle 85"/>
              <p:cNvSpPr/>
              <p:nvPr/>
            </p:nvSpPr>
            <p:spPr>
              <a:xfrm>
                <a:off x="7152671" y="2316924"/>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87" name="Rectangle 86"/>
              <p:cNvSpPr/>
              <p:nvPr/>
            </p:nvSpPr>
            <p:spPr>
              <a:xfrm>
                <a:off x="7152671" y="2407079"/>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grpSp>
        <p:grpSp>
          <p:nvGrpSpPr>
            <p:cNvPr id="24" name="Group 23"/>
            <p:cNvGrpSpPr/>
            <p:nvPr/>
          </p:nvGrpSpPr>
          <p:grpSpPr>
            <a:xfrm>
              <a:off x="1663812" y="2307892"/>
              <a:ext cx="1329941" cy="1329941"/>
              <a:chOff x="1005444" y="2289604"/>
              <a:chExt cx="1329941" cy="1329941"/>
            </a:xfrm>
          </p:grpSpPr>
          <p:pic>
            <p:nvPicPr>
              <p:cNvPr id="75" name="Picture 7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5444" y="2289604"/>
                <a:ext cx="1025141" cy="1025141"/>
              </a:xfrm>
              <a:prstGeom prst="rect">
                <a:avLst/>
              </a:prstGeom>
            </p:spPr>
          </p:pic>
          <p:pic>
            <p:nvPicPr>
              <p:cNvPr id="76" name="Picture 7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57844" y="2442004"/>
                <a:ext cx="1025141" cy="1025141"/>
              </a:xfrm>
              <a:prstGeom prst="rect">
                <a:avLst/>
              </a:prstGeom>
            </p:spPr>
          </p:pic>
          <p:pic>
            <p:nvPicPr>
              <p:cNvPr id="77" name="Picture 7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10244" y="2594404"/>
                <a:ext cx="1025141" cy="1025141"/>
              </a:xfrm>
              <a:prstGeom prst="rect">
                <a:avLst/>
              </a:prstGeom>
            </p:spPr>
          </p:pic>
        </p:grpSp>
        <p:grpSp>
          <p:nvGrpSpPr>
            <p:cNvPr id="25" name="Group 24"/>
            <p:cNvGrpSpPr/>
            <p:nvPr/>
          </p:nvGrpSpPr>
          <p:grpSpPr>
            <a:xfrm>
              <a:off x="3819837" y="2618892"/>
              <a:ext cx="81959" cy="1020918"/>
              <a:chOff x="7152671" y="1595686"/>
              <a:chExt cx="90155" cy="901548"/>
            </a:xfrm>
            <a:solidFill>
              <a:schemeClr val="bg1"/>
            </a:solidFill>
          </p:grpSpPr>
          <p:sp>
            <p:nvSpPr>
              <p:cNvPr id="65" name="Rectangle 64"/>
              <p:cNvSpPr/>
              <p:nvPr/>
            </p:nvSpPr>
            <p:spPr>
              <a:xfrm>
                <a:off x="7152671" y="159568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66" name="Rectangle 65"/>
              <p:cNvSpPr/>
              <p:nvPr/>
            </p:nvSpPr>
            <p:spPr>
              <a:xfrm>
                <a:off x="7152671" y="1685841"/>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67" name="Rectangle 66"/>
              <p:cNvSpPr/>
              <p:nvPr/>
            </p:nvSpPr>
            <p:spPr>
              <a:xfrm>
                <a:off x="7152671" y="177599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68" name="Rectangle 67"/>
              <p:cNvSpPr/>
              <p:nvPr/>
            </p:nvSpPr>
            <p:spPr>
              <a:xfrm>
                <a:off x="7152671" y="186615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69" name="Rectangle 68"/>
              <p:cNvSpPr/>
              <p:nvPr/>
            </p:nvSpPr>
            <p:spPr>
              <a:xfrm>
                <a:off x="7152671" y="195630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70" name="Rectangle 69"/>
              <p:cNvSpPr/>
              <p:nvPr/>
            </p:nvSpPr>
            <p:spPr>
              <a:xfrm>
                <a:off x="7152671" y="204646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71" name="Rectangle 70"/>
              <p:cNvSpPr/>
              <p:nvPr/>
            </p:nvSpPr>
            <p:spPr>
              <a:xfrm>
                <a:off x="7152671" y="213661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72" name="Rectangle 71"/>
              <p:cNvSpPr/>
              <p:nvPr/>
            </p:nvSpPr>
            <p:spPr>
              <a:xfrm>
                <a:off x="7152671" y="222677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73" name="Rectangle 72"/>
              <p:cNvSpPr/>
              <p:nvPr/>
            </p:nvSpPr>
            <p:spPr>
              <a:xfrm>
                <a:off x="7152671" y="2316924"/>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74" name="Rectangle 73"/>
              <p:cNvSpPr/>
              <p:nvPr/>
            </p:nvSpPr>
            <p:spPr>
              <a:xfrm>
                <a:off x="7152671" y="2407079"/>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grpSp>
        <p:grpSp>
          <p:nvGrpSpPr>
            <p:cNvPr id="26" name="Group 25"/>
            <p:cNvGrpSpPr/>
            <p:nvPr/>
          </p:nvGrpSpPr>
          <p:grpSpPr>
            <a:xfrm>
              <a:off x="4036297" y="2614669"/>
              <a:ext cx="81959" cy="1020918"/>
              <a:chOff x="7152671" y="1595686"/>
              <a:chExt cx="90155" cy="901548"/>
            </a:xfrm>
            <a:solidFill>
              <a:schemeClr val="bg1"/>
            </a:solidFill>
          </p:grpSpPr>
          <p:sp>
            <p:nvSpPr>
              <p:cNvPr id="55" name="Rectangle 54"/>
              <p:cNvSpPr/>
              <p:nvPr/>
            </p:nvSpPr>
            <p:spPr>
              <a:xfrm>
                <a:off x="7152671" y="159568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56" name="Rectangle 55"/>
              <p:cNvSpPr/>
              <p:nvPr/>
            </p:nvSpPr>
            <p:spPr>
              <a:xfrm>
                <a:off x="7152671" y="1685841"/>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57" name="Rectangle 56"/>
              <p:cNvSpPr/>
              <p:nvPr/>
            </p:nvSpPr>
            <p:spPr>
              <a:xfrm>
                <a:off x="7152671" y="177599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58" name="Rectangle 57"/>
              <p:cNvSpPr/>
              <p:nvPr/>
            </p:nvSpPr>
            <p:spPr>
              <a:xfrm>
                <a:off x="7152671" y="186615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59" name="Rectangle 58"/>
              <p:cNvSpPr/>
              <p:nvPr/>
            </p:nvSpPr>
            <p:spPr>
              <a:xfrm>
                <a:off x="7152671" y="195630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60" name="Rectangle 59"/>
              <p:cNvSpPr/>
              <p:nvPr/>
            </p:nvSpPr>
            <p:spPr>
              <a:xfrm>
                <a:off x="7152671" y="204646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61" name="Rectangle 60"/>
              <p:cNvSpPr/>
              <p:nvPr/>
            </p:nvSpPr>
            <p:spPr>
              <a:xfrm>
                <a:off x="7152671" y="213661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62" name="Rectangle 61"/>
              <p:cNvSpPr/>
              <p:nvPr/>
            </p:nvSpPr>
            <p:spPr>
              <a:xfrm>
                <a:off x="7152671" y="222677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63" name="Rectangle 62"/>
              <p:cNvSpPr/>
              <p:nvPr/>
            </p:nvSpPr>
            <p:spPr>
              <a:xfrm>
                <a:off x="7152671" y="2316924"/>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64" name="Rectangle 63"/>
              <p:cNvSpPr/>
              <p:nvPr/>
            </p:nvSpPr>
            <p:spPr>
              <a:xfrm>
                <a:off x="7152671" y="2407079"/>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grpSp>
        <p:grpSp>
          <p:nvGrpSpPr>
            <p:cNvPr id="27" name="Group 26"/>
            <p:cNvGrpSpPr/>
            <p:nvPr/>
          </p:nvGrpSpPr>
          <p:grpSpPr>
            <a:xfrm>
              <a:off x="4240409" y="2598629"/>
              <a:ext cx="81959" cy="1020918"/>
              <a:chOff x="7152671" y="1595686"/>
              <a:chExt cx="90155" cy="901548"/>
            </a:xfrm>
            <a:solidFill>
              <a:schemeClr val="bg1"/>
            </a:solidFill>
          </p:grpSpPr>
          <p:sp>
            <p:nvSpPr>
              <p:cNvPr id="45" name="Rectangle 44"/>
              <p:cNvSpPr/>
              <p:nvPr/>
            </p:nvSpPr>
            <p:spPr>
              <a:xfrm>
                <a:off x="7152671" y="159568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46" name="Rectangle 45"/>
              <p:cNvSpPr/>
              <p:nvPr/>
            </p:nvSpPr>
            <p:spPr>
              <a:xfrm>
                <a:off x="7152671" y="1685841"/>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47" name="Rectangle 46"/>
              <p:cNvSpPr/>
              <p:nvPr/>
            </p:nvSpPr>
            <p:spPr>
              <a:xfrm>
                <a:off x="7152671" y="177599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48" name="Rectangle 47"/>
              <p:cNvSpPr/>
              <p:nvPr/>
            </p:nvSpPr>
            <p:spPr>
              <a:xfrm>
                <a:off x="7152671" y="186615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49" name="Rectangle 48"/>
              <p:cNvSpPr/>
              <p:nvPr/>
            </p:nvSpPr>
            <p:spPr>
              <a:xfrm>
                <a:off x="7152671" y="195630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50" name="Rectangle 49"/>
              <p:cNvSpPr/>
              <p:nvPr/>
            </p:nvSpPr>
            <p:spPr>
              <a:xfrm>
                <a:off x="7152671" y="204646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51" name="Rectangle 50"/>
              <p:cNvSpPr/>
              <p:nvPr/>
            </p:nvSpPr>
            <p:spPr>
              <a:xfrm>
                <a:off x="7152671" y="213661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52" name="Rectangle 51"/>
              <p:cNvSpPr/>
              <p:nvPr/>
            </p:nvSpPr>
            <p:spPr>
              <a:xfrm>
                <a:off x="7152671" y="222677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53" name="Rectangle 52"/>
              <p:cNvSpPr/>
              <p:nvPr/>
            </p:nvSpPr>
            <p:spPr>
              <a:xfrm>
                <a:off x="7152671" y="2316924"/>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54" name="Rectangle 53"/>
              <p:cNvSpPr/>
              <p:nvPr/>
            </p:nvSpPr>
            <p:spPr>
              <a:xfrm>
                <a:off x="7152671" y="2407079"/>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grpSp>
        <p:grpSp>
          <p:nvGrpSpPr>
            <p:cNvPr id="28" name="Group 27"/>
            <p:cNvGrpSpPr/>
            <p:nvPr/>
          </p:nvGrpSpPr>
          <p:grpSpPr>
            <a:xfrm>
              <a:off x="4456869" y="2594406"/>
              <a:ext cx="81959" cy="1020918"/>
              <a:chOff x="7152671" y="1595686"/>
              <a:chExt cx="90155" cy="901548"/>
            </a:xfrm>
            <a:solidFill>
              <a:schemeClr val="bg1"/>
            </a:solidFill>
          </p:grpSpPr>
          <p:sp>
            <p:nvSpPr>
              <p:cNvPr id="35" name="Rectangle 34"/>
              <p:cNvSpPr/>
              <p:nvPr/>
            </p:nvSpPr>
            <p:spPr>
              <a:xfrm>
                <a:off x="7152671" y="159568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36" name="Rectangle 35"/>
              <p:cNvSpPr/>
              <p:nvPr/>
            </p:nvSpPr>
            <p:spPr>
              <a:xfrm>
                <a:off x="7152671" y="1685841"/>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37" name="Rectangle 36"/>
              <p:cNvSpPr/>
              <p:nvPr/>
            </p:nvSpPr>
            <p:spPr>
              <a:xfrm>
                <a:off x="7152671" y="177599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38" name="Rectangle 37"/>
              <p:cNvSpPr/>
              <p:nvPr/>
            </p:nvSpPr>
            <p:spPr>
              <a:xfrm>
                <a:off x="7152671" y="186615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39" name="Rectangle 38"/>
              <p:cNvSpPr/>
              <p:nvPr/>
            </p:nvSpPr>
            <p:spPr>
              <a:xfrm>
                <a:off x="7152671" y="195630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40" name="Rectangle 39"/>
              <p:cNvSpPr/>
              <p:nvPr/>
            </p:nvSpPr>
            <p:spPr>
              <a:xfrm>
                <a:off x="7152671" y="204646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41" name="Rectangle 40"/>
              <p:cNvSpPr/>
              <p:nvPr/>
            </p:nvSpPr>
            <p:spPr>
              <a:xfrm>
                <a:off x="7152671" y="213661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42" name="Rectangle 41"/>
              <p:cNvSpPr/>
              <p:nvPr/>
            </p:nvSpPr>
            <p:spPr>
              <a:xfrm>
                <a:off x="7152671" y="222677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43" name="Rectangle 42"/>
              <p:cNvSpPr/>
              <p:nvPr/>
            </p:nvSpPr>
            <p:spPr>
              <a:xfrm>
                <a:off x="7152671" y="2316924"/>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44" name="Rectangle 43"/>
              <p:cNvSpPr/>
              <p:nvPr/>
            </p:nvSpPr>
            <p:spPr>
              <a:xfrm>
                <a:off x="7152671" y="2407079"/>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grpSp>
        <p:grpSp>
          <p:nvGrpSpPr>
            <p:cNvPr id="29" name="Group 28"/>
            <p:cNvGrpSpPr/>
            <p:nvPr/>
          </p:nvGrpSpPr>
          <p:grpSpPr>
            <a:xfrm>
              <a:off x="4991696" y="3097229"/>
              <a:ext cx="81959" cy="510459"/>
              <a:chOff x="7152671" y="2046460"/>
              <a:chExt cx="90155" cy="450774"/>
            </a:xfrm>
            <a:solidFill>
              <a:schemeClr val="bg1"/>
            </a:solidFill>
          </p:grpSpPr>
          <p:sp>
            <p:nvSpPr>
              <p:cNvPr id="30" name="Rectangle 29"/>
              <p:cNvSpPr/>
              <p:nvPr/>
            </p:nvSpPr>
            <p:spPr>
              <a:xfrm>
                <a:off x="7152671" y="204646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31" name="Rectangle 30"/>
              <p:cNvSpPr/>
              <p:nvPr/>
            </p:nvSpPr>
            <p:spPr>
              <a:xfrm>
                <a:off x="7152671" y="213661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32" name="Rectangle 31"/>
              <p:cNvSpPr/>
              <p:nvPr/>
            </p:nvSpPr>
            <p:spPr>
              <a:xfrm>
                <a:off x="7152671" y="222677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33" name="Rectangle 32"/>
              <p:cNvSpPr/>
              <p:nvPr/>
            </p:nvSpPr>
            <p:spPr>
              <a:xfrm>
                <a:off x="7152671" y="2316924"/>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34" name="Rectangle 33"/>
              <p:cNvSpPr/>
              <p:nvPr/>
            </p:nvSpPr>
            <p:spPr>
              <a:xfrm>
                <a:off x="7152671" y="2407079"/>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grpSp>
      </p:grpSp>
      <p:sp>
        <p:nvSpPr>
          <p:cNvPr id="4" name="TextBox 10"/>
          <p:cNvSpPr txBox="1"/>
          <p:nvPr/>
        </p:nvSpPr>
        <p:spPr>
          <a:xfrm>
            <a:off x="1234628" y="3935901"/>
            <a:ext cx="4452116" cy="1951432"/>
          </a:xfrm>
          <a:prstGeom prst="rect">
            <a:avLst/>
          </a:prstGeom>
          <a:noFill/>
        </p:spPr>
        <p:txBody>
          <a:bodyPr wrap="non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2800" dirty="0">
                <a:latin typeface="Times New Roman" panose="02020603050405020304" charset="0"/>
                <a:cs typeface="Times New Roman" panose="02020603050405020304" charset="0"/>
              </a:rPr>
              <a:t>Số 345 gồm </a:t>
            </a:r>
            <a:endParaRPr lang="en-US" sz="2800" dirty="0">
              <a:latin typeface="Times New Roman" panose="02020603050405020304" charset="0"/>
              <a:cs typeface="Times New Roman" panose="02020603050405020304" charset="0"/>
            </a:endParaRPr>
          </a:p>
          <a:p>
            <a:pPr algn="ctr">
              <a:lnSpc>
                <a:spcPct val="150000"/>
              </a:lnSpc>
            </a:pPr>
            <a:r>
              <a:rPr lang="en-US" sz="2800" dirty="0">
                <a:latin typeface="Times New Roman" panose="02020603050405020304" charset="0"/>
                <a:cs typeface="Times New Roman" panose="02020603050405020304" charset="0"/>
              </a:rPr>
              <a:t>3 trăm, 4 chục, 5 đơn vị </a:t>
            </a:r>
            <a:endParaRPr lang="en-US" sz="2800" dirty="0">
              <a:latin typeface="Times New Roman" panose="02020603050405020304" charset="0"/>
              <a:cs typeface="Times New Roman" panose="02020603050405020304" charset="0"/>
            </a:endParaRPr>
          </a:p>
          <a:p>
            <a:pPr algn="ctr">
              <a:lnSpc>
                <a:spcPct val="150000"/>
              </a:lnSpc>
            </a:pPr>
            <a:r>
              <a:rPr lang="en-US" sz="2800" dirty="0">
                <a:latin typeface="Times New Roman" panose="02020603050405020304" charset="0"/>
                <a:cs typeface="Times New Roman" panose="02020603050405020304" charset="0"/>
              </a:rPr>
              <a:t>Ta viết: 345 = 300 + 40 + 5</a:t>
            </a:r>
            <a:endParaRPr lang="en-US" sz="2800" dirty="0">
              <a:latin typeface="Times New Roman" panose="02020603050405020304" charset="0"/>
              <a:cs typeface="Times New Roman" panose="02020603050405020304" charset="0"/>
            </a:endParaRPr>
          </a:p>
        </p:txBody>
      </p:sp>
      <p:sp>
        <p:nvSpPr>
          <p:cNvPr id="5" name="Rectangle 4"/>
          <p:cNvSpPr/>
          <p:nvPr/>
        </p:nvSpPr>
        <p:spPr>
          <a:xfrm>
            <a:off x="6230881" y="1556906"/>
            <a:ext cx="5218176" cy="4754880"/>
          </a:xfrm>
          <a:prstGeom prst="rect">
            <a:avLst/>
          </a:prstGeom>
          <a:solidFill>
            <a:srgbClr val="BFE9F3">
              <a:alpha val="60000"/>
            </a:srgb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6" name="TextBox 398"/>
          <p:cNvSpPr txBox="1"/>
          <p:nvPr/>
        </p:nvSpPr>
        <p:spPr>
          <a:xfrm>
            <a:off x="6832532" y="3933041"/>
            <a:ext cx="4055918" cy="1951432"/>
          </a:xfrm>
          <a:prstGeom prst="rect">
            <a:avLst/>
          </a:prstGeom>
          <a:noFill/>
        </p:spPr>
        <p:txBody>
          <a:bodyPr wrap="non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2800" dirty="0">
                <a:latin typeface="Times New Roman" panose="02020603050405020304" charset="0"/>
                <a:cs typeface="Times New Roman" panose="02020603050405020304" charset="0"/>
              </a:rPr>
              <a:t>Số 408 gồm </a:t>
            </a:r>
            <a:endParaRPr lang="en-US" sz="2800" dirty="0">
              <a:latin typeface="Times New Roman" panose="02020603050405020304" charset="0"/>
              <a:cs typeface="Times New Roman" panose="02020603050405020304" charset="0"/>
            </a:endParaRPr>
          </a:p>
          <a:p>
            <a:pPr algn="ctr">
              <a:lnSpc>
                <a:spcPct val="150000"/>
              </a:lnSpc>
            </a:pPr>
            <a:r>
              <a:rPr lang="en-US" sz="2800" dirty="0">
                <a:latin typeface="Times New Roman" panose="02020603050405020304" charset="0"/>
                <a:cs typeface="Times New Roman" panose="02020603050405020304" charset="0"/>
              </a:rPr>
              <a:t>4 trăm, 0 chục, 8 đơn vị </a:t>
            </a:r>
            <a:endParaRPr lang="en-US" sz="2800" dirty="0">
              <a:latin typeface="Times New Roman" panose="02020603050405020304" charset="0"/>
              <a:cs typeface="Times New Roman" panose="02020603050405020304" charset="0"/>
            </a:endParaRPr>
          </a:p>
          <a:p>
            <a:pPr algn="ctr">
              <a:lnSpc>
                <a:spcPct val="150000"/>
              </a:lnSpc>
            </a:pPr>
            <a:r>
              <a:rPr lang="en-US" sz="2800" dirty="0">
                <a:latin typeface="Times New Roman" panose="02020603050405020304" charset="0"/>
                <a:cs typeface="Times New Roman" panose="02020603050405020304" charset="0"/>
              </a:rPr>
              <a:t>Ta viết: 408 = 400 + 8</a:t>
            </a:r>
            <a:endParaRPr lang="en-US" sz="2800" dirty="0">
              <a:latin typeface="Times New Roman" panose="02020603050405020304" charset="0"/>
              <a:cs typeface="Times New Roman" panose="02020603050405020304" charset="0"/>
            </a:endParaRPr>
          </a:p>
        </p:txBody>
      </p:sp>
      <p:grpSp>
        <p:nvGrpSpPr>
          <p:cNvPr id="7" name="Group 6"/>
          <p:cNvGrpSpPr/>
          <p:nvPr/>
        </p:nvGrpSpPr>
        <p:grpSpPr>
          <a:xfrm>
            <a:off x="6777013" y="2055217"/>
            <a:ext cx="3856680" cy="1611513"/>
            <a:chOff x="6586017" y="1885339"/>
            <a:chExt cx="3856680" cy="1611513"/>
          </a:xfrm>
        </p:grpSpPr>
        <p:grpSp>
          <p:nvGrpSpPr>
            <p:cNvPr id="8" name="Group 7"/>
            <p:cNvGrpSpPr/>
            <p:nvPr/>
          </p:nvGrpSpPr>
          <p:grpSpPr>
            <a:xfrm>
              <a:off x="6586017" y="1885339"/>
              <a:ext cx="1609229" cy="1609229"/>
              <a:chOff x="1005444" y="2289604"/>
              <a:chExt cx="1329941" cy="1329941"/>
            </a:xfrm>
          </p:grpSpPr>
          <p:pic>
            <p:nvPicPr>
              <p:cNvPr id="19" name="Picture 1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5444" y="2289604"/>
                <a:ext cx="1025141" cy="1025141"/>
              </a:xfrm>
              <a:prstGeom prst="rect">
                <a:avLst/>
              </a:prstGeom>
            </p:spPr>
          </p:pic>
          <p:pic>
            <p:nvPicPr>
              <p:cNvPr id="20" name="Picture 1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57844" y="2442004"/>
                <a:ext cx="1025141" cy="1025141"/>
              </a:xfrm>
              <a:prstGeom prst="rect">
                <a:avLst/>
              </a:prstGeom>
            </p:spPr>
          </p:pic>
          <p:pic>
            <p:nvPicPr>
              <p:cNvPr id="21" name="Picture 2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10244" y="2594404"/>
                <a:ext cx="1025141" cy="1025141"/>
              </a:xfrm>
              <a:prstGeom prst="rect">
                <a:avLst/>
              </a:prstGeom>
            </p:spPr>
          </p:pic>
        </p:grpSp>
        <p:grpSp>
          <p:nvGrpSpPr>
            <p:cNvPr id="9" name="Group 8"/>
            <p:cNvGrpSpPr/>
            <p:nvPr/>
          </p:nvGrpSpPr>
          <p:grpSpPr>
            <a:xfrm>
              <a:off x="10343527" y="2505545"/>
              <a:ext cx="99170" cy="988246"/>
              <a:chOff x="7152671" y="1775996"/>
              <a:chExt cx="90155" cy="721238"/>
            </a:xfrm>
            <a:solidFill>
              <a:schemeClr val="bg1"/>
            </a:solidFill>
          </p:grpSpPr>
          <p:sp>
            <p:nvSpPr>
              <p:cNvPr id="11" name="Rectangle 10"/>
              <p:cNvSpPr/>
              <p:nvPr/>
            </p:nvSpPr>
            <p:spPr>
              <a:xfrm>
                <a:off x="7152671" y="1775996"/>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12" name="Rectangle 11"/>
              <p:cNvSpPr/>
              <p:nvPr/>
            </p:nvSpPr>
            <p:spPr>
              <a:xfrm>
                <a:off x="7152671" y="186615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13" name="Rectangle 12"/>
              <p:cNvSpPr/>
              <p:nvPr/>
            </p:nvSpPr>
            <p:spPr>
              <a:xfrm>
                <a:off x="7152671" y="195630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14" name="Rectangle 13"/>
              <p:cNvSpPr/>
              <p:nvPr/>
            </p:nvSpPr>
            <p:spPr>
              <a:xfrm>
                <a:off x="7152671" y="204646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15" name="Rectangle 14"/>
              <p:cNvSpPr/>
              <p:nvPr/>
            </p:nvSpPr>
            <p:spPr>
              <a:xfrm>
                <a:off x="7152671" y="2136615"/>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16" name="Rectangle 15"/>
              <p:cNvSpPr/>
              <p:nvPr/>
            </p:nvSpPr>
            <p:spPr>
              <a:xfrm>
                <a:off x="7152671" y="2226770"/>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17" name="Rectangle 16"/>
              <p:cNvSpPr/>
              <p:nvPr/>
            </p:nvSpPr>
            <p:spPr>
              <a:xfrm>
                <a:off x="7152671" y="2316924"/>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sp>
            <p:nvSpPr>
              <p:cNvPr id="18" name="Rectangle 17"/>
              <p:cNvSpPr/>
              <p:nvPr/>
            </p:nvSpPr>
            <p:spPr>
              <a:xfrm>
                <a:off x="7152671" y="2407079"/>
                <a:ext cx="90155" cy="90155"/>
              </a:xfrm>
              <a:prstGeom prst="rect">
                <a:avLst/>
              </a:prstGeom>
              <a:grp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charset="0"/>
                  <a:cs typeface="Times New Roman" panose="02020603050405020304" charset="0"/>
                </a:endParaRPr>
              </a:p>
            </p:txBody>
          </p:sp>
        </p:grpSp>
        <p:pic>
          <p:nvPicPr>
            <p:cNvPr id="10" name="Picture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556974" y="2256431"/>
              <a:ext cx="1240421" cy="1240421"/>
            </a:xfrm>
            <a:prstGeom prst="rect">
              <a:avLst/>
            </a:prstGeom>
          </p:spPr>
        </p:pic>
      </p:grpSp>
      <p:pic>
        <p:nvPicPr>
          <p:cNvPr id="98" name="Picture 9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9116" y="417467"/>
            <a:ext cx="2069886" cy="103494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tags/tag1.xml><?xml version="1.0" encoding="utf-8"?>
<p:tagLst xmlns:p="http://schemas.openxmlformats.org/presentationml/2006/main">
  <p:tag name="PA" val="v3.2.0"/>
</p:tagLst>
</file>

<file path=ppt/tags/tag2.xml><?xml version="1.0" encoding="utf-8"?>
<p:tagLst xmlns:p="http://schemas.openxmlformats.org/presentationml/2006/main">
  <p:tag name="PA" val="v3.2.0"/>
</p:tagLst>
</file>

<file path=ppt/tags/tag3.xml><?xml version="1.0" encoding="utf-8"?>
<p:tagLst xmlns:p="http://schemas.openxmlformats.org/presentationml/2006/main">
  <p:tag name="PA" val="v3.2.0"/>
</p:tagLst>
</file>

<file path=ppt/tags/tag4.xml><?xml version="1.0" encoding="utf-8"?>
<p:tagLst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自定义 1040">
      <a:dk1>
        <a:sysClr val="windowText" lastClr="000000"/>
      </a:dk1>
      <a:lt1>
        <a:sysClr val="window" lastClr="FFFFFF"/>
      </a:lt1>
      <a:dk2>
        <a:srgbClr val="5A6378"/>
      </a:dk2>
      <a:lt2>
        <a:srgbClr val="7F7F7F"/>
      </a:lt2>
      <a:accent1>
        <a:srgbClr val="59B776"/>
      </a:accent1>
      <a:accent2>
        <a:srgbClr val="59B776"/>
      </a:accent2>
      <a:accent3>
        <a:srgbClr val="59B776"/>
      </a:accent3>
      <a:accent4>
        <a:srgbClr val="59B776"/>
      </a:accent4>
      <a:accent5>
        <a:srgbClr val="59B776"/>
      </a:accent5>
      <a:accent6>
        <a:srgbClr val="59B776"/>
      </a:accent6>
      <a:hlink>
        <a:srgbClr val="168BBA"/>
      </a:hlink>
      <a:folHlink>
        <a:srgbClr val="680000"/>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1343</Words>
  <Application>WPS Presentation</Application>
  <PresentationFormat>Widescreen</PresentationFormat>
  <Paragraphs>107</Paragraphs>
  <Slides>16</Slides>
  <Notes>5</Notes>
  <HiddenSlides>0</HiddenSlides>
  <MMClips>11</MMClips>
  <ScaleCrop>false</ScaleCrop>
  <HeadingPairs>
    <vt:vector size="6" baseType="variant">
      <vt:variant>
        <vt:lpstr>已用的字体</vt:lpstr>
      </vt:variant>
      <vt:variant>
        <vt:i4>17</vt:i4>
      </vt:variant>
      <vt:variant>
        <vt:lpstr>主题</vt:lpstr>
      </vt:variant>
      <vt:variant>
        <vt:i4>7</vt:i4>
      </vt:variant>
      <vt:variant>
        <vt:lpstr>幻灯片标题</vt:lpstr>
      </vt:variant>
      <vt:variant>
        <vt:i4>16</vt:i4>
      </vt:variant>
    </vt:vector>
  </HeadingPairs>
  <TitlesOfParts>
    <vt:vector size="40" baseType="lpstr">
      <vt:lpstr>Arial</vt:lpstr>
      <vt:lpstr>SimSun</vt:lpstr>
      <vt:lpstr>Wingdings</vt:lpstr>
      <vt:lpstr>Arial</vt:lpstr>
      <vt:lpstr>Arial-Rounded</vt:lpstr>
      <vt:lpstr>Calibri</vt:lpstr>
      <vt:lpstr>等线</vt:lpstr>
      <vt:lpstr>等线</vt:lpstr>
      <vt:lpstr>Arial-Rounded</vt:lpstr>
      <vt:lpstr>Yellowtail</vt:lpstr>
      <vt:lpstr>Microsoft YaHei</vt:lpstr>
      <vt:lpstr>ITC Avant Garde Std Bk</vt:lpstr>
      <vt:lpstr>Century Gothic</vt:lpstr>
      <vt:lpstr>Times New Roman</vt:lpstr>
      <vt:lpstr>方正静蕾简体</vt:lpstr>
      <vt:lpstr>Arial Unicode MS</vt:lpstr>
      <vt:lpstr>#9Slide03 NettoOTLight</vt:lpstr>
      <vt:lpstr>Office Theme</vt:lpstr>
      <vt:lpstr>千图网海量PPT模板www.58pic.com​​</vt:lpstr>
      <vt:lpstr>2_Office 主题</vt:lpstr>
      <vt:lpstr>https://www.freeppt7.com</vt:lpstr>
      <vt:lpstr>1_Office Theme</vt:lpstr>
      <vt:lpstr>3_Office 主题</vt:lpstr>
      <vt:lpstr>3_Office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46</cp:revision>
  <dcterms:created xsi:type="dcterms:W3CDTF">2021-07-20T01:55:00Z</dcterms:created>
  <dcterms:modified xsi:type="dcterms:W3CDTF">2023-03-05T09:58:05Z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D796FE72318548A487262DFA9784C0C4</vt:lpwstr>
  </property>
  <property fmtid="{D5CDD505-2E9C-101B-9397-08002B2CF9AE}" pid="3" name="KSOProductBuildVer">
    <vt:lpwstr>1033-11.2.0.11486</vt:lpwstr>
  </property>
</Properties>
</file>