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3"/>
    <p:sldMasterId id="2147483685" r:id="rId4"/>
  </p:sldMasterIdLst>
  <p:notesMasterIdLst>
    <p:notesMasterId r:id="rId7"/>
  </p:notesMasterIdLst>
  <p:sldIdLst>
    <p:sldId id="11088416" r:id="rId5"/>
    <p:sldId id="338" r:id="rId6"/>
    <p:sldId id="286" r:id="rId8"/>
    <p:sldId id="288" r:id="rId9"/>
    <p:sldId id="287" r:id="rId10"/>
    <p:sldId id="293" r:id="rId11"/>
    <p:sldId id="301" r:id="rId12"/>
    <p:sldId id="305" r:id="rId13"/>
    <p:sldId id="306" r:id="rId14"/>
    <p:sldId id="307" r:id="rId15"/>
    <p:sldId id="308" r:id="rId16"/>
    <p:sldId id="11088418" r:id="rId17"/>
  </p:sldIdLst>
  <p:sldSz cx="12192000" cy="6858000"/>
  <p:notesSz cx="6858000" cy="9144000"/>
  <p:custDataLst>
    <p:tags r:id="rId21"/>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E9F3"/>
    <a:srgbClr val="8B6442"/>
    <a:srgbClr val="F18585"/>
    <a:srgbClr val="9CEDFC"/>
    <a:srgbClr val="F0C444"/>
    <a:srgbClr val="A0D36C"/>
    <a:srgbClr val="EF5F5F"/>
    <a:srgbClr val="F2863B"/>
    <a:srgbClr val="7FC438"/>
    <a:srgbClr val="F9CA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82" autoAdjust="0"/>
    <p:restoredTop sz="94660"/>
  </p:normalViewPr>
  <p:slideViewPr>
    <p:cSldViewPr snapToGrid="0">
      <p:cViewPr varScale="1">
        <p:scale>
          <a:sx n="68" d="100"/>
          <a:sy n="68" d="100"/>
        </p:scale>
        <p:origin x="496"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notesMaster" Target="notesMasters/notesMaster1.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 Type="http://schemas.openxmlformats.org/officeDocument/2006/relationships/slideMaster" Target="slideMasters/slideMaster2.xml"/><Relationship Id="rId21" Type="http://schemas.openxmlformats.org/officeDocument/2006/relationships/tags" Target="tags/tag5.xml"/><Relationship Id="rId20" Type="http://schemas.openxmlformats.org/officeDocument/2006/relationships/tableStyles" Target="tableStyles.xml"/><Relationship Id="rId2" Type="http://schemas.openxmlformats.org/officeDocument/2006/relationships/theme" Target="theme/theme1.xml"/><Relationship Id="rId19" Type="http://schemas.openxmlformats.org/officeDocument/2006/relationships/viewProps" Target="viewProps.xml"/><Relationship Id="rId18" Type="http://schemas.openxmlformats.org/officeDocument/2006/relationships/presProps" Target="presProps.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B77F8-5D13-4276-9DEB-571D1C8F5234}"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50CD9B-1216-4710-B90A-2C55374FB1D9}"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D33800-9EF5-458B-9C8B-85636545FB5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1.png"/><Relationship Id="rId7" Type="http://schemas.openxmlformats.org/officeDocument/2006/relationships/image" Target="../media/image10.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tags" Target="../tags/tag3.xml"/><Relationship Id="rId7" Type="http://schemas.openxmlformats.org/officeDocument/2006/relationships/image" Target="../media/image16.png"/><Relationship Id="rId6" Type="http://schemas.openxmlformats.org/officeDocument/2006/relationships/tags" Target="../tags/tag2.xml"/><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tags" Target="../tags/tag1.xml"/><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tags" Target="../tags/tag4.xml"/><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6" Type="http://schemas.openxmlformats.org/officeDocument/2006/relationships/image" Target="../media/image37.png"/><Relationship Id="rId5" Type="http://schemas.openxmlformats.org/officeDocument/2006/relationships/image" Target="../media/image24.png"/><Relationship Id="rId4" Type="http://schemas.openxmlformats.org/officeDocument/2006/relationships/image" Target="../media/image36.png"/><Relationship Id="rId3" Type="http://schemas.openxmlformats.org/officeDocument/2006/relationships/image" Target="../media/image21.pn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5" Type="http://schemas.openxmlformats.org/officeDocument/2006/relationships/image" Target="../media/image39.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9" Type="http://schemas.openxmlformats.org/officeDocument/2006/relationships/image" Target="../media/image46.png"/><Relationship Id="rId8" Type="http://schemas.openxmlformats.org/officeDocument/2006/relationships/image" Target="../media/image45.png"/><Relationship Id="rId7" Type="http://schemas.openxmlformats.org/officeDocument/2006/relationships/image" Target="../media/image44.png"/><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3" Type="http://schemas.openxmlformats.org/officeDocument/2006/relationships/image" Target="../media/image26.png"/><Relationship Id="rId2" Type="http://schemas.openxmlformats.org/officeDocument/2006/relationships/image" Target="../media/image40.png"/><Relationship Id="rId13" Type="http://schemas.openxmlformats.org/officeDocument/2006/relationships/image" Target="../media/image49.png"/><Relationship Id="rId12" Type="http://schemas.openxmlformats.org/officeDocument/2006/relationships/image" Target="../media/image48.png"/><Relationship Id="rId11" Type="http://schemas.openxmlformats.org/officeDocument/2006/relationships/image" Target="../media/image47.png"/><Relationship Id="rId10" Type="http://schemas.openxmlformats.org/officeDocument/2006/relationships/image" Target="../media/image2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7" Type="http://schemas.openxmlformats.org/officeDocument/2006/relationships/image" Target="../media/image55.png"/><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5" Type="http://schemas.openxmlformats.org/officeDocument/2006/relationships/image" Target="../media/image59.png"/><Relationship Id="rId4" Type="http://schemas.openxmlformats.org/officeDocument/2006/relationships/image" Target="../media/image58.png"/><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9" Type="http://schemas.openxmlformats.org/officeDocument/2006/relationships/image" Target="../media/image67.png"/><Relationship Id="rId8" Type="http://schemas.openxmlformats.org/officeDocument/2006/relationships/image" Target="../media/image66.png"/><Relationship Id="rId7" Type="http://schemas.openxmlformats.org/officeDocument/2006/relationships/image" Target="../media/image65.png"/><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3" Type="http://schemas.openxmlformats.org/officeDocument/2006/relationships/image" Target="../media/image61.png"/><Relationship Id="rId2" Type="http://schemas.openxmlformats.org/officeDocument/2006/relationships/image" Target="../media/image60.png"/><Relationship Id="rId14" Type="http://schemas.openxmlformats.org/officeDocument/2006/relationships/image" Target="../media/image72.png"/><Relationship Id="rId13" Type="http://schemas.openxmlformats.org/officeDocument/2006/relationships/image" Target="../media/image71.png"/><Relationship Id="rId12" Type="http://schemas.openxmlformats.org/officeDocument/2006/relationships/image" Target="../media/image70.png"/><Relationship Id="rId11" Type="http://schemas.openxmlformats.org/officeDocument/2006/relationships/image" Target="../media/image69.png"/><Relationship Id="rId10" Type="http://schemas.openxmlformats.org/officeDocument/2006/relationships/image" Target="../media/image68.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4" Type="http://schemas.openxmlformats.org/officeDocument/2006/relationships/image" Target="../media/image75.GIF"/><Relationship Id="rId3" Type="http://schemas.openxmlformats.org/officeDocument/2006/relationships/image" Target="../media/image58.png"/><Relationship Id="rId2" Type="http://schemas.openxmlformats.org/officeDocument/2006/relationships/image" Target="../media/image56.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4" Type="http://schemas.openxmlformats.org/officeDocument/2006/relationships/image" Target="../media/image76.png"/><Relationship Id="rId3" Type="http://schemas.openxmlformats.org/officeDocument/2006/relationships/image" Target="../media/image58.png"/><Relationship Id="rId2" Type="http://schemas.openxmlformats.org/officeDocument/2006/relationships/image" Target="../media/image56.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4" Type="http://schemas.openxmlformats.org/officeDocument/2006/relationships/image" Target="../media/image74.png"/><Relationship Id="rId3" Type="http://schemas.openxmlformats.org/officeDocument/2006/relationships/image" Target="../media/image58.png"/><Relationship Id="rId2" Type="http://schemas.openxmlformats.org/officeDocument/2006/relationships/image" Target="../media/image56.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6" Type="http://schemas.openxmlformats.org/officeDocument/2006/relationships/image" Target="../media/image37.png"/><Relationship Id="rId5" Type="http://schemas.openxmlformats.org/officeDocument/2006/relationships/image" Target="../media/image24.png"/><Relationship Id="rId4" Type="http://schemas.openxmlformats.org/officeDocument/2006/relationships/image" Target="../media/image36.png"/><Relationship Id="rId3" Type="http://schemas.openxmlformats.org/officeDocument/2006/relationships/image" Target="../media/image21.pn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p:cNvGrpSpPr/>
          <p:nvPr userDrawn="1"/>
        </p:nvGrpSpPr>
        <p:grpSpPr>
          <a:xfrm>
            <a:off x="989192" y="5645930"/>
            <a:ext cx="615189" cy="535538"/>
            <a:chOff x="2495125" y="2142250"/>
            <a:chExt cx="444275" cy="398525"/>
          </a:xfrm>
        </p:grpSpPr>
        <p:sp>
          <p:nvSpPr>
            <p:cNvPr id="31"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3" name="Google Shape;1019;p14"/>
          <p:cNvGrpSpPr/>
          <p:nvPr userDrawn="1"/>
        </p:nvGrpSpPr>
        <p:grpSpPr>
          <a:xfrm>
            <a:off x="10177821" y="427685"/>
            <a:ext cx="403468" cy="378112"/>
            <a:chOff x="3243875" y="2372825"/>
            <a:chExt cx="291375" cy="281375"/>
          </a:xfrm>
        </p:grpSpPr>
        <p:sp>
          <p:nvSpPr>
            <p:cNvPr id="34"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4" name="Google Shape;1030;p14"/>
          <p:cNvGrpSpPr/>
          <p:nvPr userDrawn="1"/>
        </p:nvGrpSpPr>
        <p:grpSpPr>
          <a:xfrm>
            <a:off x="11004071" y="1043373"/>
            <a:ext cx="230796" cy="226531"/>
            <a:chOff x="4954425" y="2036375"/>
            <a:chExt cx="166675" cy="168575"/>
          </a:xfrm>
        </p:grpSpPr>
        <p:sp>
          <p:nvSpPr>
            <p:cNvPr id="45"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7" name="Google Shape;1033;p14"/>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1034;p14"/>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9" name="Google Shape;1035;p14"/>
          <p:cNvGrpSpPr/>
          <p:nvPr userDrawn="1"/>
        </p:nvGrpSpPr>
        <p:grpSpPr>
          <a:xfrm>
            <a:off x="817359" y="5192331"/>
            <a:ext cx="230796" cy="226531"/>
            <a:chOff x="4954425" y="2036375"/>
            <a:chExt cx="166675" cy="168575"/>
          </a:xfrm>
        </p:grpSpPr>
        <p:sp>
          <p:nvSpPr>
            <p:cNvPr id="50"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96"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47" name="Google Shape;2356;p30"/>
          <p:cNvGrpSpPr/>
          <p:nvPr userDrawn="1"/>
        </p:nvGrpSpPr>
        <p:grpSpPr>
          <a:xfrm>
            <a:off x="896619" y="1603301"/>
            <a:ext cx="9867486" cy="4770499"/>
            <a:chOff x="741115" y="865258"/>
            <a:chExt cx="7691377" cy="4010102"/>
          </a:xfrm>
          <a:solidFill>
            <a:schemeClr val="accent5">
              <a:lumMod val="75000"/>
            </a:schemeClr>
          </a:solidFill>
        </p:grpSpPr>
        <p:sp>
          <p:nvSpPr>
            <p:cNvPr id="148" name="Google Shape;2357;p30"/>
            <p:cNvSpPr/>
            <p:nvPr/>
          </p:nvSpPr>
          <p:spPr>
            <a:xfrm>
              <a:off x="3129031" y="865258"/>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49" name="Google Shape;2358;p30"/>
            <p:cNvGrpSpPr/>
            <p:nvPr/>
          </p:nvGrpSpPr>
          <p:grpSpPr>
            <a:xfrm>
              <a:off x="741115" y="1203950"/>
              <a:ext cx="7691377" cy="3671410"/>
              <a:chOff x="741115" y="1203950"/>
              <a:chExt cx="7691377" cy="3671410"/>
            </a:xfrm>
            <a:grpFill/>
          </p:grpSpPr>
          <p:sp>
            <p:nvSpPr>
              <p:cNvPr id="150" name="Google Shape;2359;p30"/>
              <p:cNvSpPr/>
              <p:nvPr/>
            </p:nvSpPr>
            <p:spPr>
              <a:xfrm>
                <a:off x="741115" y="1503410"/>
                <a:ext cx="7691377" cy="33719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p:cNvSpPr/>
              <p:nvPr/>
            </p:nvSpPr>
            <p:spPr>
              <a:xfrm>
                <a:off x="1766314" y="1203950"/>
                <a:ext cx="2028300" cy="156548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153" name="Google Shape;447;p27"/>
          <p:cNvGrpSpPr/>
          <p:nvPr userDrawn="1"/>
        </p:nvGrpSpPr>
        <p:grpSpPr>
          <a:xfrm>
            <a:off x="8391927" y="4047629"/>
            <a:ext cx="2301388" cy="1593766"/>
            <a:chOff x="4799733" y="3457797"/>
            <a:chExt cx="2301388" cy="1593766"/>
          </a:xfrm>
        </p:grpSpPr>
        <p:sp>
          <p:nvSpPr>
            <p:cNvPr id="154" name="Google Shape;448;p27"/>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 name="Google Shape;449;p27"/>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 name="Google Shape;450;p27"/>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 name="Google Shape;451;p27"/>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 name="Google Shape;452;p27"/>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 name="Google Shape;453;p27"/>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 name="Google Shape;454;p27"/>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 name="Google Shape;455;p27"/>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 name="Google Shape;456;p27"/>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 name="Google Shape;457;p27"/>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 name="Google Shape;458;p27"/>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 name="Google Shape;459;p27"/>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 name="Google Shape;460;p27"/>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 name="Google Shape;461;p27"/>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 name="Google Shape;462;p27"/>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 name="Google Shape;463;p27"/>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 name="Google Shape;464;p27"/>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 name="Google Shape;465;p27"/>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 name="Google Shape;466;p27"/>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 name="Google Shape;467;p27"/>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 name="Google Shape;468;p27"/>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 name="Google Shape;469;p27"/>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 name="Google Shape;470;p27"/>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 name="Google Shape;471;p27"/>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 name="Google Shape;472;p27"/>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 name="Google Shape;473;p27"/>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 name="Google Shape;474;p27"/>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 name="Google Shape;475;p27"/>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 name="Google Shape;476;p27"/>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 name="Google Shape;477;p27"/>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 name="Google Shape;478;p27"/>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 name="Google Shape;479;p27"/>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 name="Google Shape;480;p27"/>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 name="Google Shape;481;p27"/>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 name="Google Shape;482;p27"/>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 name="Google Shape;484;p27"/>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 name="Google Shape;485;p27"/>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 name="Google Shape;486;p27"/>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 name="Google Shape;487;p27"/>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 name="Google Shape;488;p27"/>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 name="Google Shape;489;p27"/>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 name="Google Shape;490;p27"/>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 name="Google Shape;491;p27"/>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 name="Google Shape;492;p27"/>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 name="Google Shape;493;p27"/>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 name="Google Shape;494;p27"/>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 name="Google Shape;495;p27"/>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 name="Google Shape;496;p27"/>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 name="Google Shape;497;p27"/>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 name="Google Shape;498;p27"/>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 name="Google Shape;499;p27"/>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 name="Google Shape;500;p27"/>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 name="Google Shape;501;p27"/>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 name="Google Shape;502;p27"/>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 name="Google Shape;503;p27"/>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92" name="Group 291"/>
          <p:cNvGrpSpPr/>
          <p:nvPr userDrawn="1"/>
        </p:nvGrpSpPr>
        <p:grpSpPr>
          <a:xfrm>
            <a:off x="1598355" y="3608289"/>
            <a:ext cx="2204156" cy="2018295"/>
            <a:chOff x="1598355" y="3608289"/>
            <a:chExt cx="2204156" cy="2018295"/>
          </a:xfrm>
        </p:grpSpPr>
        <p:grpSp>
          <p:nvGrpSpPr>
            <p:cNvPr id="211" name="Google Shape;505;p27"/>
            <p:cNvGrpSpPr/>
            <p:nvPr/>
          </p:nvGrpSpPr>
          <p:grpSpPr>
            <a:xfrm>
              <a:off x="1598355" y="4368136"/>
              <a:ext cx="868990" cy="1258447"/>
              <a:chOff x="3235834" y="3793115"/>
              <a:chExt cx="868990" cy="1258447"/>
            </a:xfrm>
          </p:grpSpPr>
          <p:sp>
            <p:nvSpPr>
              <p:cNvPr id="259" name="Google Shape;506;p27"/>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60" name="Google Shape;507;p27"/>
              <p:cNvGrpSpPr/>
              <p:nvPr/>
            </p:nvGrpSpPr>
            <p:grpSpPr>
              <a:xfrm>
                <a:off x="3235834" y="3793115"/>
                <a:ext cx="865418" cy="1258447"/>
                <a:chOff x="3235834" y="3793115"/>
                <a:chExt cx="865418" cy="1258447"/>
              </a:xfrm>
            </p:grpSpPr>
            <p:sp>
              <p:nvSpPr>
                <p:cNvPr id="261" name="Google Shape;508;p27"/>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 name="Google Shape;509;p27"/>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 name="Google Shape;510;p27"/>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 name="Google Shape;511;p27"/>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 name="Google Shape;512;p27"/>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 name="Google Shape;513;p27"/>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 name="Google Shape;514;p27"/>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 name="Google Shape;515;p27"/>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 name="Google Shape;516;p27"/>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 name="Google Shape;517;p27"/>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 name="Google Shape;518;p27"/>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 name="Google Shape;519;p27"/>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 name="Google Shape;520;p27"/>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 name="Google Shape;521;p27"/>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 name="Google Shape;522;p27"/>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 name="Google Shape;523;p27"/>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 name="Google Shape;524;p27"/>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 name="Google Shape;525;p27"/>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 name="Google Shape;526;p27"/>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 name="Google Shape;527;p27"/>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 name="Google Shape;528;p27"/>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 name="Google Shape;529;p27"/>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 name="Google Shape;530;p27"/>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 name="Google Shape;531;p27"/>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212" name="Google Shape;532;p27"/>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 name="Google Shape;533;p27"/>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 name="Google Shape;534;p27"/>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 name="Google Shape;535;p27"/>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 name="Google Shape;536;p27"/>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 name="Google Shape;537;p27"/>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 name="Google Shape;538;p27"/>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 name="Google Shape;539;p27"/>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 name="Google Shape;540;p27"/>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 name="Google Shape;541;p27"/>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 name="Google Shape;542;p27"/>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 name="Google Shape;543;p27"/>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 name="Google Shape;544;p27"/>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 name="Google Shape;545;p27"/>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 name="Google Shape;546;p27"/>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 name="Google Shape;547;p27"/>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 name="Google Shape;548;p27"/>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 name="Google Shape;549;p27"/>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 name="Google Shape;550;p27"/>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 name="Google Shape;551;p27"/>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 name="Google Shape;552;p27"/>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 name="Google Shape;553;p27"/>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 name="Google Shape;554;p27"/>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 name="Google Shape;555;p27"/>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 name="Google Shape;556;p27"/>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 name="Google Shape;557;p27"/>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 name="Google Shape;558;p27"/>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 name="Google Shape;559;p27"/>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 name="Google Shape;560;p27"/>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 name="Google Shape;561;p27"/>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 name="Google Shape;562;p27"/>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 name="Google Shape;563;p27"/>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 name="Google Shape;564;p27"/>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 name="Google Shape;565;p27"/>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 name="Google Shape;566;p27"/>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 name="Google Shape;567;p27"/>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 name="Google Shape;568;p27"/>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 name="Google Shape;569;p27"/>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 name="Google Shape;570;p27"/>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52" name="Google Shape;572;p27"/>
            <p:cNvGrpSpPr/>
            <p:nvPr/>
          </p:nvGrpSpPr>
          <p:grpSpPr>
            <a:xfrm>
              <a:off x="3041664" y="5111577"/>
              <a:ext cx="320455" cy="156580"/>
              <a:chOff x="2774143" y="4536556"/>
              <a:chExt cx="320455" cy="156580"/>
            </a:xfrm>
          </p:grpSpPr>
          <p:sp>
            <p:nvSpPr>
              <p:cNvPr id="256" name="Google Shape;573;p27"/>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 name="Google Shape;574;p27"/>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 name="Google Shape;575;p27"/>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53" name="Google Shape;576;p27"/>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55" name="Google Shape;578;p27"/>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 name="Group 1"/>
          <p:cNvGrpSpPr/>
          <p:nvPr userDrawn="1"/>
        </p:nvGrpSpPr>
        <p:grpSpPr>
          <a:xfrm>
            <a:off x="1524301" y="5626805"/>
            <a:ext cx="9320239" cy="1231195"/>
            <a:chOff x="1524301" y="5626805"/>
            <a:chExt cx="9320239" cy="1231195"/>
          </a:xfrm>
        </p:grpSpPr>
        <p:sp>
          <p:nvSpPr>
            <p:cNvPr id="254" name="Google Shape;577;p27"/>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85" name="Google Shape;579;p27"/>
            <p:cNvGrpSpPr/>
            <p:nvPr userDrawn="1"/>
          </p:nvGrpSpPr>
          <p:grpSpPr>
            <a:xfrm>
              <a:off x="1524301" y="5626805"/>
              <a:ext cx="9320239" cy="1231195"/>
              <a:chOff x="929285" y="5051507"/>
              <a:chExt cx="7315206" cy="1231195"/>
            </a:xfrm>
          </p:grpSpPr>
          <p:sp>
            <p:nvSpPr>
              <p:cNvPr id="286" name="Google Shape;580;p27"/>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 name="Google Shape;581;p27"/>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 name="Google Shape;582;p27"/>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 name="Google Shape;583;p27"/>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 name="Google Shape;584;p27"/>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 name="Google Shape;585;p27"/>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1000" fill="hold"/>
                                        <p:tgtEl>
                                          <p:spTgt spid="47"/>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48"/>
                                        </p:tgtEl>
                                      </p:cBhvr>
                                      <p:by x="150000" y="150000"/>
                                    </p:animScale>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292"/>
                                        </p:tgtEl>
                                        <p:attrNameLst>
                                          <p:attrName>style.visibility</p:attrName>
                                        </p:attrNameLst>
                                      </p:cBhvr>
                                      <p:to>
                                        <p:strVal val="visible"/>
                                      </p:to>
                                    </p:set>
                                    <p:anim calcmode="lin" valueType="num">
                                      <p:cBhvr additive="base">
                                        <p:cTn id="16" dur="500" fill="hold"/>
                                        <p:tgtEl>
                                          <p:spTgt spid="292"/>
                                        </p:tgtEl>
                                        <p:attrNameLst>
                                          <p:attrName>ppt_x</p:attrName>
                                        </p:attrNameLst>
                                      </p:cBhvr>
                                      <p:tavLst>
                                        <p:tav tm="0">
                                          <p:val>
                                            <p:strVal val="0-#ppt_w/2"/>
                                          </p:val>
                                        </p:tav>
                                        <p:tav tm="100000">
                                          <p:val>
                                            <p:strVal val="#ppt_x"/>
                                          </p:val>
                                        </p:tav>
                                      </p:tavLst>
                                    </p:anim>
                                    <p:anim calcmode="lin" valueType="num">
                                      <p:cBhvr additive="base">
                                        <p:cTn id="17" dur="500" fill="hold"/>
                                        <p:tgtEl>
                                          <p:spTgt spid="29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153"/>
                                        </p:tgtEl>
                                        <p:attrNameLst>
                                          <p:attrName>style.visibility</p:attrName>
                                        </p:attrNameLst>
                                      </p:cBhvr>
                                      <p:to>
                                        <p:strVal val="visible"/>
                                      </p:to>
                                    </p:set>
                                    <p:anim calcmode="lin" valueType="num">
                                      <p:cBhvr additive="base">
                                        <p:cTn id="21" dur="500" fill="hold"/>
                                        <p:tgtEl>
                                          <p:spTgt spid="153"/>
                                        </p:tgtEl>
                                        <p:attrNameLst>
                                          <p:attrName>ppt_x</p:attrName>
                                        </p:attrNameLst>
                                      </p:cBhvr>
                                      <p:tavLst>
                                        <p:tav tm="0">
                                          <p:val>
                                            <p:strVal val="1+#ppt_w/2"/>
                                          </p:val>
                                        </p:tav>
                                        <p:tav tm="100000">
                                          <p:val>
                                            <p:strVal val="#ppt_x"/>
                                          </p:val>
                                        </p:tav>
                                      </p:tavLst>
                                    </p:anim>
                                    <p:anim calcmode="lin" valueType="num">
                                      <p:cBhvr additive="base">
                                        <p:cTn id="22" dur="500" fill="hold"/>
                                        <p:tgtEl>
                                          <p:spTgt spid="15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02" name="Google Shape;211;p3"/>
          <p:cNvGrpSpPr/>
          <p:nvPr userDrawn="1"/>
        </p:nvGrpSpPr>
        <p:grpSpPr>
          <a:xfrm>
            <a:off x="1030175" y="1581350"/>
            <a:ext cx="444275" cy="398525"/>
            <a:chOff x="2495125" y="2142250"/>
            <a:chExt cx="444275" cy="398525"/>
          </a:xfrm>
        </p:grpSpPr>
        <p:sp>
          <p:nvSpPr>
            <p:cNvPr id="203"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05" name="Google Shape;214;p3"/>
          <p:cNvGrpSpPr/>
          <p:nvPr userDrawn="1"/>
        </p:nvGrpSpPr>
        <p:grpSpPr>
          <a:xfrm>
            <a:off x="10561107" y="5038641"/>
            <a:ext cx="291375" cy="281375"/>
            <a:chOff x="3243875" y="2372825"/>
            <a:chExt cx="291375" cy="281375"/>
          </a:xfrm>
        </p:grpSpPr>
        <p:sp>
          <p:nvSpPr>
            <p:cNvPr id="206"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16" name="Google Shape;225;p3"/>
          <p:cNvGrpSpPr/>
          <p:nvPr userDrawn="1"/>
        </p:nvGrpSpPr>
        <p:grpSpPr>
          <a:xfrm>
            <a:off x="10778557" y="714860"/>
            <a:ext cx="166675" cy="168575"/>
            <a:chOff x="4954425" y="2036375"/>
            <a:chExt cx="166675" cy="168575"/>
          </a:xfrm>
        </p:grpSpPr>
        <p:sp>
          <p:nvSpPr>
            <p:cNvPr id="217"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19"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21" name="Google Shape;230;p3"/>
          <p:cNvGrpSpPr/>
          <p:nvPr userDrawn="1"/>
        </p:nvGrpSpPr>
        <p:grpSpPr>
          <a:xfrm>
            <a:off x="1274794" y="5541495"/>
            <a:ext cx="166675" cy="168575"/>
            <a:chOff x="4954425" y="2036375"/>
            <a:chExt cx="166675" cy="168575"/>
          </a:xfrm>
        </p:grpSpPr>
        <p:sp>
          <p:nvSpPr>
            <p:cNvPr id="222"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25" name="Google Shape;1765;p26"/>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226"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8064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27"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35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28" name="Google Shape;939;p32"/>
          <p:cNvGrpSpPr/>
          <p:nvPr userDrawn="1"/>
        </p:nvGrpSpPr>
        <p:grpSpPr>
          <a:xfrm>
            <a:off x="2204474" y="3950454"/>
            <a:ext cx="1973864" cy="2020086"/>
            <a:chOff x="2718975" y="493050"/>
            <a:chExt cx="2013175" cy="2066600"/>
          </a:xfrm>
        </p:grpSpPr>
        <p:sp>
          <p:nvSpPr>
            <p:cNvPr id="229" name="Google Shape;940;p32"/>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 name="Google Shape;941;p32"/>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 name="Google Shape;942;p32"/>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 name="Google Shape;943;p32"/>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 name="Google Shape;944;p32"/>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 name="Google Shape;945;p32"/>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5" name="Google Shape;946;p32"/>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6" name="Google Shape;947;p32"/>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7" name="Google Shape;948;p32"/>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 name="Google Shape;949;p32"/>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 name="Google Shape;950;p32"/>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 name="Google Shape;951;p32"/>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 name="Google Shape;952;p32"/>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 name="Google Shape;953;p32"/>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 name="Google Shape;954;p32"/>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 name="Google Shape;955;p32"/>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 name="Google Shape;956;p32"/>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 name="Google Shape;957;p32"/>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 name="Google Shape;958;p32"/>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 name="Google Shape;959;p32"/>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 name="Google Shape;960;p32"/>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 name="Google Shape;961;p32"/>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 name="Google Shape;962;p32"/>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 name="Google Shape;963;p32"/>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 name="Google Shape;964;p32"/>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 name="Google Shape;965;p32"/>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 name="Google Shape;966;p32"/>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 name="Google Shape;967;p32"/>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 name="Google Shape;968;p32"/>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 name="Google Shape;969;p32"/>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 name="Google Shape;970;p32"/>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 name="Google Shape;971;p32"/>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1" name="Google Shape;972;p32"/>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 name="Google Shape;973;p32"/>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 name="Google Shape;974;p32"/>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 name="Google Shape;975;p32"/>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 name="Google Shape;976;p32"/>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 name="Google Shape;977;p32"/>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 name="Google Shape;978;p32"/>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 name="Google Shape;979;p32"/>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 name="Google Shape;980;p32"/>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 name="Google Shape;981;p32"/>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 name="Google Shape;982;p32"/>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 name="Google Shape;983;p32"/>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 name="Google Shape;984;p32"/>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 name="Google Shape;985;p32"/>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 name="Google Shape;986;p32"/>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 name="Google Shape;987;p32"/>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 name="Google Shape;988;p32"/>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 name="Google Shape;989;p32"/>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9" name="Google Shape;990;p32"/>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 name="Google Shape;991;p32"/>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1" name="Google Shape;992;p32"/>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 name="Google Shape;993;p32"/>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 name="Google Shape;994;p32"/>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 name="Google Shape;995;p32"/>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 name="Google Shape;996;p32"/>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 name="Google Shape;997;p32"/>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 name="Google Shape;998;p32"/>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 name="Google Shape;999;p32"/>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 name="Google Shape;1000;p32"/>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 name="Google Shape;1001;p32"/>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 name="Google Shape;1002;p32"/>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92" name="TextBox 291"/>
          <p:cNvSpPr txBox="1"/>
          <p:nvPr userDrawn="1"/>
        </p:nvSpPr>
        <p:spPr>
          <a:xfrm>
            <a:off x="3642720" y="1503378"/>
            <a:ext cx="4728208" cy="3631763"/>
          </a:xfrm>
          <a:prstGeom prst="rect">
            <a:avLst/>
          </a:prstGeom>
          <a:noFill/>
        </p:spPr>
        <p:txBody>
          <a:bodyPr wrap="square" rtlCol="0">
            <a:spAutoFit/>
          </a:bodyPr>
          <a:lstStyle/>
          <a:p>
            <a:pPr algn="ctr"/>
            <a:r>
              <a:rPr lang="en-US" sz="11500" dirty="0">
                <a:ln>
                  <a:solidFill>
                    <a:schemeClr val="accent6">
                      <a:lumMod val="50000"/>
                    </a:schemeClr>
                  </a:solidFill>
                </a:ln>
                <a:solidFill>
                  <a:schemeClr val="accent6">
                    <a:lumMod val="60000"/>
                    <a:lumOff val="40000"/>
                  </a:schemeClr>
                </a:solidFill>
                <a:latin typeface="+mj-lt"/>
              </a:rPr>
              <a:t>TRÒ</a:t>
            </a:r>
            <a:r>
              <a:rPr lang="en-US" sz="11500" baseline="0" dirty="0">
                <a:ln>
                  <a:solidFill>
                    <a:schemeClr val="accent6">
                      <a:lumMod val="50000"/>
                    </a:schemeClr>
                  </a:solidFill>
                </a:ln>
                <a:solidFill>
                  <a:schemeClr val="accent6">
                    <a:lumMod val="60000"/>
                    <a:lumOff val="40000"/>
                  </a:schemeClr>
                </a:solidFill>
                <a:latin typeface="+mj-lt"/>
              </a:rPr>
              <a:t> CHƠI</a:t>
            </a:r>
            <a:endParaRPr lang="vi-VN" sz="11500" dirty="0">
              <a:ln>
                <a:solidFill>
                  <a:schemeClr val="accent6">
                    <a:lumMod val="50000"/>
                  </a:schemeClr>
                </a:solidFill>
              </a:ln>
              <a:solidFill>
                <a:schemeClr val="accent6">
                  <a:lumMod val="60000"/>
                  <a:lumOff val="40000"/>
                </a:schemeClr>
              </a:solidFill>
              <a:latin typeface="+mj-lt"/>
            </a:endParaRPr>
          </a:p>
        </p:txBody>
      </p:sp>
      <p:grpSp>
        <p:nvGrpSpPr>
          <p:cNvPr id="293" name="Google Shape;631;p30"/>
          <p:cNvGrpSpPr/>
          <p:nvPr userDrawn="1"/>
        </p:nvGrpSpPr>
        <p:grpSpPr>
          <a:xfrm flipH="1">
            <a:off x="7919467" y="3656003"/>
            <a:ext cx="1245605" cy="2486166"/>
            <a:chOff x="961250" y="234750"/>
            <a:chExt cx="1222525" cy="2320700"/>
          </a:xfrm>
        </p:grpSpPr>
        <p:sp>
          <p:nvSpPr>
            <p:cNvPr id="294" name="Google Shape;632;p30"/>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5" name="Google Shape;633;p30"/>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 name="Google Shape;634;p30"/>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7" name="Google Shape;635;p30"/>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8" name="Google Shape;636;p30"/>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 name="Google Shape;637;p30"/>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0" name="Google Shape;638;p30"/>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1" name="Google Shape;639;p30"/>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2" name="Google Shape;640;p30"/>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3" name="Google Shape;641;p30"/>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4" name="Google Shape;642;p30"/>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5" name="Google Shape;643;p30"/>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 name="Google Shape;644;p30"/>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 name="Google Shape;645;p30"/>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8" name="Google Shape;646;p30"/>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9" name="Google Shape;647;p30"/>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 name="Google Shape;648;p30"/>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 name="Google Shape;649;p30"/>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 name="Google Shape;650;p30"/>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 name="Google Shape;651;p30"/>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 name="Google Shape;652;p30"/>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 name="Google Shape;653;p30"/>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 name="Google Shape;654;p30"/>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7" name="Google Shape;655;p30"/>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8" name="Google Shape;656;p30"/>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 name="Google Shape;657;p30"/>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 name="Google Shape;658;p30"/>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 name="Google Shape;659;p30"/>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 name="Google Shape;660;p30"/>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3" name="Google Shape;661;p30"/>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 name="Google Shape;662;p30"/>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5" name="Google Shape;663;p30"/>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6" name="Google Shape;664;p30"/>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7" name="Google Shape;665;p30"/>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8" name="Google Shape;666;p30"/>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9" name="Google Shape;667;p30"/>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 name="Google Shape;668;p30"/>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1" name="Google Shape;669;p30"/>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2" name="Google Shape;670;p30"/>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3" name="Google Shape;671;p30"/>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4" name="Google Shape;672;p30"/>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fade">
                                      <p:cBhvr>
                                        <p:cTn id="7" dur="500"/>
                                        <p:tgtEl>
                                          <p:spTgt spid="2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6"/>
                                        </p:tgtEl>
                                        <p:attrNameLst>
                                          <p:attrName>style.visibility</p:attrName>
                                        </p:attrNameLst>
                                      </p:cBhvr>
                                      <p:to>
                                        <p:strVal val="visible"/>
                                      </p:to>
                                    </p:set>
                                    <p:animEffect transition="in" filter="barn(inVertical)">
                                      <p:cBhvr>
                                        <p:cTn id="10" dur="500"/>
                                        <p:tgtEl>
                                          <p:spTgt spid="22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7"/>
                                        </p:tgtEl>
                                        <p:attrNameLst>
                                          <p:attrName>style.visibility</p:attrName>
                                        </p:attrNameLst>
                                      </p:cBhvr>
                                      <p:to>
                                        <p:strVal val="visible"/>
                                      </p:to>
                                    </p:set>
                                    <p:animEffect transition="in" filter="barn(inVertical)">
                                      <p:cBhvr>
                                        <p:cTn id="13" dur="500"/>
                                        <p:tgtEl>
                                          <p:spTgt spid="227"/>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28"/>
                                        </p:tgtEl>
                                        <p:attrNameLst>
                                          <p:attrName>style.visibility</p:attrName>
                                        </p:attrNameLst>
                                      </p:cBhvr>
                                      <p:to>
                                        <p:strVal val="visible"/>
                                      </p:to>
                                    </p:set>
                                    <p:anim calcmode="lin" valueType="num">
                                      <p:cBhvr>
                                        <p:cTn id="17" dur="1000" fill="hold"/>
                                        <p:tgtEl>
                                          <p:spTgt spid="228"/>
                                        </p:tgtEl>
                                        <p:attrNameLst>
                                          <p:attrName>ppt_w</p:attrName>
                                        </p:attrNameLst>
                                      </p:cBhvr>
                                      <p:tavLst>
                                        <p:tav tm="0">
                                          <p:val>
                                            <p:fltVal val="0"/>
                                          </p:val>
                                        </p:tav>
                                        <p:tav tm="100000">
                                          <p:val>
                                            <p:strVal val="#ppt_w"/>
                                          </p:val>
                                        </p:tav>
                                      </p:tavLst>
                                    </p:anim>
                                    <p:anim calcmode="lin" valueType="num">
                                      <p:cBhvr>
                                        <p:cTn id="18" dur="1000" fill="hold"/>
                                        <p:tgtEl>
                                          <p:spTgt spid="228"/>
                                        </p:tgtEl>
                                        <p:attrNameLst>
                                          <p:attrName>ppt_h</p:attrName>
                                        </p:attrNameLst>
                                      </p:cBhvr>
                                      <p:tavLst>
                                        <p:tav tm="0">
                                          <p:val>
                                            <p:fltVal val="0"/>
                                          </p:val>
                                        </p:tav>
                                        <p:tav tm="100000">
                                          <p:val>
                                            <p:strVal val="#ppt_h"/>
                                          </p:val>
                                        </p:tav>
                                      </p:tavLst>
                                    </p:anim>
                                    <p:anim calcmode="lin" valueType="num">
                                      <p:cBhvr>
                                        <p:cTn id="19" dur="1000" fill="hold"/>
                                        <p:tgtEl>
                                          <p:spTgt spid="228"/>
                                        </p:tgtEl>
                                        <p:attrNameLst>
                                          <p:attrName>style.rotation</p:attrName>
                                        </p:attrNameLst>
                                      </p:cBhvr>
                                      <p:tavLst>
                                        <p:tav tm="0">
                                          <p:val>
                                            <p:fltVal val="90"/>
                                          </p:val>
                                        </p:tav>
                                        <p:tav tm="100000">
                                          <p:val>
                                            <p:fltVal val="0"/>
                                          </p:val>
                                        </p:tav>
                                      </p:tavLst>
                                    </p:anim>
                                    <p:animEffect transition="in" filter="fade">
                                      <p:cBhvr>
                                        <p:cTn id="20" dur="1000"/>
                                        <p:tgtEl>
                                          <p:spTgt spid="22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92"/>
                                        </p:tgtEl>
                                        <p:attrNameLst>
                                          <p:attrName>style.visibility</p:attrName>
                                        </p:attrNameLst>
                                      </p:cBhvr>
                                      <p:to>
                                        <p:strVal val="visible"/>
                                      </p:to>
                                    </p:set>
                                    <p:animEffect transition="in" filter="randombar(horizontal)">
                                      <p:cBhvr>
                                        <p:cTn id="24" dur="500"/>
                                        <p:tgtEl>
                                          <p:spTgt spid="292"/>
                                        </p:tgtEl>
                                      </p:cBhvr>
                                    </p:animEffect>
                                  </p:childTnLst>
                                </p:cTn>
                              </p:par>
                            </p:childTnLst>
                          </p:cTn>
                        </p:par>
                        <p:par>
                          <p:cTn id="25" fill="hold">
                            <p:stCondLst>
                              <p:cond delay="2000"/>
                            </p:stCondLst>
                            <p:childTnLst>
                              <p:par>
                                <p:cTn id="26" presetID="31" presetClass="entr" presetSubtype="0" fill="hold" nodeType="afterEffect">
                                  <p:stCondLst>
                                    <p:cond delay="0"/>
                                  </p:stCondLst>
                                  <p:childTnLst>
                                    <p:set>
                                      <p:cBhvr>
                                        <p:cTn id="27" dur="1" fill="hold">
                                          <p:stCondLst>
                                            <p:cond delay="0"/>
                                          </p:stCondLst>
                                        </p:cTn>
                                        <p:tgtEl>
                                          <p:spTgt spid="293"/>
                                        </p:tgtEl>
                                        <p:attrNameLst>
                                          <p:attrName>style.visibility</p:attrName>
                                        </p:attrNameLst>
                                      </p:cBhvr>
                                      <p:to>
                                        <p:strVal val="visible"/>
                                      </p:to>
                                    </p:set>
                                    <p:anim calcmode="lin" valueType="num">
                                      <p:cBhvr>
                                        <p:cTn id="28" dur="1000" fill="hold"/>
                                        <p:tgtEl>
                                          <p:spTgt spid="293"/>
                                        </p:tgtEl>
                                        <p:attrNameLst>
                                          <p:attrName>ppt_w</p:attrName>
                                        </p:attrNameLst>
                                      </p:cBhvr>
                                      <p:tavLst>
                                        <p:tav tm="0">
                                          <p:val>
                                            <p:fltVal val="0"/>
                                          </p:val>
                                        </p:tav>
                                        <p:tav tm="100000">
                                          <p:val>
                                            <p:strVal val="#ppt_w"/>
                                          </p:val>
                                        </p:tav>
                                      </p:tavLst>
                                    </p:anim>
                                    <p:anim calcmode="lin" valueType="num">
                                      <p:cBhvr>
                                        <p:cTn id="29" dur="1000" fill="hold"/>
                                        <p:tgtEl>
                                          <p:spTgt spid="293"/>
                                        </p:tgtEl>
                                        <p:attrNameLst>
                                          <p:attrName>ppt_h</p:attrName>
                                        </p:attrNameLst>
                                      </p:cBhvr>
                                      <p:tavLst>
                                        <p:tav tm="0">
                                          <p:val>
                                            <p:fltVal val="0"/>
                                          </p:val>
                                        </p:tav>
                                        <p:tav tm="100000">
                                          <p:val>
                                            <p:strVal val="#ppt_h"/>
                                          </p:val>
                                        </p:tav>
                                      </p:tavLst>
                                    </p:anim>
                                    <p:anim calcmode="lin" valueType="num">
                                      <p:cBhvr>
                                        <p:cTn id="30" dur="1000" fill="hold"/>
                                        <p:tgtEl>
                                          <p:spTgt spid="293"/>
                                        </p:tgtEl>
                                        <p:attrNameLst>
                                          <p:attrName>style.rotation</p:attrName>
                                        </p:attrNameLst>
                                      </p:cBhvr>
                                      <p:tavLst>
                                        <p:tav tm="0">
                                          <p:val>
                                            <p:fltVal val="90"/>
                                          </p:val>
                                        </p:tav>
                                        <p:tav tm="100000">
                                          <p:val>
                                            <p:fltVal val="0"/>
                                          </p:val>
                                        </p:tav>
                                      </p:tavLst>
                                    </p:anim>
                                    <p:animEffect transition="in" filter="fade">
                                      <p:cBhvr>
                                        <p:cTn id="31" dur="1000"/>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animBg="1"/>
      <p:bldP spid="226" grpId="0" animBg="1"/>
      <p:bldP spid="227" grpId="0" animBg="1"/>
      <p:bldP spid="292"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2923455E-3500-4D7D-8126-86E987962AA1}"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455E-3500-4D7D-8126-86E987962AA1}"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BBAFDC-099D-49D8-B069-B2ED966DA100}"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455E-3500-4D7D-8126-86E987962AA1}"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BBAFDC-099D-49D8-B069-B2ED966DA100}"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6" name="矩形 5"/>
          <p:cNvSpPr/>
          <p:nvPr userDrawn="1"/>
        </p:nvSpPr>
        <p:spPr>
          <a:xfrm>
            <a:off x="0" y="1"/>
            <a:ext cx="12192000" cy="5758149"/>
          </a:xfrm>
          <a:prstGeom prst="rect">
            <a:avLst/>
          </a:prstGeom>
          <a:solidFill>
            <a:srgbClr val="B1DE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 name="矩形 6"/>
          <p:cNvSpPr/>
          <p:nvPr userDrawn="1"/>
        </p:nvSpPr>
        <p:spPr>
          <a:xfrm>
            <a:off x="0" y="3349128"/>
            <a:ext cx="12192000" cy="2305624"/>
          </a:xfrm>
          <a:prstGeom prst="rect">
            <a:avLst/>
          </a:prstGeom>
          <a:solidFill>
            <a:srgbClr val="7FC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8" name="图片 7"/>
          <p:cNvPicPr>
            <a:picLocks noChangeAspect="1"/>
          </p:cNvPicPr>
          <p:nvPr userDrawn="1"/>
        </p:nvPicPr>
        <p:blipFill>
          <a:blip r:embed="rId2" cstate="screen"/>
          <a:stretch>
            <a:fillRect/>
          </a:stretch>
        </p:blipFill>
        <p:spPr>
          <a:xfrm>
            <a:off x="1508641" y="3676180"/>
            <a:ext cx="1367967" cy="818475"/>
          </a:xfrm>
          <a:prstGeom prst="rect">
            <a:avLst/>
          </a:prstGeom>
        </p:spPr>
      </p:pic>
      <p:pic>
        <p:nvPicPr>
          <p:cNvPr id="9" name="图片 8"/>
          <p:cNvPicPr>
            <a:picLocks noChangeAspect="1"/>
          </p:cNvPicPr>
          <p:nvPr userDrawn="1"/>
        </p:nvPicPr>
        <p:blipFill>
          <a:blip r:embed="rId3"/>
          <a:stretch>
            <a:fillRect/>
          </a:stretch>
        </p:blipFill>
        <p:spPr>
          <a:xfrm>
            <a:off x="9528827" y="2907955"/>
            <a:ext cx="2435276" cy="1457061"/>
          </a:xfrm>
          <a:prstGeom prst="rect">
            <a:avLst/>
          </a:prstGeom>
        </p:spPr>
      </p:pic>
      <p:sp>
        <p:nvSpPr>
          <p:cNvPr id="10" name="矩形 9"/>
          <p:cNvSpPr/>
          <p:nvPr userDrawn="1"/>
        </p:nvSpPr>
        <p:spPr>
          <a:xfrm>
            <a:off x="0" y="5654752"/>
            <a:ext cx="12192000" cy="1203248"/>
          </a:xfrm>
          <a:prstGeom prst="rect">
            <a:avLst/>
          </a:prstGeom>
          <a:solidFill>
            <a:srgbClr val="CED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userDrawn="1"/>
        </p:nvSpPr>
        <p:spPr>
          <a:xfrm>
            <a:off x="0" y="5372101"/>
            <a:ext cx="12192000" cy="532941"/>
          </a:xfrm>
          <a:prstGeom prst="rect">
            <a:avLst/>
          </a:prstGeom>
          <a:solidFill>
            <a:srgbClr val="80B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12" name="图片 11"/>
          <p:cNvPicPr>
            <a:picLocks noChangeAspect="1"/>
          </p:cNvPicPr>
          <p:nvPr userDrawn="1"/>
        </p:nvPicPr>
        <p:blipFill>
          <a:blip r:embed="rId4"/>
          <a:stretch>
            <a:fillRect/>
          </a:stretch>
        </p:blipFill>
        <p:spPr>
          <a:xfrm>
            <a:off x="2192626" y="220338"/>
            <a:ext cx="7725907" cy="6037244"/>
          </a:xfrm>
          <a:prstGeom prst="rect">
            <a:avLst/>
          </a:prstGeom>
        </p:spPr>
      </p:pic>
      <p:pic>
        <p:nvPicPr>
          <p:cNvPr id="13" name="图片 12"/>
          <p:cNvPicPr>
            <a:picLocks noChangeAspect="1"/>
          </p:cNvPicPr>
          <p:nvPr userDrawn="1"/>
        </p:nvPicPr>
        <p:blipFill>
          <a:blip r:embed="rId5"/>
          <a:stretch>
            <a:fillRect/>
          </a:stretch>
        </p:blipFill>
        <p:spPr>
          <a:xfrm>
            <a:off x="328800" y="5654755"/>
            <a:ext cx="3727652" cy="719113"/>
          </a:xfrm>
          <a:prstGeom prst="rect">
            <a:avLst/>
          </a:prstGeom>
        </p:spPr>
      </p:pic>
      <p:pic>
        <p:nvPicPr>
          <p:cNvPr id="14" name="图片 13"/>
          <p:cNvPicPr>
            <a:picLocks noChangeAspect="1"/>
          </p:cNvPicPr>
          <p:nvPr userDrawn="1"/>
        </p:nvPicPr>
        <p:blipFill>
          <a:blip r:embed="rId5"/>
          <a:stretch>
            <a:fillRect/>
          </a:stretch>
        </p:blipFill>
        <p:spPr>
          <a:xfrm>
            <a:off x="8170361" y="5654754"/>
            <a:ext cx="3727652" cy="719113"/>
          </a:xfrm>
          <a:prstGeom prst="rect">
            <a:avLst/>
          </a:prstGeom>
        </p:spPr>
      </p:pic>
      <p:pic>
        <p:nvPicPr>
          <p:cNvPr id="15" name="图片 14"/>
          <p:cNvPicPr>
            <a:picLocks noChangeAspect="1"/>
          </p:cNvPicPr>
          <p:nvPr userDrawn="1"/>
        </p:nvPicPr>
        <p:blipFill>
          <a:blip r:embed="rId3"/>
          <a:stretch>
            <a:fillRect/>
          </a:stretch>
        </p:blipFill>
        <p:spPr>
          <a:xfrm>
            <a:off x="213145" y="448795"/>
            <a:ext cx="2665930" cy="1595064"/>
          </a:xfrm>
          <a:prstGeom prst="rect">
            <a:avLst/>
          </a:prstGeom>
        </p:spPr>
      </p:pic>
      <p:pic>
        <p:nvPicPr>
          <p:cNvPr id="16" name="图片 15"/>
          <p:cNvPicPr>
            <a:picLocks noChangeAspect="1"/>
          </p:cNvPicPr>
          <p:nvPr userDrawn="1"/>
        </p:nvPicPr>
        <p:blipFill>
          <a:blip r:embed="rId6" cstate="screen"/>
          <a:stretch>
            <a:fillRect/>
          </a:stretch>
        </p:blipFill>
        <p:spPr>
          <a:xfrm>
            <a:off x="6340400" y="5377066"/>
            <a:ext cx="1977089" cy="1327611"/>
          </a:xfrm>
          <a:prstGeom prst="rect">
            <a:avLst/>
          </a:prstGeom>
        </p:spPr>
      </p:pic>
      <p:pic>
        <p:nvPicPr>
          <p:cNvPr id="17" name="图片 16"/>
          <p:cNvPicPr>
            <a:picLocks noChangeAspect="1"/>
          </p:cNvPicPr>
          <p:nvPr userDrawn="1"/>
        </p:nvPicPr>
        <p:blipFill>
          <a:blip r:embed="rId7" cstate="screen"/>
          <a:stretch>
            <a:fillRect/>
          </a:stretch>
        </p:blipFill>
        <p:spPr>
          <a:xfrm>
            <a:off x="9464050" y="4648051"/>
            <a:ext cx="932800" cy="1916023"/>
          </a:xfrm>
          <a:prstGeom prst="rect">
            <a:avLst/>
          </a:prstGeom>
        </p:spPr>
      </p:pic>
      <p:pic>
        <p:nvPicPr>
          <p:cNvPr id="18" name="图片 17"/>
          <p:cNvPicPr>
            <a:picLocks noChangeAspect="1"/>
          </p:cNvPicPr>
          <p:nvPr userDrawn="1"/>
        </p:nvPicPr>
        <p:blipFill>
          <a:blip r:embed="rId8"/>
          <a:stretch>
            <a:fillRect/>
          </a:stretch>
        </p:blipFill>
        <p:spPr>
          <a:xfrm>
            <a:off x="1374631" y="4523516"/>
            <a:ext cx="1533823" cy="2175240"/>
          </a:xfrm>
          <a:prstGeom prst="rect">
            <a:avLst/>
          </a:prstGeom>
        </p:spPr>
      </p:pic>
      <p:sp>
        <p:nvSpPr>
          <p:cNvPr id="3" name="Date Placeholder 2"/>
          <p:cNvSpPr>
            <a:spLocks noGrp="1"/>
          </p:cNvSpPr>
          <p:nvPr>
            <p:ph type="dt" sz="half" idx="10"/>
          </p:nvPr>
        </p:nvSpPr>
        <p:spPr/>
        <p:txBody>
          <a:bodyPr/>
          <a:lstStyle/>
          <a:p>
            <a:fld id="{652BF15E-3D69-4198-ACBA-4CF21DCC890D}"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BF4F8E3B-1BA1-4539-B149-7B70547C67F1}"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1EBD0CC-E3E2-4331-AA06-EBB8ADD6037D}"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7634F2D-4F96-4A1A-A648-518B1AFE058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p:cNvPicPr>
            <a:picLocks noChangeAspect="1"/>
          </p:cNvPicPr>
          <p:nvPr userDrawn="1">
            <p:custDataLst>
              <p:tags r:id="rId3"/>
            </p:custDataLst>
          </p:nvPr>
        </p:nvPicPr>
        <p:blipFill>
          <a:blip r:embed="rId4"/>
          <a:stretch>
            <a:fillRect/>
          </a:stretch>
        </p:blipFill>
        <p:spPr>
          <a:xfrm>
            <a:off x="2569561" y="-321904"/>
            <a:ext cx="9892397" cy="7501808"/>
          </a:xfrm>
          <a:prstGeom prst="rect">
            <a:avLst/>
          </a:prstGeom>
        </p:spPr>
      </p:pic>
      <p:pic>
        <p:nvPicPr>
          <p:cNvPr id="11" name="图片 10"/>
          <p:cNvPicPr>
            <a:picLocks noChangeAspect="1"/>
          </p:cNvPicPr>
          <p:nvPr userDrawn="1"/>
        </p:nvPicPr>
        <p:blipFill>
          <a:blip r:embed="rId5"/>
          <a:stretch>
            <a:fillRect/>
          </a:stretch>
        </p:blipFill>
        <p:spPr>
          <a:xfrm>
            <a:off x="6630226" y="-242207"/>
            <a:ext cx="5352893" cy="3506145"/>
          </a:xfrm>
          <a:prstGeom prst="rect">
            <a:avLst/>
          </a:prstGeom>
        </p:spPr>
      </p:pic>
      <p:pic>
        <p:nvPicPr>
          <p:cNvPr id="12" name="PA_图片 6"/>
          <p:cNvPicPr>
            <a:picLocks noChangeAspect="1"/>
          </p:cNvPicPr>
          <p:nvPr userDrawn="1">
            <p:custDataLst>
              <p:tags r:id="rId6"/>
            </p:custDataLst>
          </p:nvPr>
        </p:nvPicPr>
        <p:blipFill>
          <a:blip r:embed="rId7" cstate="screen"/>
          <a:stretch>
            <a:fillRect/>
          </a:stretch>
        </p:blipFill>
        <p:spPr>
          <a:xfrm>
            <a:off x="-177175" y="433160"/>
            <a:ext cx="4229070" cy="3064817"/>
          </a:xfrm>
          <a:prstGeom prst="rect">
            <a:avLst/>
          </a:prstGeom>
        </p:spPr>
      </p:pic>
      <p:pic>
        <p:nvPicPr>
          <p:cNvPr id="13" name="PA_图片 8" descr="图片包含 矢量图形&#10;&#10;已生成高可信度的说明"/>
          <p:cNvPicPr>
            <a:picLocks noChangeAspect="1"/>
          </p:cNvPicPr>
          <p:nvPr userDrawn="1">
            <p:custDataLst>
              <p:tags r:id="rId8"/>
            </p:custDataLst>
          </p:nvPr>
        </p:nvPicPr>
        <p:blipFill>
          <a:blip r:embed="rId9" cstate="screen"/>
          <a:stretch>
            <a:fillRect/>
          </a:stretch>
        </p:blipFill>
        <p:spPr>
          <a:xfrm>
            <a:off x="1085747" y="3859845"/>
            <a:ext cx="2559562" cy="3696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30992"/>
            <a:ext cx="11848906"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cs typeface="Arial" panose="020B0604020202020204"/>
              <a:sym typeface="+mn-lt"/>
            </a:endParaRPr>
          </a:p>
        </p:txBody>
      </p:sp>
      <p:pic>
        <p:nvPicPr>
          <p:cNvPr id="8" name="图片 8"/>
          <p:cNvPicPr>
            <a:picLocks noChangeAspect="1"/>
          </p:cNvPicPr>
          <p:nvPr userDrawn="1"/>
        </p:nvPicPr>
        <p:blipFill rotWithShape="1">
          <a:blip r:embed="rId2" cstate="screen"/>
          <a:srcRect/>
          <a:stretch>
            <a:fillRect/>
          </a:stretch>
        </p:blipFill>
        <p:spPr>
          <a:xfrm>
            <a:off x="3594895" y="56367"/>
            <a:ext cx="5002213" cy="1549970"/>
          </a:xfrm>
          <a:prstGeom prst="rect">
            <a:avLst/>
          </a:prstGeom>
        </p:spPr>
      </p:pic>
      <p:pic>
        <p:nvPicPr>
          <p:cNvPr id="9" name="PA_图片 2"/>
          <p:cNvPicPr>
            <a:picLocks noChangeAspect="1"/>
          </p:cNvPicPr>
          <p:nvPr userDrawn="1">
            <p:custDataLst>
              <p:tags r:id="rId3"/>
            </p:custDataLst>
          </p:nvPr>
        </p:nvPicPr>
        <p:blipFill>
          <a:blip r:embed="rId4"/>
          <a:stretch>
            <a:fillRect/>
          </a:stretch>
        </p:blipFill>
        <p:spPr>
          <a:xfrm>
            <a:off x="2538663" y="1049796"/>
            <a:ext cx="7547145" cy="6071588"/>
          </a:xfrm>
          <a:prstGeom prst="rect">
            <a:avLst/>
          </a:prstGeom>
          <a:noFill/>
          <a:ln w="9525">
            <a:noFill/>
          </a:ln>
        </p:spPr>
      </p:pic>
      <p:pic>
        <p:nvPicPr>
          <p:cNvPr id="11" name="图片 22"/>
          <p:cNvPicPr>
            <a:picLocks noChangeAspect="1"/>
          </p:cNvPicPr>
          <p:nvPr userDrawn="1"/>
        </p:nvPicPr>
        <p:blipFill>
          <a:blip r:embed="rId5"/>
          <a:stretch>
            <a:fillRect/>
          </a:stretch>
        </p:blipFill>
        <p:spPr>
          <a:xfrm>
            <a:off x="9199881" y="4085590"/>
            <a:ext cx="2421891" cy="2250440"/>
          </a:xfrm>
          <a:prstGeom prst="rect">
            <a:avLst/>
          </a:prstGeom>
        </p:spPr>
      </p:pic>
      <p:pic>
        <p:nvPicPr>
          <p:cNvPr id="12" name="图片 20"/>
          <p:cNvPicPr>
            <a:picLocks noChangeAspect="1"/>
          </p:cNvPicPr>
          <p:nvPr userDrawn="1"/>
        </p:nvPicPr>
        <p:blipFill>
          <a:blip r:embed="rId6" cstate="screen"/>
          <a:stretch>
            <a:fillRect/>
          </a:stretch>
        </p:blipFill>
        <p:spPr>
          <a:xfrm>
            <a:off x="648337" y="408940"/>
            <a:ext cx="1630363" cy="14859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1EBD0CC-E3E2-4331-AA06-EBB8ADD6037D}"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7634F2D-4F96-4A1A-A648-518B1AFE058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12" name="Freeform 17"/>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grpSp>
        <p:nvGrpSpPr>
          <p:cNvPr id="13" name="Group 12"/>
          <p:cNvGrpSpPr/>
          <p:nvPr userDrawn="1"/>
        </p:nvGrpSpPr>
        <p:grpSpPr>
          <a:xfrm>
            <a:off x="377049" y="255821"/>
            <a:ext cx="2619178" cy="2075610"/>
            <a:chOff x="237072" y="234585"/>
            <a:chExt cx="1448294" cy="1448294"/>
          </a:xfrm>
        </p:grpSpPr>
        <p:sp>
          <p:nvSpPr>
            <p:cNvPr id="14" name="Oval 13"/>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sp>
          <p:nvSpPr>
            <p:cNvPr id="15" name="Oval 14"/>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sp>
          <p:nvSpPr>
            <p:cNvPr id="16" name="Oval 15"/>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 name="Google Shape;1765;p26"/>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p:cNvGrpSpPr/>
          <p:nvPr userDrawn="1"/>
        </p:nvGrpSpPr>
        <p:grpSpPr>
          <a:xfrm>
            <a:off x="1030175" y="1581350"/>
            <a:ext cx="444275" cy="398525"/>
            <a:chOff x="2495125" y="2142250"/>
            <a:chExt cx="444275" cy="398525"/>
          </a:xfrm>
        </p:grpSpPr>
        <p:sp>
          <p:nvSpPr>
            <p:cNvPr id="101"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3" name="Google Shape;214;p3"/>
          <p:cNvGrpSpPr/>
          <p:nvPr userDrawn="1"/>
        </p:nvGrpSpPr>
        <p:grpSpPr>
          <a:xfrm>
            <a:off x="10561107" y="5038641"/>
            <a:ext cx="291375" cy="281375"/>
            <a:chOff x="3243875" y="2372825"/>
            <a:chExt cx="291375" cy="281375"/>
          </a:xfrm>
        </p:grpSpPr>
        <p:sp>
          <p:nvSpPr>
            <p:cNvPr id="104"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4" name="Google Shape;225;p3"/>
          <p:cNvGrpSpPr/>
          <p:nvPr userDrawn="1"/>
        </p:nvGrpSpPr>
        <p:grpSpPr>
          <a:xfrm>
            <a:off x="10778557" y="714860"/>
            <a:ext cx="166675" cy="168575"/>
            <a:chOff x="4954425" y="2036375"/>
            <a:chExt cx="166675" cy="168575"/>
          </a:xfrm>
        </p:grpSpPr>
        <p:sp>
          <p:nvSpPr>
            <p:cNvPr id="115"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17"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9" name="Google Shape;230;p3"/>
          <p:cNvGrpSpPr/>
          <p:nvPr userDrawn="1"/>
        </p:nvGrpSpPr>
        <p:grpSpPr>
          <a:xfrm>
            <a:off x="1274794" y="5541495"/>
            <a:ext cx="166675" cy="168575"/>
            <a:chOff x="4954425" y="2036375"/>
            <a:chExt cx="166675" cy="168575"/>
          </a:xfrm>
        </p:grpSpPr>
        <p:sp>
          <p:nvSpPr>
            <p:cNvPr id="120"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2" name="Google Shape;769;p31"/>
          <p:cNvGrpSpPr/>
          <p:nvPr userDrawn="1"/>
        </p:nvGrpSpPr>
        <p:grpSpPr>
          <a:xfrm>
            <a:off x="2548289" y="3588080"/>
            <a:ext cx="2599446" cy="2521829"/>
            <a:chOff x="5641385" y="2381306"/>
            <a:chExt cx="2599446" cy="2521829"/>
          </a:xfrm>
        </p:grpSpPr>
        <p:sp>
          <p:nvSpPr>
            <p:cNvPr id="123" name="Google Shape;770;p31"/>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24" name="Google Shape;771;p31"/>
            <p:cNvGrpSpPr/>
            <p:nvPr/>
          </p:nvGrpSpPr>
          <p:grpSpPr>
            <a:xfrm flipH="1">
              <a:off x="6793275" y="3690844"/>
              <a:ext cx="1447557" cy="1002468"/>
              <a:chOff x="4799733" y="3457797"/>
              <a:chExt cx="2301388" cy="1593766"/>
            </a:xfrm>
          </p:grpSpPr>
          <p:sp>
            <p:nvSpPr>
              <p:cNvPr id="179" name="Google Shape;772;p31"/>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 name="Google Shape;773;p31"/>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 name="Google Shape;774;p31"/>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 name="Google Shape;775;p31"/>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 name="Google Shape;776;p31"/>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 name="Google Shape;777;p31"/>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 name="Google Shape;778;p31"/>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 name="Google Shape;779;p31"/>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 name="Google Shape;780;p31"/>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 name="Google Shape;781;p31"/>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 name="Google Shape;782;p31"/>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 name="Google Shape;783;p31"/>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 name="Google Shape;784;p31"/>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 name="Google Shape;785;p31"/>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 name="Google Shape;786;p31"/>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 name="Google Shape;787;p31"/>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 name="Google Shape;788;p31"/>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 name="Google Shape;789;p31"/>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 name="Google Shape;790;p31"/>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 name="Google Shape;791;p31"/>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 name="Google Shape;792;p31"/>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 name="Google Shape;793;p31"/>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 name="Google Shape;794;p31"/>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 name="Google Shape;795;p31"/>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 name="Google Shape;796;p31"/>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 name="Google Shape;797;p31"/>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 name="Google Shape;798;p31"/>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 name="Google Shape;799;p31"/>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 name="Google Shape;800;p31"/>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 name="Google Shape;801;p31"/>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 name="Google Shape;802;p31"/>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 name="Google Shape;803;p31"/>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 name="Google Shape;804;p31"/>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 name="Google Shape;805;p31"/>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 name="Google Shape;806;p31"/>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 name="Google Shape;807;p31"/>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 name="Google Shape;808;p31"/>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 name="Google Shape;809;p31"/>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 name="Google Shape;810;p31"/>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 name="Google Shape;811;p31"/>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 name="Google Shape;812;p31"/>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 name="Google Shape;813;p31"/>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 name="Google Shape;814;p31"/>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 name="Google Shape;815;p31"/>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 name="Google Shape;816;p31"/>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 name="Google Shape;817;p31"/>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5" name="Google Shape;818;p31"/>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 name="Google Shape;819;p31"/>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 name="Google Shape;820;p31"/>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8" name="Google Shape;821;p31"/>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 name="Google Shape;822;p31"/>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0" name="Google Shape;823;p31"/>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1" name="Google Shape;824;p31"/>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 name="Google Shape;825;p31"/>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3" name="Google Shape;826;p31"/>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4" name="Google Shape;827;p31"/>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25" name="Google Shape;828;p31"/>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 name="Google Shape;829;p31"/>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 name="Google Shape;830;p31"/>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 name="Google Shape;831;p31"/>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 name="Google Shape;832;p31"/>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 name="Google Shape;833;p31"/>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 name="Google Shape;834;p31"/>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 name="Google Shape;835;p31"/>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 name="Google Shape;836;p31"/>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 name="Google Shape;837;p31"/>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 name="Google Shape;838;p31"/>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 name="Google Shape;839;p31"/>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 name="Google Shape;840;p31"/>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 name="Google Shape;841;p31"/>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 name="Google Shape;842;p31"/>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 name="Google Shape;843;p31"/>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 name="Google Shape;844;p31"/>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 name="Google Shape;845;p31"/>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 name="Google Shape;846;p31"/>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 name="Google Shape;847;p31"/>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 name="Google Shape;848;p31"/>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 name="Google Shape;849;p31"/>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 name="Google Shape;850;p31"/>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 name="Google Shape;851;p31"/>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 name="Google Shape;852;p31"/>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 name="Google Shape;853;p31"/>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 name="Google Shape;854;p31"/>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 name="Google Shape;855;p31"/>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 name="Google Shape;856;p31"/>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 name="Google Shape;857;p31"/>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 name="Google Shape;858;p31"/>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 name="Google Shape;859;p31"/>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 name="Google Shape;860;p31"/>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 name="Google Shape;861;p31"/>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 name="Google Shape;862;p31"/>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 name="Google Shape;863;p31"/>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 name="Google Shape;864;p31"/>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 name="Google Shape;865;p31"/>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 name="Google Shape;866;p31"/>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 name="Google Shape;867;p31"/>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 name="Google Shape;868;p31"/>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 name="Google Shape;869;p31"/>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 name="Google Shape;870;p31"/>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 name="Google Shape;871;p31"/>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 name="Google Shape;872;p31"/>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 name="Google Shape;873;p31"/>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 name="Google Shape;874;p31"/>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 name="Google Shape;875;p31"/>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 name="Google Shape;876;p31"/>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 name="Google Shape;877;p31"/>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 name="Google Shape;878;p31"/>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 name="Google Shape;879;p31"/>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 name="Google Shape;880;p31"/>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 name="Google Shape;881;p31"/>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36" name="TextBox 235"/>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endParaRPr lang="vi-VN" sz="11500" dirty="0">
              <a:solidFill>
                <a:schemeClr val="accent6">
                  <a:lumMod val="50000"/>
                </a:schemeClr>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22"/>
                                        </p:tgtEl>
                                        <p:attrNameLst>
                                          <p:attrName>style.visibility</p:attrName>
                                        </p:attrNameLst>
                                      </p:cBhvr>
                                      <p:to>
                                        <p:strVal val="visible"/>
                                      </p:to>
                                    </p:set>
                                    <p:anim calcmode="lin" valueType="num">
                                      <p:cBhvr>
                                        <p:cTn id="17" dur="1000" fill="hold"/>
                                        <p:tgtEl>
                                          <p:spTgt spid="122"/>
                                        </p:tgtEl>
                                        <p:attrNameLst>
                                          <p:attrName>ppt_w</p:attrName>
                                        </p:attrNameLst>
                                      </p:cBhvr>
                                      <p:tavLst>
                                        <p:tav tm="0">
                                          <p:val>
                                            <p:fltVal val="0"/>
                                          </p:val>
                                        </p:tav>
                                        <p:tav tm="100000">
                                          <p:val>
                                            <p:strVal val="#ppt_w"/>
                                          </p:val>
                                        </p:tav>
                                      </p:tavLst>
                                    </p:anim>
                                    <p:anim calcmode="lin" valueType="num">
                                      <p:cBhvr>
                                        <p:cTn id="18" dur="1000" fill="hold"/>
                                        <p:tgtEl>
                                          <p:spTgt spid="122"/>
                                        </p:tgtEl>
                                        <p:attrNameLst>
                                          <p:attrName>ppt_h</p:attrName>
                                        </p:attrNameLst>
                                      </p:cBhvr>
                                      <p:tavLst>
                                        <p:tav tm="0">
                                          <p:val>
                                            <p:fltVal val="0"/>
                                          </p:val>
                                        </p:tav>
                                        <p:tav tm="100000">
                                          <p:val>
                                            <p:strVal val="#ppt_h"/>
                                          </p:val>
                                        </p:tav>
                                      </p:tavLst>
                                    </p:anim>
                                    <p:anim calcmode="lin" valueType="num">
                                      <p:cBhvr>
                                        <p:cTn id="19" dur="1000" fill="hold"/>
                                        <p:tgtEl>
                                          <p:spTgt spid="122"/>
                                        </p:tgtEl>
                                        <p:attrNameLst>
                                          <p:attrName>style.rotation</p:attrName>
                                        </p:attrNameLst>
                                      </p:cBhvr>
                                      <p:tavLst>
                                        <p:tav tm="0">
                                          <p:val>
                                            <p:fltVal val="90"/>
                                          </p:val>
                                        </p:tav>
                                        <p:tav tm="100000">
                                          <p:val>
                                            <p:fltVal val="0"/>
                                          </p:val>
                                        </p:tav>
                                      </p:tavLst>
                                    </p:anim>
                                    <p:animEffect transition="in" filter="fade">
                                      <p:cBhvr>
                                        <p:cTn id="20" dur="1000"/>
                                        <p:tgtEl>
                                          <p:spTgt spid="122"/>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36"/>
                                        </p:tgtEl>
                                        <p:attrNameLst>
                                          <p:attrName>style.visibility</p:attrName>
                                        </p:attrNameLst>
                                      </p:cBhvr>
                                      <p:to>
                                        <p:strVal val="visible"/>
                                      </p:to>
                                    </p:set>
                                    <p:animEffect transition="in" filter="randombar(horizontal)">
                                      <p:cBhvr>
                                        <p:cTn id="24"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6"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white"/>
              </a:solidFill>
              <a:effectLst/>
              <a:uLnTx/>
              <a:uFillTx/>
              <a:latin typeface="Calibri" panose="020F0502020204030204"/>
              <a:ea typeface="Arial-Rounded"/>
              <a:cs typeface="+mn-cs"/>
            </a:endParaRP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1EBD0CC-E3E2-4331-AA06-EBB8ADD6037D}"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7634F2D-4F96-4A1A-A648-518B1AFE058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grpSp>
        <p:nvGrpSpPr>
          <p:cNvPr id="10" name="Group 9"/>
          <p:cNvGrpSpPr/>
          <p:nvPr userDrawn="1"/>
        </p:nvGrpSpPr>
        <p:grpSpPr>
          <a:xfrm>
            <a:off x="2222205" y="2224564"/>
            <a:ext cx="9845748" cy="1783150"/>
            <a:chOff x="9566064" y="964372"/>
            <a:chExt cx="5446164" cy="698253"/>
          </a:xfrm>
        </p:grpSpPr>
        <p:sp>
          <p:nvSpPr>
            <p:cNvPr id="11"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white"/>
                </a:solidFill>
                <a:effectLst/>
                <a:uLnTx/>
                <a:uFillTx/>
                <a:latin typeface="Calibri" panose="020F0502020204030204"/>
                <a:ea typeface="Arial-Rounded"/>
                <a:cs typeface="+mn-cs"/>
              </a:endParaRPr>
            </a:p>
          </p:txBody>
        </p:sp>
        <p:sp>
          <p:nvSpPr>
            <p:cNvPr id="12"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white"/>
                </a:solidFill>
                <a:effectLst/>
                <a:uLnTx/>
                <a:uFillTx/>
                <a:latin typeface="Calibri" panose="020F0502020204030204"/>
                <a:ea typeface="Arial-Rounded"/>
                <a:cs typeface="+mn-cs"/>
              </a:endParaRPr>
            </a:p>
          </p:txBody>
        </p:sp>
        <p:sp>
          <p:nvSpPr>
            <p:cNvPr id="13" name="Rectangle 10"/>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white"/>
                </a:solidFill>
                <a:effectLst/>
                <a:uLnTx/>
                <a:uFillTx/>
                <a:latin typeface="Calibri" panose="020F0502020204030204"/>
                <a:ea typeface="Arial-Rounded"/>
                <a:cs typeface="+mn-cs"/>
              </a:endParaRPr>
            </a:p>
          </p:txBody>
        </p:sp>
      </p:grpSp>
      <p:sp>
        <p:nvSpPr>
          <p:cNvPr id="17" name="Rectangle 17"/>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Arial-Rounded"/>
              <a:cs typeface="+mn-cs"/>
              <a:sym typeface="Arial" panose="020B0604020202020204"/>
            </a:endParaRPr>
          </a:p>
        </p:txBody>
      </p:sp>
      <p:sp>
        <p:nvSpPr>
          <p:cNvPr id="14" name="Rectangle 16"/>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Arial-Rounded"/>
              <a:cs typeface="+mn-cs"/>
            </a:endParaRPr>
          </a:p>
        </p:txBody>
      </p:sp>
      <p:grpSp>
        <p:nvGrpSpPr>
          <p:cNvPr id="24" name="Group 23"/>
          <p:cNvGrpSpPr/>
          <p:nvPr userDrawn="1"/>
        </p:nvGrpSpPr>
        <p:grpSpPr>
          <a:xfrm>
            <a:off x="825316" y="2087841"/>
            <a:ext cx="1861680" cy="1924493"/>
            <a:chOff x="1149549" y="1066515"/>
            <a:chExt cx="992332" cy="992332"/>
          </a:xfrm>
          <a:solidFill>
            <a:srgbClr val="F79646">
              <a:lumMod val="75000"/>
            </a:srgbClr>
          </a:solidFill>
        </p:grpSpPr>
        <p:sp>
          <p:nvSpPr>
            <p:cNvPr id="25" name="Oval 24"/>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en-US" sz="1350" b="0" i="0" u="none" strike="noStrike" kern="0" cap="none" spc="0" normalizeH="0" baseline="0" noProof="0">
                <a:ln>
                  <a:noFill/>
                </a:ln>
                <a:solidFill>
                  <a:prstClr val="white"/>
                </a:solidFill>
                <a:effectLst/>
                <a:uLnTx/>
                <a:uFillTx/>
                <a:latin typeface="Calibri" panose="020F0502020204030204"/>
                <a:ea typeface="Arial-Rounded"/>
                <a:cs typeface="+mn-cs"/>
                <a:sym typeface="Arial" panose="020B0604020202020204"/>
              </a:endParaRPr>
            </a:p>
          </p:txBody>
        </p:sp>
        <p:sp>
          <p:nvSpPr>
            <p:cNvPr id="26" name="Oval 25"/>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endParaRPr kumimoji="0" lang="en-US" sz="1350" b="0" i="0" u="none" strike="noStrike" kern="0" cap="none" spc="0" normalizeH="0" baseline="0" noProof="0">
                <a:ln>
                  <a:noFill/>
                </a:ln>
                <a:solidFill>
                  <a:prstClr val="white"/>
                </a:solidFill>
                <a:effectLst/>
                <a:uLnTx/>
                <a:uFillTx/>
                <a:latin typeface="Calibri" panose="020F0502020204030204"/>
                <a:ea typeface="Arial-Rounded"/>
                <a:cs typeface="+mn-cs"/>
                <a:sym typeface="Arial" panose="020B0604020202020204"/>
              </a:endParaRPr>
            </a:p>
          </p:txBody>
        </p:sp>
      </p:grpSp>
      <p:sp>
        <p:nvSpPr>
          <p:cNvPr id="27" name="TextBox 26"/>
          <p:cNvSpPr txBox="1"/>
          <p:nvPr userDrawn="1"/>
        </p:nvSpPr>
        <p:spPr>
          <a:xfrm>
            <a:off x="9271945" y="6473418"/>
            <a:ext cx="346727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200" b="0" i="0" u="none" strike="noStrike" kern="0" cap="none" spc="0" normalizeH="0" baseline="0" noProof="0" dirty="0" err="1">
                <a:ln>
                  <a:noFill/>
                </a:ln>
                <a:solidFill>
                  <a:prstClr val="black">
                    <a:lumMod val="50000"/>
                    <a:lumOff val="50000"/>
                  </a:prstClr>
                </a:solidFill>
                <a:effectLst/>
                <a:uLnTx/>
                <a:uFillTx/>
                <a:latin typeface="Arial" panose="020B0604020202020204"/>
                <a:cs typeface="Arial" panose="020B0604020202020204"/>
                <a:sym typeface="Arial" panose="020B0604020202020204"/>
              </a:rPr>
              <a:t>Hương</a:t>
            </a:r>
            <a:r>
              <a:rPr kumimoji="0" lang="en-US" sz="1200" b="0" i="0" u="none" strike="noStrike" kern="0" cap="none" spc="0" normalizeH="0" baseline="0" noProof="0" dirty="0">
                <a:ln>
                  <a:noFill/>
                </a:ln>
                <a:solidFill>
                  <a:prstClr val="black">
                    <a:lumMod val="50000"/>
                    <a:lumOff val="50000"/>
                  </a:prstClr>
                </a:solidFill>
                <a:effectLst/>
                <a:uLnTx/>
                <a:uFillTx/>
                <a:latin typeface="Arial" panose="020B0604020202020204"/>
                <a:cs typeface="Arial" panose="020B0604020202020204"/>
                <a:sym typeface="Arial" panose="020B0604020202020204"/>
              </a:rPr>
              <a:t> </a:t>
            </a:r>
            <a:r>
              <a:rPr kumimoji="0" lang="en-US" sz="1200" b="0" i="0" u="none" strike="noStrike" kern="0" cap="none" spc="0" normalizeH="0" baseline="0" noProof="0" dirty="0" err="1">
                <a:ln>
                  <a:noFill/>
                </a:ln>
                <a:solidFill>
                  <a:prstClr val="black">
                    <a:lumMod val="50000"/>
                    <a:lumOff val="50000"/>
                  </a:prstClr>
                </a:solidFill>
                <a:effectLst/>
                <a:uLnTx/>
                <a:uFillTx/>
                <a:latin typeface="Arial" panose="020B0604020202020204"/>
                <a:cs typeface="Arial" panose="020B0604020202020204"/>
                <a:sym typeface="Arial" panose="020B0604020202020204"/>
              </a:rPr>
              <a:t>Thảo</a:t>
            </a:r>
            <a:r>
              <a:rPr kumimoji="0" lang="en-US" sz="1200" b="0" i="0" u="none" strike="noStrike" kern="0" cap="none" spc="0" normalizeH="0" baseline="0" noProof="0" dirty="0">
                <a:ln>
                  <a:noFill/>
                </a:ln>
                <a:solidFill>
                  <a:prstClr val="black">
                    <a:lumMod val="50000"/>
                    <a:lumOff val="50000"/>
                  </a:prstClr>
                </a:solidFill>
                <a:effectLst/>
                <a:uLnTx/>
                <a:uFillTx/>
                <a:latin typeface="Arial" panose="020B0604020202020204"/>
                <a:cs typeface="Arial" panose="020B0604020202020204"/>
                <a:sym typeface="Arial" panose="020B0604020202020204"/>
              </a:rPr>
              <a:t>: tranthao121004@gmail.com</a:t>
            </a:r>
            <a:endParaRPr kumimoji="0" lang="en-US" sz="1200" b="0" i="0" u="none" strike="noStrike" kern="0" cap="none" spc="0" normalizeH="0" baseline="0" noProof="0" dirty="0">
              <a:ln>
                <a:noFill/>
              </a:ln>
              <a:solidFill>
                <a:prstClr val="black">
                  <a:lumMod val="50000"/>
                  <a:lumOff val="50000"/>
                </a:prstClr>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grpSp>
        <p:nvGrpSpPr>
          <p:cNvPr id="14" name="Group 13"/>
          <p:cNvGrpSpPr/>
          <p:nvPr userDrawn="1"/>
        </p:nvGrpSpPr>
        <p:grpSpPr>
          <a:xfrm>
            <a:off x="377049" y="255821"/>
            <a:ext cx="2630602" cy="2047390"/>
            <a:chOff x="237072" y="234585"/>
            <a:chExt cx="1448294" cy="1448294"/>
          </a:xfrm>
        </p:grpSpPr>
        <p:sp>
          <p:nvSpPr>
            <p:cNvPr id="15" name="Oval 14"/>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sp>
          <p:nvSpPr>
            <p:cNvPr id="16" name="Oval 15"/>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sp>
          <p:nvSpPr>
            <p:cNvPr id="17" name="Oval 16"/>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panose="020B0604020202020204"/>
            </a:endParaRP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1EBD0CC-E3E2-4331-AA06-EBB8ADD6037D}"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7634F2D-4F96-4A1A-A648-518B1AFE058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grpSp>
        <p:nvGrpSpPr>
          <p:cNvPr id="14" name="Group 13"/>
          <p:cNvGrpSpPr/>
          <p:nvPr userDrawn="1"/>
        </p:nvGrpSpPr>
        <p:grpSpPr>
          <a:xfrm>
            <a:off x="377049" y="255820"/>
            <a:ext cx="2637181" cy="2062663"/>
            <a:chOff x="237072" y="234585"/>
            <a:chExt cx="1448294" cy="1448294"/>
          </a:xfrm>
        </p:grpSpPr>
        <p:sp>
          <p:nvSpPr>
            <p:cNvPr id="15" name="Oval 14"/>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sp>
          <p:nvSpPr>
            <p:cNvPr id="16" name="Oval 15"/>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sp>
          <p:nvSpPr>
            <p:cNvPr id="17" name="Oval 16"/>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panose="020B0604020202020204"/>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a:fillRect/>
          </a:stretch>
        </p:blipFill>
        <p:spPr>
          <a:xfrm rot="17520652">
            <a:off x="-1241912" y="-526164"/>
            <a:ext cx="3020116" cy="3146513"/>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p:cNvSpPr txBox="1"/>
          <p:nvPr userDrawn="1"/>
        </p:nvSpPr>
        <p:spPr>
          <a:xfrm>
            <a:off x="9250680" y="47238"/>
            <a:ext cx="346727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200" b="0" i="0" u="none" strike="noStrike" kern="0" cap="none" spc="0" normalizeH="0" baseline="0" noProof="0" dirty="0" err="1">
                <a:ln>
                  <a:noFill/>
                </a:ln>
                <a:solidFill>
                  <a:prstClr val="black">
                    <a:lumMod val="50000"/>
                    <a:lumOff val="50000"/>
                  </a:prstClr>
                </a:solidFill>
                <a:effectLst/>
                <a:uLnTx/>
                <a:uFillTx/>
                <a:latin typeface="Arial" panose="020B0604020202020204"/>
                <a:cs typeface="Arial" panose="020B0604020202020204"/>
                <a:sym typeface="Arial" panose="020B0604020202020204"/>
              </a:rPr>
              <a:t>Hương</a:t>
            </a:r>
            <a:r>
              <a:rPr kumimoji="0" lang="en-US" sz="1200" b="0" i="0" u="none" strike="noStrike" kern="0" cap="none" spc="0" normalizeH="0" baseline="0" noProof="0" dirty="0">
                <a:ln>
                  <a:noFill/>
                </a:ln>
                <a:solidFill>
                  <a:prstClr val="black">
                    <a:lumMod val="50000"/>
                    <a:lumOff val="50000"/>
                  </a:prstClr>
                </a:solidFill>
                <a:effectLst/>
                <a:uLnTx/>
                <a:uFillTx/>
                <a:latin typeface="Arial" panose="020B0604020202020204"/>
                <a:cs typeface="Arial" panose="020B0604020202020204"/>
                <a:sym typeface="Arial" panose="020B0604020202020204"/>
              </a:rPr>
              <a:t> </a:t>
            </a:r>
            <a:r>
              <a:rPr kumimoji="0" lang="en-US" sz="1200" b="0" i="0" u="none" strike="noStrike" kern="0" cap="none" spc="0" normalizeH="0" baseline="0" noProof="0" dirty="0" err="1">
                <a:ln>
                  <a:noFill/>
                </a:ln>
                <a:solidFill>
                  <a:prstClr val="black">
                    <a:lumMod val="50000"/>
                    <a:lumOff val="50000"/>
                  </a:prstClr>
                </a:solidFill>
                <a:effectLst/>
                <a:uLnTx/>
                <a:uFillTx/>
                <a:latin typeface="Arial" panose="020B0604020202020204"/>
                <a:cs typeface="Arial" panose="020B0604020202020204"/>
                <a:sym typeface="Arial" panose="020B0604020202020204"/>
              </a:rPr>
              <a:t>Thảo</a:t>
            </a:r>
            <a:r>
              <a:rPr kumimoji="0" lang="en-US" sz="1200" b="0" i="0" u="none" strike="noStrike" kern="0" cap="none" spc="0" normalizeH="0" baseline="0" noProof="0" dirty="0">
                <a:ln>
                  <a:noFill/>
                </a:ln>
                <a:solidFill>
                  <a:prstClr val="black">
                    <a:lumMod val="50000"/>
                    <a:lumOff val="50000"/>
                  </a:prstClr>
                </a:solidFill>
                <a:effectLst/>
                <a:uLnTx/>
                <a:uFillTx/>
                <a:latin typeface="Arial" panose="020B0604020202020204"/>
                <a:cs typeface="Arial" panose="020B0604020202020204"/>
                <a:sym typeface="Arial" panose="020B0604020202020204"/>
              </a:rPr>
              <a:t>: tranthao121004@gmail.com</a:t>
            </a:r>
            <a:endParaRPr kumimoji="0" lang="en-US" sz="1200" b="0" i="0" u="none" strike="noStrike" kern="0" cap="none" spc="0" normalizeH="0" baseline="0" noProof="0" dirty="0">
              <a:ln>
                <a:noFill/>
              </a:ln>
              <a:solidFill>
                <a:prstClr val="black">
                  <a:lumMod val="50000"/>
                  <a:lumOff val="50000"/>
                </a:prstClr>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6" name="矩形 1"/>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cs typeface="+mn-cs"/>
            </a:endParaRPr>
          </a:p>
        </p:txBody>
      </p:sp>
      <p:grpSp>
        <p:nvGrpSpPr>
          <p:cNvPr id="8" name="组合 4"/>
          <p:cNvGrpSpPr/>
          <p:nvPr userDrawn="1"/>
        </p:nvGrpSpPr>
        <p:grpSpPr>
          <a:xfrm>
            <a:off x="-418200" y="1324483"/>
            <a:ext cx="1627969" cy="3772305"/>
            <a:chOff x="2822570" y="743589"/>
            <a:chExt cx="1294598" cy="2999823"/>
          </a:xfrm>
        </p:grpSpPr>
        <p:pic>
          <p:nvPicPr>
            <p:cNvPr id="9"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3172519" y="3110245"/>
              <a:ext cx="633167" cy="633167"/>
            </a:xfrm>
            <a:prstGeom prst="rect">
              <a:avLst/>
            </a:prstGeom>
          </p:spPr>
        </p:pic>
        <p:pic>
          <p:nvPicPr>
            <p:cNvPr id="10" name="图形 21"/>
            <p:cNvPicPr>
              <a:picLocks noChangeAspect="1"/>
            </p:cNvPicPr>
            <p:nvPr/>
          </p:nvPicPr>
          <p:blipFill>
            <a:blip r:embed="rId4"/>
            <a:stretch>
              <a:fillRect/>
            </a:stretch>
          </p:blipFill>
          <p:spPr>
            <a:xfrm rot="17931827">
              <a:off x="2374753" y="1191406"/>
              <a:ext cx="2190232" cy="1294598"/>
            </a:xfrm>
            <a:prstGeom prst="rect">
              <a:avLst/>
            </a:prstGeom>
          </p:spPr>
        </p:pic>
      </p:grpSp>
      <p:pic>
        <p:nvPicPr>
          <p:cNvPr id="11" name="图片 2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38370" y="-150126"/>
            <a:ext cx="2257728" cy="3457550"/>
          </a:xfrm>
          <a:prstGeom prst="rect">
            <a:avLst/>
          </a:prstGeom>
        </p:spPr>
      </p:pic>
      <p:sp>
        <p:nvSpPr>
          <p:cNvPr id="13" name="矩形 15"/>
          <p:cNvSpPr/>
          <p:nvPr/>
        </p:nvSpPr>
        <p:spPr>
          <a:xfrm>
            <a:off x="1993312" y="224266"/>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椭圆 2"/>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1" fmla="*/ 162302 w 8290700"/>
              <a:gd name="connsiteY0-2" fmla="*/ 2423774 h 4757900"/>
              <a:gd name="connsiteX1-3" fmla="*/ 1139129 w 8290700"/>
              <a:gd name="connsiteY1-4" fmla="*/ 669643 h 4757900"/>
              <a:gd name="connsiteX2-5" fmla="*/ 4226501 w 8290700"/>
              <a:gd name="connsiteY2-6" fmla="*/ 89648 h 4757900"/>
              <a:gd name="connsiteX3-7" fmla="*/ 8290700 w 8290700"/>
              <a:gd name="connsiteY3-8" fmla="*/ 2423774 h 4757900"/>
              <a:gd name="connsiteX4-9" fmla="*/ 4226501 w 8290700"/>
              <a:gd name="connsiteY4-10" fmla="*/ 4757900 h 4757900"/>
              <a:gd name="connsiteX5" fmla="*/ 162302 w 8290700"/>
              <a:gd name="connsiteY5" fmla="*/ 2423774 h 4757900"/>
              <a:gd name="connsiteX0-11" fmla="*/ 162302 w 8453932"/>
              <a:gd name="connsiteY0-12" fmla="*/ 2334994 h 4669120"/>
              <a:gd name="connsiteX1-13" fmla="*/ 1139129 w 8453932"/>
              <a:gd name="connsiteY1-14" fmla="*/ 580863 h 4669120"/>
              <a:gd name="connsiteX2-15" fmla="*/ 4226501 w 8453932"/>
              <a:gd name="connsiteY2-16" fmla="*/ 868 h 4669120"/>
              <a:gd name="connsiteX3-17" fmla="*/ 7472553 w 8453932"/>
              <a:gd name="connsiteY3-18" fmla="*/ 677116 h 4669120"/>
              <a:gd name="connsiteX4-19" fmla="*/ 8290700 w 8453932"/>
              <a:gd name="connsiteY4-20" fmla="*/ 2334994 h 4669120"/>
              <a:gd name="connsiteX5-21" fmla="*/ 4226501 w 8453932"/>
              <a:gd name="connsiteY5-22" fmla="*/ 4669120 h 4669120"/>
              <a:gd name="connsiteX6" fmla="*/ 162302 w 8453932"/>
              <a:gd name="connsiteY6" fmla="*/ 2334994 h 4669120"/>
              <a:gd name="connsiteX0-23" fmla="*/ 380 w 8292010"/>
              <a:gd name="connsiteY0-24" fmla="*/ 2334994 h 4737634"/>
              <a:gd name="connsiteX1-25" fmla="*/ 977207 w 8292010"/>
              <a:gd name="connsiteY1-26" fmla="*/ 580863 h 4737634"/>
              <a:gd name="connsiteX2-27" fmla="*/ 4064579 w 8292010"/>
              <a:gd name="connsiteY2-28" fmla="*/ 868 h 4737634"/>
              <a:gd name="connsiteX3-29" fmla="*/ 7310631 w 8292010"/>
              <a:gd name="connsiteY3-30" fmla="*/ 677116 h 4737634"/>
              <a:gd name="connsiteX4-31" fmla="*/ 8128778 w 8292010"/>
              <a:gd name="connsiteY4-32" fmla="*/ 2334994 h 4737634"/>
              <a:gd name="connsiteX5-33" fmla="*/ 4064579 w 8292010"/>
              <a:gd name="connsiteY5-34" fmla="*/ 4669120 h 4737634"/>
              <a:gd name="connsiteX6-35" fmla="*/ 1054209 w 8292010"/>
              <a:gd name="connsiteY6-36" fmla="*/ 3958572 h 4737634"/>
              <a:gd name="connsiteX7" fmla="*/ 380 w 8292010"/>
              <a:gd name="connsiteY7" fmla="*/ 2334994 h 4737634"/>
              <a:gd name="connsiteX0-37" fmla="*/ 380 w 8160907"/>
              <a:gd name="connsiteY0-38" fmla="*/ 2334994 h 4676413"/>
              <a:gd name="connsiteX1-39" fmla="*/ 977207 w 8160907"/>
              <a:gd name="connsiteY1-40" fmla="*/ 580863 h 4676413"/>
              <a:gd name="connsiteX2-41" fmla="*/ 4064579 w 8160907"/>
              <a:gd name="connsiteY2-42" fmla="*/ 868 h 4676413"/>
              <a:gd name="connsiteX3-43" fmla="*/ 7310631 w 8160907"/>
              <a:gd name="connsiteY3-44" fmla="*/ 677116 h 4676413"/>
              <a:gd name="connsiteX4-45" fmla="*/ 8128778 w 8160907"/>
              <a:gd name="connsiteY4-46" fmla="*/ 2334994 h 4676413"/>
              <a:gd name="connsiteX5-47" fmla="*/ 7031498 w 8160907"/>
              <a:gd name="connsiteY5-48" fmla="*/ 4199203 h 4676413"/>
              <a:gd name="connsiteX6-49" fmla="*/ 4064579 w 8160907"/>
              <a:gd name="connsiteY6-50" fmla="*/ 4669120 h 4676413"/>
              <a:gd name="connsiteX7-51" fmla="*/ 1054209 w 8160907"/>
              <a:gd name="connsiteY7-52" fmla="*/ 3958572 h 4676413"/>
              <a:gd name="connsiteX8" fmla="*/ 380 w 8160907"/>
              <a:gd name="connsiteY8" fmla="*/ 2334994 h 4676413"/>
              <a:gd name="connsiteX0-53" fmla="*/ 62 w 8160589"/>
              <a:gd name="connsiteY0-54" fmla="*/ 2334994 h 4670006"/>
              <a:gd name="connsiteX1-55" fmla="*/ 976889 w 8160589"/>
              <a:gd name="connsiteY1-56" fmla="*/ 580863 h 4670006"/>
              <a:gd name="connsiteX2-57" fmla="*/ 4064261 w 8160589"/>
              <a:gd name="connsiteY2-58" fmla="*/ 868 h 4670006"/>
              <a:gd name="connsiteX3-59" fmla="*/ 7310313 w 8160589"/>
              <a:gd name="connsiteY3-60" fmla="*/ 677116 h 4670006"/>
              <a:gd name="connsiteX4-61" fmla="*/ 8128460 w 8160589"/>
              <a:gd name="connsiteY4-62" fmla="*/ 2334994 h 4670006"/>
              <a:gd name="connsiteX5-63" fmla="*/ 7031180 w 8160589"/>
              <a:gd name="connsiteY5-64" fmla="*/ 4199203 h 4670006"/>
              <a:gd name="connsiteX6-65" fmla="*/ 4064261 w 8160589"/>
              <a:gd name="connsiteY6-66" fmla="*/ 4669120 h 4670006"/>
              <a:gd name="connsiteX7-67" fmla="*/ 948013 w 8160589"/>
              <a:gd name="connsiteY7-68" fmla="*/ 4131826 h 4670006"/>
              <a:gd name="connsiteX8-69" fmla="*/ 62 w 8160589"/>
              <a:gd name="connsiteY8-70" fmla="*/ 2334994 h 4670006"/>
              <a:gd name="connsiteX0-71" fmla="*/ 3056 w 8163583"/>
              <a:gd name="connsiteY0-72" fmla="*/ 2353191 h 4688203"/>
              <a:gd name="connsiteX1-73" fmla="*/ 791407 w 8163583"/>
              <a:gd name="connsiteY1-74" fmla="*/ 387304 h 4688203"/>
              <a:gd name="connsiteX2-75" fmla="*/ 4067255 w 8163583"/>
              <a:gd name="connsiteY2-76" fmla="*/ 19065 h 4688203"/>
              <a:gd name="connsiteX3-77" fmla="*/ 7313307 w 8163583"/>
              <a:gd name="connsiteY3-78" fmla="*/ 695313 h 4688203"/>
              <a:gd name="connsiteX4-79" fmla="*/ 8131454 w 8163583"/>
              <a:gd name="connsiteY4-80" fmla="*/ 2353191 h 4688203"/>
              <a:gd name="connsiteX5-81" fmla="*/ 7034174 w 8163583"/>
              <a:gd name="connsiteY5-82" fmla="*/ 4217400 h 4688203"/>
              <a:gd name="connsiteX6-83" fmla="*/ 4067255 w 8163583"/>
              <a:gd name="connsiteY6-84" fmla="*/ 4687317 h 4688203"/>
              <a:gd name="connsiteX7-85" fmla="*/ 951007 w 8163583"/>
              <a:gd name="connsiteY7-86" fmla="*/ 4150023 h 4688203"/>
              <a:gd name="connsiteX8-87" fmla="*/ 3056 w 8163583"/>
              <a:gd name="connsiteY8-88" fmla="*/ 2353191 h 4688203"/>
              <a:gd name="connsiteX0-89" fmla="*/ 38786 w 8199313"/>
              <a:gd name="connsiteY0-90" fmla="*/ 2353191 h 4794578"/>
              <a:gd name="connsiteX1-91" fmla="*/ 827137 w 8199313"/>
              <a:gd name="connsiteY1-92" fmla="*/ 387304 h 4794578"/>
              <a:gd name="connsiteX2-93" fmla="*/ 4102985 w 8199313"/>
              <a:gd name="connsiteY2-94" fmla="*/ 19065 h 4794578"/>
              <a:gd name="connsiteX3-95" fmla="*/ 7349037 w 8199313"/>
              <a:gd name="connsiteY3-96" fmla="*/ 695313 h 4794578"/>
              <a:gd name="connsiteX4-97" fmla="*/ 8167184 w 8199313"/>
              <a:gd name="connsiteY4-98" fmla="*/ 2353191 h 4794578"/>
              <a:gd name="connsiteX5-99" fmla="*/ 7069904 w 8199313"/>
              <a:gd name="connsiteY5-100" fmla="*/ 4217400 h 4794578"/>
              <a:gd name="connsiteX6-101" fmla="*/ 4102985 w 8199313"/>
              <a:gd name="connsiteY6-102" fmla="*/ 4687317 h 4794578"/>
              <a:gd name="connsiteX7-103" fmla="*/ 549204 w 8199313"/>
              <a:gd name="connsiteY7-104" fmla="*/ 4563909 h 4794578"/>
              <a:gd name="connsiteX8-105" fmla="*/ 38786 w 8199313"/>
              <a:gd name="connsiteY8-106" fmla="*/ 2353191 h 4794578"/>
              <a:gd name="connsiteX0-107" fmla="*/ 38786 w 8199313"/>
              <a:gd name="connsiteY0-108" fmla="*/ 2353191 h 4802240"/>
              <a:gd name="connsiteX1-109" fmla="*/ 827137 w 8199313"/>
              <a:gd name="connsiteY1-110" fmla="*/ 387304 h 4802240"/>
              <a:gd name="connsiteX2-111" fmla="*/ 4102985 w 8199313"/>
              <a:gd name="connsiteY2-112" fmla="*/ 19065 h 4802240"/>
              <a:gd name="connsiteX3-113" fmla="*/ 7349037 w 8199313"/>
              <a:gd name="connsiteY3-114" fmla="*/ 695313 h 4802240"/>
              <a:gd name="connsiteX4-115" fmla="*/ 8167184 w 8199313"/>
              <a:gd name="connsiteY4-116" fmla="*/ 2353191 h 4802240"/>
              <a:gd name="connsiteX5-117" fmla="*/ 7460318 w 8199313"/>
              <a:gd name="connsiteY5-118" fmla="*/ 4602411 h 4802240"/>
              <a:gd name="connsiteX6-119" fmla="*/ 4102985 w 8199313"/>
              <a:gd name="connsiteY6-120" fmla="*/ 4687317 h 4802240"/>
              <a:gd name="connsiteX7-121" fmla="*/ 549204 w 8199313"/>
              <a:gd name="connsiteY7-122" fmla="*/ 4563909 h 4802240"/>
              <a:gd name="connsiteX8-123" fmla="*/ 38786 w 8199313"/>
              <a:gd name="connsiteY8-124" fmla="*/ 2353191 h 4802240"/>
              <a:gd name="connsiteX0-125" fmla="*/ 38786 w 8234668"/>
              <a:gd name="connsiteY0-126" fmla="*/ 2415359 h 4864408"/>
              <a:gd name="connsiteX1-127" fmla="*/ 827137 w 8234668"/>
              <a:gd name="connsiteY1-128" fmla="*/ 449472 h 4864408"/>
              <a:gd name="connsiteX2-129" fmla="*/ 4102985 w 8234668"/>
              <a:gd name="connsiteY2-130" fmla="*/ 81233 h 4864408"/>
              <a:gd name="connsiteX3-131" fmla="*/ 7618288 w 8234668"/>
              <a:gd name="connsiteY3-132" fmla="*/ 237716 h 4864408"/>
              <a:gd name="connsiteX4-133" fmla="*/ 8167184 w 8234668"/>
              <a:gd name="connsiteY4-134" fmla="*/ 2415359 h 4864408"/>
              <a:gd name="connsiteX5-135" fmla="*/ 7460318 w 8234668"/>
              <a:gd name="connsiteY5-136" fmla="*/ 4664579 h 4864408"/>
              <a:gd name="connsiteX6-137" fmla="*/ 4102985 w 8234668"/>
              <a:gd name="connsiteY6-138" fmla="*/ 4749485 h 4864408"/>
              <a:gd name="connsiteX7-139" fmla="*/ 549204 w 8234668"/>
              <a:gd name="connsiteY7-140" fmla="*/ 4626077 h 4864408"/>
              <a:gd name="connsiteX8-141" fmla="*/ 38786 w 8234668"/>
              <a:gd name="connsiteY8-142" fmla="*/ 2415359 h 4864408"/>
              <a:gd name="connsiteX0-143" fmla="*/ 38786 w 8234668"/>
              <a:gd name="connsiteY0-144" fmla="*/ 2415359 h 4864408"/>
              <a:gd name="connsiteX1-145" fmla="*/ 827137 w 8234668"/>
              <a:gd name="connsiteY1-146" fmla="*/ 449472 h 4864408"/>
              <a:gd name="connsiteX2-147" fmla="*/ 4102985 w 8234668"/>
              <a:gd name="connsiteY2-148" fmla="*/ 81233 h 4864408"/>
              <a:gd name="connsiteX3-149" fmla="*/ 7618288 w 8234668"/>
              <a:gd name="connsiteY3-150" fmla="*/ 237716 h 4864408"/>
              <a:gd name="connsiteX4-151" fmla="*/ 8167184 w 8234668"/>
              <a:gd name="connsiteY4-152" fmla="*/ 2444235 h 4864408"/>
              <a:gd name="connsiteX5-153" fmla="*/ 7460318 w 8234668"/>
              <a:gd name="connsiteY5-154" fmla="*/ 4664579 h 4864408"/>
              <a:gd name="connsiteX6-155" fmla="*/ 4102985 w 8234668"/>
              <a:gd name="connsiteY6-156" fmla="*/ 4749485 h 4864408"/>
              <a:gd name="connsiteX7-157" fmla="*/ 549204 w 8234668"/>
              <a:gd name="connsiteY7-158" fmla="*/ 4626077 h 4864408"/>
              <a:gd name="connsiteX8-159" fmla="*/ 38786 w 8234668"/>
              <a:gd name="connsiteY8-160" fmla="*/ 2415359 h 48644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51" y="connsiteY7-52"/>
              </a:cxn>
              <a:cxn ang="0">
                <a:pos x="connsiteX8-69" y="connsiteY8-70"/>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 name="Google Shape;1765;p26"/>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p:cNvGrpSpPr/>
          <p:nvPr userDrawn="1"/>
        </p:nvGrpSpPr>
        <p:grpSpPr>
          <a:xfrm>
            <a:off x="7672546" y="3622312"/>
            <a:ext cx="1309691" cy="2486166"/>
            <a:chOff x="961250" y="234750"/>
            <a:chExt cx="1222525" cy="2320700"/>
          </a:xfrm>
        </p:grpSpPr>
        <p:sp>
          <p:nvSpPr>
            <p:cNvPr id="237" name="Google Shape;632;p30"/>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8" name="Google Shape;633;p30"/>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9" name="Google Shape;634;p30"/>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 name="Google Shape;635;p30"/>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 name="Google Shape;636;p30"/>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 name="Google Shape;637;p30"/>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 name="Google Shape;638;p30"/>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 name="Google Shape;639;p30"/>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 name="Google Shape;640;p30"/>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6" name="Google Shape;641;p30"/>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7" name="Google Shape;642;p30"/>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 name="Google Shape;643;p30"/>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 name="Google Shape;644;p30"/>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0" name="Google Shape;645;p30"/>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1" name="Google Shape;646;p30"/>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2" name="Google Shape;647;p30"/>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3" name="Google Shape;648;p30"/>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4" name="Google Shape;649;p30"/>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5" name="Google Shape;650;p30"/>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6" name="Google Shape;651;p30"/>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7" name="Google Shape;652;p30"/>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8" name="Google Shape;653;p30"/>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 name="Google Shape;654;p30"/>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0" name="Google Shape;655;p30"/>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 name="Google Shape;657;p30"/>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 name="Google Shape;658;p30"/>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4" name="Google Shape;659;p30"/>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5" name="Google Shape;660;p30"/>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 name="Google Shape;661;p30"/>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 name="Google Shape;662;p30"/>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 name="Google Shape;663;p30"/>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 name="Google Shape;664;p30"/>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0" name="Google Shape;665;p30"/>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1" name="Google Shape;666;p30"/>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2" name="Google Shape;667;p30"/>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 name="Google Shape;668;p30"/>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 name="Google Shape;669;p30"/>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 name="Google Shape;670;p30"/>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 name="Google Shape;671;p30"/>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 name="Google Shape;672;p30"/>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78" name="Google Shape;211;p3"/>
          <p:cNvGrpSpPr/>
          <p:nvPr userDrawn="1"/>
        </p:nvGrpSpPr>
        <p:grpSpPr>
          <a:xfrm>
            <a:off x="1030175" y="1581350"/>
            <a:ext cx="444275" cy="398525"/>
            <a:chOff x="2495125" y="2142250"/>
            <a:chExt cx="444275" cy="398525"/>
          </a:xfrm>
        </p:grpSpPr>
        <p:sp>
          <p:nvSpPr>
            <p:cNvPr id="279"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81" name="Google Shape;214;p3"/>
          <p:cNvGrpSpPr/>
          <p:nvPr userDrawn="1"/>
        </p:nvGrpSpPr>
        <p:grpSpPr>
          <a:xfrm>
            <a:off x="10561107" y="5038641"/>
            <a:ext cx="291375" cy="281375"/>
            <a:chOff x="3243875" y="2372825"/>
            <a:chExt cx="291375" cy="281375"/>
          </a:xfrm>
        </p:grpSpPr>
        <p:sp>
          <p:nvSpPr>
            <p:cNvPr id="282"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3"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5"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6"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92" name="Google Shape;225;p3"/>
          <p:cNvGrpSpPr/>
          <p:nvPr userDrawn="1"/>
        </p:nvGrpSpPr>
        <p:grpSpPr>
          <a:xfrm>
            <a:off x="10778557" y="714860"/>
            <a:ext cx="166675" cy="168575"/>
            <a:chOff x="4954425" y="2036375"/>
            <a:chExt cx="166675" cy="168575"/>
          </a:xfrm>
        </p:grpSpPr>
        <p:sp>
          <p:nvSpPr>
            <p:cNvPr id="293"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4"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95"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6"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97" name="Google Shape;230;p3"/>
          <p:cNvGrpSpPr/>
          <p:nvPr userDrawn="1"/>
        </p:nvGrpSpPr>
        <p:grpSpPr>
          <a:xfrm>
            <a:off x="1274794" y="5541495"/>
            <a:ext cx="166675" cy="168575"/>
            <a:chOff x="4954425" y="2036375"/>
            <a:chExt cx="166675" cy="168575"/>
          </a:xfrm>
        </p:grpSpPr>
        <p:sp>
          <p:nvSpPr>
            <p:cNvPr id="298"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9"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38" name="TextBox 137"/>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endParaRPr lang="vi-VN" sz="11500" dirty="0">
              <a:solidFill>
                <a:srgbClr val="C0000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36"/>
                                        </p:tgtEl>
                                        <p:attrNameLst>
                                          <p:attrName>style.visibility</p:attrName>
                                        </p:attrNameLst>
                                      </p:cBhvr>
                                      <p:to>
                                        <p:strVal val="visible"/>
                                      </p:to>
                                    </p:set>
                                    <p:anim calcmode="lin" valueType="num">
                                      <p:cBhvr>
                                        <p:cTn id="17" dur="1000" fill="hold"/>
                                        <p:tgtEl>
                                          <p:spTgt spid="236"/>
                                        </p:tgtEl>
                                        <p:attrNameLst>
                                          <p:attrName>ppt_w</p:attrName>
                                        </p:attrNameLst>
                                      </p:cBhvr>
                                      <p:tavLst>
                                        <p:tav tm="0">
                                          <p:val>
                                            <p:fltVal val="0"/>
                                          </p:val>
                                        </p:tav>
                                        <p:tav tm="100000">
                                          <p:val>
                                            <p:strVal val="#ppt_w"/>
                                          </p:val>
                                        </p:tav>
                                      </p:tavLst>
                                    </p:anim>
                                    <p:anim calcmode="lin" valueType="num">
                                      <p:cBhvr>
                                        <p:cTn id="18" dur="1000" fill="hold"/>
                                        <p:tgtEl>
                                          <p:spTgt spid="236"/>
                                        </p:tgtEl>
                                        <p:attrNameLst>
                                          <p:attrName>ppt_h</p:attrName>
                                        </p:attrNameLst>
                                      </p:cBhvr>
                                      <p:tavLst>
                                        <p:tav tm="0">
                                          <p:val>
                                            <p:fltVal val="0"/>
                                          </p:val>
                                        </p:tav>
                                        <p:tav tm="100000">
                                          <p:val>
                                            <p:strVal val="#ppt_h"/>
                                          </p:val>
                                        </p:tav>
                                      </p:tavLst>
                                    </p:anim>
                                    <p:anim calcmode="lin" valueType="num">
                                      <p:cBhvr>
                                        <p:cTn id="19" dur="1000" fill="hold"/>
                                        <p:tgtEl>
                                          <p:spTgt spid="236"/>
                                        </p:tgtEl>
                                        <p:attrNameLst>
                                          <p:attrName>style.rotation</p:attrName>
                                        </p:attrNameLst>
                                      </p:cBhvr>
                                      <p:tavLst>
                                        <p:tav tm="0">
                                          <p:val>
                                            <p:fltVal val="90"/>
                                          </p:val>
                                        </p:tav>
                                        <p:tav tm="100000">
                                          <p:val>
                                            <p:fltVal val="0"/>
                                          </p:val>
                                        </p:tav>
                                      </p:tavLst>
                                    </p:anim>
                                    <p:animEffect transition="in" filter="fade">
                                      <p:cBhvr>
                                        <p:cTn id="20" dur="1000"/>
                                        <p:tgtEl>
                                          <p:spTgt spid="236"/>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138"/>
                                        </p:tgtEl>
                                        <p:attrNameLst>
                                          <p:attrName>style.visibility</p:attrName>
                                        </p:attrNameLst>
                                      </p:cBhvr>
                                      <p:to>
                                        <p:strVal val="visible"/>
                                      </p:to>
                                    </p:set>
                                    <p:animEffect transition="in" filter="randombar(horizontal)">
                                      <p:cBhvr>
                                        <p:cTn id="24"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38" grpId="0"/>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1EBD0CC-E3E2-4331-AA06-EBB8ADD6037D}"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7634F2D-4F96-4A1A-A648-518B1AFE058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pic>
        <p:nvPicPr>
          <p:cNvPr id="7" name="10"/>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p:cNvPicPr>
            <a:picLocks noChangeAspect="1"/>
          </p:cNvPicPr>
          <p:nvPr userDrawn="1"/>
        </p:nvPicPr>
        <p:blipFill>
          <a:blip r:embed="rId2" cstate="screen"/>
          <a:stretch>
            <a:fillRect/>
          </a:stretch>
        </p:blipFill>
        <p:spPr>
          <a:xfrm>
            <a:off x="0" y="4901803"/>
            <a:ext cx="7918522" cy="1956197"/>
          </a:xfrm>
          <a:prstGeom prst="rect">
            <a:avLst/>
          </a:pr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1EBD0CC-E3E2-4331-AA06-EBB8ADD6037D}"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7634F2D-4F96-4A1A-A648-518B1AFE058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pic>
        <p:nvPicPr>
          <p:cNvPr id="6" name="图片 9"/>
          <p:cNvPicPr>
            <a:picLocks noChangeAspect="1"/>
          </p:cNvPicPr>
          <p:nvPr userDrawn="1"/>
        </p:nvPicPr>
        <p:blipFill>
          <a:blip r:embed="rId2" cstate="screen"/>
          <a:srcRect l="11908" t="16713" b="14111"/>
          <a:stretch>
            <a:fillRect/>
          </a:stretch>
        </p:blipFill>
        <p:spPr>
          <a:xfrm>
            <a:off x="2456500" y="508763"/>
            <a:ext cx="7558181" cy="5808575"/>
          </a:xfrm>
          <a:prstGeom prst="rect">
            <a:avLst/>
          </a:prstGeom>
          <a:noFill/>
          <a:ln w="9525">
            <a:noFill/>
          </a:ln>
        </p:spPr>
      </p:pic>
      <p:pic>
        <p:nvPicPr>
          <p:cNvPr id="7" name="图片 12"/>
          <p:cNvPicPr>
            <a:picLocks noChangeAspect="1"/>
          </p:cNvPicPr>
          <p:nvPr userDrawn="1"/>
        </p:nvPicPr>
        <p:blipFill rotWithShape="1">
          <a:blip r:embed="rId3" cstate="screen"/>
          <a:srcRect/>
          <a:stretch>
            <a:fillRect/>
          </a:stretch>
        </p:blipFill>
        <p:spPr>
          <a:xfrm>
            <a:off x="3487479" y="1331058"/>
            <a:ext cx="5507665" cy="1549970"/>
          </a:xfrm>
          <a:prstGeom prst="rect">
            <a:avLst/>
          </a:prstGeom>
        </p:spPr>
      </p:pic>
      <p:pic>
        <p:nvPicPr>
          <p:cNvPr id="8" name="图片 1"/>
          <p:cNvPicPr>
            <a:picLocks noChangeAspect="1"/>
          </p:cNvPicPr>
          <p:nvPr userDrawn="1"/>
        </p:nvPicPr>
        <p:blipFill rotWithShape="1">
          <a:blip r:embed="rId4" cstate="screen"/>
          <a:srcRect l="4193" t="2191" r="2694" b="6031"/>
          <a:stretch>
            <a:fillRect/>
          </a:stretch>
        </p:blipFill>
        <p:spPr>
          <a:xfrm>
            <a:off x="112395" y="3453134"/>
            <a:ext cx="3482340" cy="3165475"/>
          </a:xfrm>
          <a:prstGeom prst="rect">
            <a:avLst/>
          </a:prstGeom>
        </p:spPr>
      </p:pic>
      <p:pic>
        <p:nvPicPr>
          <p:cNvPr id="9" name="图片 20"/>
          <p:cNvPicPr>
            <a:picLocks noChangeAspect="1"/>
          </p:cNvPicPr>
          <p:nvPr userDrawn="1"/>
        </p:nvPicPr>
        <p:blipFill>
          <a:blip r:embed="rId5" cstate="screen"/>
          <a:stretch>
            <a:fillRect/>
          </a:stretch>
        </p:blipFill>
        <p:spPr>
          <a:xfrm>
            <a:off x="826137" y="142240"/>
            <a:ext cx="1630363" cy="1485900"/>
          </a:xfrm>
          <a:prstGeom prst="rect">
            <a:avLst/>
          </a:prstGeom>
          <a:noFill/>
          <a:ln w="9525">
            <a:noFill/>
          </a:ln>
        </p:spPr>
      </p:pic>
      <p:pic>
        <p:nvPicPr>
          <p:cNvPr id="10" name="图片 9" descr="7025f93bab81e29a45dfc8ebfbf481b9"/>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cs typeface="Arial" panose="020B0604020202020204"/>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1EBD0CC-E3E2-4331-AA06-EBB8ADD6037D}"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7634F2D-4F96-4A1A-A648-518B1AFE058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pic>
        <p:nvPicPr>
          <p:cNvPr id="6"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p:cNvPr>
          <p:cNvPicPr>
            <a:picLocks noChangeAspect="1"/>
          </p:cNvPicPr>
          <p:nvPr userDrawn="1">
            <a:audioFile r:link="rId3"/>
            <p:extLst>
              <p:ext uri="{DAA4B4D4-6D71-4841-9C94-3DE7FCFB9230}">
                <p14:media xmlns:p14="http://schemas.microsoft.com/office/powerpoint/2010/main" r:embed="rId4"/>
              </p:ext>
            </p:extLst>
          </p:nvPr>
        </p:nvPicPr>
        <p:blipFill>
          <a:blip r:embed="rId5"/>
          <a:stretch>
            <a:fillRect/>
          </a:stretch>
        </p:blipFill>
        <p:spPr>
          <a:xfrm>
            <a:off x="1027113" y="-1600200"/>
            <a:ext cx="609600" cy="609600"/>
          </a:xfrm>
          <a:prstGeom prst="rect">
            <a:avLst/>
          </a:prstGeom>
        </p:spPr>
      </p:pic>
      <p:sp>
        <p:nvSpPr>
          <p:cNvPr id="8" name="TextBox 7"/>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p:cNvSpPr txBox="1"/>
          <p:nvPr userDrawn="1"/>
        </p:nvSpPr>
        <p:spPr>
          <a:xfrm>
            <a:off x="8248564" y="5910407"/>
            <a:ext cx="346727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200" b="0" i="0" u="none" strike="noStrike" kern="0" cap="none" spc="0" normalizeH="0" baseline="0" noProof="0" dirty="0" err="1">
                <a:ln>
                  <a:noFill/>
                </a:ln>
                <a:solidFill>
                  <a:prstClr val="black"/>
                </a:solidFill>
                <a:effectLst/>
                <a:uLnTx/>
                <a:uFillTx/>
                <a:latin typeface="Arial" panose="020B0604020202020204"/>
                <a:cs typeface="Arial" panose="020B0604020202020204"/>
                <a:sym typeface="Arial" panose="020B0604020202020204"/>
              </a:rPr>
              <a:t>Hương</a:t>
            </a:r>
            <a:r>
              <a:rPr kumimoji="0" lang="en-US" sz="1200" b="0" i="0" u="none" strike="noStrike" kern="0" cap="none" spc="0" normalizeH="0" baseline="0" noProof="0" dirty="0">
                <a:ln>
                  <a:noFill/>
                </a:ln>
                <a:solidFill>
                  <a:prstClr val="black"/>
                </a:solidFill>
                <a:effectLst/>
                <a:uLnTx/>
                <a:uFillTx/>
                <a:latin typeface="Arial" panose="020B0604020202020204"/>
                <a:cs typeface="Arial" panose="020B0604020202020204"/>
                <a:sym typeface="Arial" panose="020B0604020202020204"/>
              </a:rPr>
              <a:t> </a:t>
            </a:r>
            <a:r>
              <a:rPr kumimoji="0" lang="en-US" sz="1200" b="0" i="0" u="none" strike="noStrike" kern="0" cap="none" spc="0" normalizeH="0" baseline="0" noProof="0" dirty="0" err="1">
                <a:ln>
                  <a:noFill/>
                </a:ln>
                <a:solidFill>
                  <a:prstClr val="black"/>
                </a:solidFill>
                <a:effectLst/>
                <a:uLnTx/>
                <a:uFillTx/>
                <a:latin typeface="Arial" panose="020B0604020202020204"/>
                <a:cs typeface="Arial" panose="020B0604020202020204"/>
                <a:sym typeface="Arial" panose="020B0604020202020204"/>
              </a:rPr>
              <a:t>Thảo</a:t>
            </a:r>
            <a:r>
              <a:rPr kumimoji="0" lang="en-US" sz="1200" b="0" i="0" u="none" strike="noStrike" kern="0" cap="none" spc="0" normalizeH="0" baseline="0" noProof="0" dirty="0">
                <a:ln>
                  <a:noFill/>
                </a:ln>
                <a:solidFill>
                  <a:prstClr val="black"/>
                </a:solidFill>
                <a:effectLst/>
                <a:uLnTx/>
                <a:uFillTx/>
                <a:latin typeface="Arial" panose="020B0604020202020204"/>
                <a:cs typeface="Arial" panose="020B0604020202020204"/>
                <a:sym typeface="Arial" panose="020B0604020202020204"/>
              </a:rPr>
              <a:t>: tranthao121004@gmail.com</a:t>
            </a:r>
            <a:endParaRPr kumimoji="0" lang="en-US" sz="1200" b="0" i="0" u="none" strike="noStrike" kern="0" cap="none" spc="0" normalizeH="0" baseline="0" noProof="0" dirty="0">
              <a:ln>
                <a:noFill/>
              </a:ln>
              <a:solidFill>
                <a:prstClr val="black"/>
              </a:solidFill>
              <a:effectLst/>
              <a:uLnTx/>
              <a:uFillTx/>
              <a:latin typeface="Arial" panose="020B0604020202020204"/>
              <a:cs typeface="Arial" panose="020B0604020202020204"/>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a:fillRect/>
          </a:stretch>
        </p:blipFill>
        <p:spPr>
          <a:xfrm rot="7290495">
            <a:off x="10805766" y="5220749"/>
            <a:ext cx="2044871" cy="2130452"/>
          </a:xfrm>
          <a:prstGeom prst="rect">
            <a:avLst/>
          </a:prstGeom>
        </p:spPr>
      </p:pic>
      <p:pic>
        <p:nvPicPr>
          <p:cNvPr id="11" name="图片 28"/>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B2931F4-194C-4DD9-9505-42FC048612EF}"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FAB2A2D-5054-49A2-BEE4-C9F6B6DAB1ED}"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17"/>
          <p:cNvPicPr>
            <a:picLocks noChangeAspect="1"/>
          </p:cNvPicPr>
          <p:nvPr userDrawn="1"/>
        </p:nvPicPr>
        <p:blipFill>
          <a:blip r:embed="rId2"/>
          <a:stretch>
            <a:fillRect/>
          </a:stretch>
        </p:blipFill>
        <p:spPr>
          <a:xfrm>
            <a:off x="-17444" y="3178647"/>
            <a:ext cx="12209444" cy="3679353"/>
          </a:xfrm>
          <a:prstGeom prst="rect">
            <a:avLst/>
          </a:prstGeom>
        </p:spPr>
      </p:pic>
      <p:pic>
        <p:nvPicPr>
          <p:cNvPr id="8" name="1"/>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p:cNvPicPr>
            <a:picLocks noChangeAspect="1"/>
          </p:cNvPicPr>
          <p:nvPr userDrawn="1"/>
        </p:nvPicPr>
        <p:blipFill>
          <a:blip r:embed="rId4" cstate="screen"/>
          <a:stretch>
            <a:fillRect/>
          </a:stretch>
        </p:blipFill>
        <p:spPr>
          <a:xfrm flipH="1">
            <a:off x="8559037" y="4084497"/>
            <a:ext cx="3773430" cy="2705180"/>
          </a:xfrm>
          <a:prstGeom prst="rect">
            <a:avLst/>
          </a:prstGeom>
        </p:spPr>
      </p:pic>
      <p:pic>
        <p:nvPicPr>
          <p:cNvPr id="10" name="55"/>
          <p:cNvPicPr>
            <a:picLocks noChangeAspect="1"/>
          </p:cNvPicPr>
          <p:nvPr userDrawn="1"/>
        </p:nvPicPr>
        <p:blipFill rotWithShape="1">
          <a:blip r:embed="rId5" cstate="screen"/>
          <a:srcRect/>
          <a:stretch>
            <a:fillRect/>
          </a:stretch>
        </p:blipFill>
        <p:spPr>
          <a:xfrm>
            <a:off x="857532" y="-215471"/>
            <a:ext cx="9803219" cy="3679353"/>
          </a:xfrm>
          <a:prstGeom prst="rect">
            <a:avLst/>
          </a:prstGeom>
        </p:spPr>
      </p:pic>
      <p:grpSp>
        <p:nvGrpSpPr>
          <p:cNvPr id="11" name="57"/>
          <p:cNvGrpSpPr/>
          <p:nvPr userDrawn="1"/>
        </p:nvGrpSpPr>
        <p:grpSpPr>
          <a:xfrm>
            <a:off x="6756819" y="3169720"/>
            <a:ext cx="804180" cy="374559"/>
            <a:chOff x="217691" y="6414967"/>
            <a:chExt cx="804180" cy="374559"/>
          </a:xfrm>
        </p:grpSpPr>
        <p:grpSp>
          <p:nvGrpSpPr>
            <p:cNvPr id="12" name="Group 4"/>
            <p:cNvGrpSpPr>
              <a:grpSpLocks noChangeAspect="1"/>
            </p:cNvGrpSpPr>
            <p:nvPr/>
          </p:nvGrpSpPr>
          <p:grpSpPr bwMode="auto">
            <a:xfrm>
              <a:off x="217691" y="6414967"/>
              <a:ext cx="443922" cy="374559"/>
              <a:chOff x="3746" y="2079"/>
              <a:chExt cx="192" cy="162"/>
            </a:xfrm>
            <a:solidFill>
              <a:srgbClr val="A5CB01"/>
            </a:solidFill>
          </p:grpSpPr>
          <p:sp>
            <p:nvSpPr>
              <p:cNvPr id="18" name="Freeform 5"/>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p:cNvGrpSpPr>
              <a:grpSpLocks noChangeAspect="1"/>
            </p:cNvGrpSpPr>
            <p:nvPr/>
          </p:nvGrpSpPr>
          <p:grpSpPr bwMode="auto">
            <a:xfrm>
              <a:off x="657417" y="6421203"/>
              <a:ext cx="364454" cy="307508"/>
              <a:chOff x="3746" y="2079"/>
              <a:chExt cx="192" cy="162"/>
            </a:xfrm>
            <a:solidFill>
              <a:srgbClr val="A5CB01"/>
            </a:solidFill>
          </p:grpSpPr>
          <p:sp>
            <p:nvSpPr>
              <p:cNvPr id="14" name="Freeform 5"/>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p:cNvPicPr>
            <a:picLocks noChangeAspect="1"/>
          </p:cNvPicPr>
          <p:nvPr userDrawn="1"/>
        </p:nvPicPr>
        <p:blipFill>
          <a:blip r:embed="rId6" cstate="screen"/>
          <a:stretch>
            <a:fillRect/>
          </a:stretch>
        </p:blipFill>
        <p:spPr>
          <a:xfrm>
            <a:off x="7222131" y="450639"/>
            <a:ext cx="4465329" cy="2328677"/>
          </a:xfrm>
          <a:prstGeom prst="rect">
            <a:avLst/>
          </a:prstGeom>
        </p:spPr>
      </p:pic>
      <p:sp>
        <p:nvSpPr>
          <p:cNvPr id="23" name="Rectangle 22"/>
          <p:cNvSpPr/>
          <p:nvPr userDrawn="1"/>
        </p:nvSpPr>
        <p:spPr>
          <a:xfrm>
            <a:off x="1935999" y="1050116"/>
            <a:ext cx="7329805" cy="15684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Môn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Toán</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p:txBody>
      </p:sp>
      <p:pic>
        <p:nvPicPr>
          <p:cNvPr id="25" name="Picture 9" descr="E:\0000000我图PPT\00001PNG素材\儿童卡通\tr.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userDrawn="1"/>
        </p:nvSpPr>
        <p:spPr>
          <a:xfrm>
            <a:off x="1601226" y="6533239"/>
            <a:ext cx="701451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Thiết</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kế</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bởi</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Hương</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Thảo</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tranthao121004@gmail.com</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300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heel(1)">
                                      <p:cBhvr>
                                        <p:cTn id="38" dur="2000"/>
                                        <p:tgtEl>
                                          <p:spTgt spid="23"/>
                                        </p:tgtEl>
                                      </p:cBhvr>
                                    </p:animEffect>
                                  </p:childTnLst>
                                </p:cTn>
                              </p:par>
                              <p:par>
                                <p:cTn id="39" presetID="2" presetClass="entr" presetSubtype="8" fill="hold" nodeType="withEffect">
                                  <p:stCondLst>
                                    <p:cond delay="50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750" fill="hold"/>
                                        <p:tgtEl>
                                          <p:spTgt spid="25"/>
                                        </p:tgtEl>
                                        <p:attrNameLst>
                                          <p:attrName>ppt_x</p:attrName>
                                        </p:attrNameLst>
                                      </p:cBhvr>
                                      <p:tavLst>
                                        <p:tav tm="0">
                                          <p:val>
                                            <p:strVal val="0-#ppt_w/2"/>
                                          </p:val>
                                        </p:tav>
                                        <p:tav tm="100000">
                                          <p:val>
                                            <p:strVal val="#ppt_x"/>
                                          </p:val>
                                        </p:tav>
                                      </p:tavLst>
                                    </p:anim>
                                    <p:anim calcmode="lin" valueType="num">
                                      <p:cBhvr additive="base">
                                        <p:cTn id="42"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0CCC1F2-EC4C-438A-A626-EF38FEB19E62}" type="datetimeFigureOut">
              <a:rPr kumimoji="0" lang="en-US" sz="1800" b="0" i="0" u="none" strike="noStrike" kern="1200" cap="none" spc="0" normalizeH="0" baseline="0" noProof="0" smtClean="0">
                <a:ln>
                  <a:noFill/>
                </a:ln>
                <a:solidFill>
                  <a:prstClr val="black"/>
                </a:solidFill>
                <a:effectLst/>
                <a:uLnTx/>
                <a:uFillTx/>
                <a:latin typeface="Arial" panose="020B0604020202020204"/>
                <a:cs typeface="+mn-cs"/>
              </a:rPr>
            </a:fld>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F9B525D6-B33C-4B02-B16B-D7EC1E9A098D}" type="slidenum">
              <a:rPr kumimoji="0" lang="en-US" sz="1800" b="0" i="0" u="none" strike="noStrike" kern="1200" cap="none" spc="0" normalizeH="0" baseline="0" noProof="0" smtClean="0">
                <a:ln>
                  <a:noFill/>
                </a:ln>
                <a:solidFill>
                  <a:prstClr val="black"/>
                </a:solidFill>
                <a:effectLst/>
                <a:uLnTx/>
                <a:uFillTx/>
                <a:latin typeface="Arial" panose="020B0604020202020204"/>
                <a:cs typeface="+mn-cs"/>
              </a:rPr>
            </a:fld>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pic>
        <p:nvPicPr>
          <p:cNvPr id="7" name="image 101"/>
          <p:cNvPicPr>
            <a:picLocks noChangeAspect="1"/>
          </p:cNvPicPr>
          <p:nvPr userDrawn="1"/>
        </p:nvPicPr>
        <p:blipFill>
          <a:blip r:embed="rId2"/>
          <a:srcRect/>
          <a:stretch>
            <a:fillRect/>
          </a:stretch>
        </p:blipFill>
        <p:spPr>
          <a:xfrm>
            <a:off x="0" y="0"/>
            <a:ext cx="12192002" cy="6858001"/>
          </a:xfrm>
          <a:prstGeom prst="rect">
            <a:avLst/>
          </a:prstGeom>
        </p:spPr>
      </p:pic>
      <p:sp>
        <p:nvSpPr>
          <p:cNvPr id="8" name="任意形状 34"/>
          <p:cNvSpPr/>
          <p:nvPr userDrawn="1"/>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p:cNvSpPr/>
          <p:nvPr userDrawn="1"/>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p:cNvSpPr/>
          <p:nvPr userDrawn="1"/>
        </p:nvSpPr>
        <p:spPr>
          <a:xfrm>
            <a:off x="1247965" y="885551"/>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p:cNvSpPr/>
          <p:nvPr userDrawn="1"/>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p:cNvPicPr>
            <a:picLocks noChangeAspect="1"/>
          </p:cNvPicPr>
          <p:nvPr userDrawn="1"/>
        </p:nvPicPr>
        <p:blipFill>
          <a:blip r:embed="rId3"/>
          <a:stretch>
            <a:fillRect/>
          </a:stretch>
        </p:blipFill>
        <p:spPr>
          <a:xfrm rot="8100000">
            <a:off x="1457379" y="5086237"/>
            <a:ext cx="971344" cy="972754"/>
          </a:xfrm>
          <a:prstGeom prst="rect">
            <a:avLst/>
          </a:prstGeom>
        </p:spPr>
      </p:pic>
      <p:sp>
        <p:nvSpPr>
          <p:cNvPr id="13" name="椭圆 14"/>
          <p:cNvSpPr/>
          <p:nvPr userDrawn="1"/>
        </p:nvSpPr>
        <p:spPr>
          <a:xfrm>
            <a:off x="193568"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p:cNvPicPr>
            <a:picLocks noChangeAspect="1"/>
          </p:cNvPicPr>
          <p:nvPr userDrawn="1"/>
        </p:nvPicPr>
        <p:blipFill>
          <a:blip r:embed="rId4"/>
          <a:stretch>
            <a:fillRect/>
          </a:stretch>
        </p:blipFill>
        <p:spPr>
          <a:xfrm rot="2700000">
            <a:off x="10352336" y="4602419"/>
            <a:ext cx="602779" cy="1767959"/>
          </a:xfrm>
          <a:prstGeom prst="rect">
            <a:avLst/>
          </a:prstGeom>
        </p:spPr>
      </p:pic>
      <p:pic>
        <p:nvPicPr>
          <p:cNvPr id="15" name="image 102"/>
          <p:cNvPicPr>
            <a:picLocks noChangeAspect="1"/>
          </p:cNvPicPr>
          <p:nvPr userDrawn="1"/>
        </p:nvPicPr>
        <p:blipFill>
          <a:blip r:embed="rId5"/>
          <a:srcRect/>
          <a:stretch>
            <a:fillRect/>
          </a:stretch>
        </p:blipFill>
        <p:spPr>
          <a:xfrm>
            <a:off x="11213302" y="343752"/>
            <a:ext cx="933436" cy="698048"/>
          </a:xfrm>
          <a:prstGeom prst="rect">
            <a:avLst/>
          </a:prstGeom>
        </p:spPr>
      </p:pic>
      <p:sp>
        <p:nvSpPr>
          <p:cNvPr id="16" name="椭圆 24"/>
          <p:cNvSpPr/>
          <p:nvPr userDrawn="1"/>
        </p:nvSpPr>
        <p:spPr>
          <a:xfrm>
            <a:off x="11539852" y="750714"/>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p:cNvSpPr/>
          <p:nvPr userDrawn="1"/>
        </p:nvSpPr>
        <p:spPr>
          <a:xfrm>
            <a:off x="254897" y="6059218"/>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p:cNvSpPr/>
          <p:nvPr userDrawn="1"/>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p:cNvGrpSpPr/>
          <p:nvPr userDrawn="1"/>
        </p:nvGrpSpPr>
        <p:grpSpPr>
          <a:xfrm>
            <a:off x="2843213" y="5216309"/>
            <a:ext cx="1014412" cy="414337"/>
            <a:chOff x="2843213" y="5216309"/>
            <a:chExt cx="1014412" cy="414337"/>
          </a:xfrm>
        </p:grpSpPr>
        <p:sp>
          <p:nvSpPr>
            <p:cNvPr id="20" name="圆角矩形 38"/>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p:cNvSpPr/>
          <p:nvPr userDrawn="1"/>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p:cNvSpPr/>
          <p:nvPr userDrawn="1"/>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p:cNvSpPr/>
          <p:nvPr userDrawn="1"/>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p:cNvSpPr/>
          <p:nvPr userDrawn="1"/>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p:cNvSpPr/>
          <p:nvPr userDrawn="1"/>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9" name="TextBox 28"/>
          <p:cNvSpPr txBox="1"/>
          <p:nvPr userDrawn="1"/>
        </p:nvSpPr>
        <p:spPr>
          <a:xfrm>
            <a:off x="1943051" y="6278480"/>
            <a:ext cx="701451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Thiết</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kế</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bởi</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Hương</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Thảo</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tranthao121004@gmail.com</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矩形 2"/>
          <p:cNvSpPr/>
          <p:nvPr userDrawn="1"/>
        </p:nvSpPr>
        <p:spPr>
          <a:xfrm>
            <a:off x="516732" y="469294"/>
            <a:ext cx="11158537" cy="5919412"/>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p:cNvPicPr>
            <a:picLocks noChangeAspect="1"/>
          </p:cNvPicPr>
          <p:nvPr userDrawn="1"/>
        </p:nvPicPr>
        <p:blipFill>
          <a:blip r:embed="rId2"/>
          <a:stretch>
            <a:fillRect/>
          </a:stretch>
        </p:blipFill>
        <p:spPr>
          <a:xfrm rot="2700000">
            <a:off x="10957684" y="5135837"/>
            <a:ext cx="602779" cy="1767959"/>
          </a:xfrm>
          <a:prstGeom prst="rect">
            <a:avLst/>
          </a:prstGeom>
        </p:spPr>
      </p:pic>
      <p:sp>
        <p:nvSpPr>
          <p:cNvPr id="14" name="椭圆 9"/>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p:cNvSpPr txBox="1"/>
          <p:nvPr userDrawn="1"/>
        </p:nvSpPr>
        <p:spPr>
          <a:xfrm>
            <a:off x="7320632" y="6524284"/>
            <a:ext cx="3249397"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kumimoji="0" lang="en-US" sz="1600" b="0" i="0" u="none" strike="noStrike" kern="1200" cap="none" spc="0" normalizeH="0" baseline="0" noProof="0" dirty="0">
              <a:ln>
                <a:noFill/>
              </a:ln>
              <a:solidFill>
                <a:prstClr val="black"/>
              </a:solidFill>
              <a:effectLst/>
              <a:uLnTx/>
              <a:uFillTx/>
              <a:latin typeface="Arial" panose="020B0604020202020204"/>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endParaRPr kumimoji="1"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4B79D43-DAE6-0F47-A9C1-04982654FBFB}" type="datetimeFigureOut">
              <a:rPr kumimoji="1" lang="zh-CN" altLang="en-US" sz="1800" b="0" i="0" u="none" strike="noStrike" kern="1200" cap="none" spc="0" normalizeH="0" baseline="0" noProof="0" smtClean="0">
                <a:ln>
                  <a:noFill/>
                </a:ln>
                <a:solidFill>
                  <a:prstClr val="black"/>
                </a:solidFill>
                <a:effectLst/>
                <a:uLnTx/>
                <a:uFillTx/>
                <a:latin typeface="Arial" panose="020B0604020202020204"/>
                <a:cs typeface="+mn-cs"/>
              </a:rPr>
            </a:fld>
            <a:endParaRPr kumimoji="1" lang="zh-CN" altLang="en-US"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EF17B97-31AA-F046-A2B1-CB7B8C901C9E}" type="slidenum">
              <a:rPr kumimoji="1" lang="zh-CN" altLang="en-US" sz="1800" b="0" i="0" u="none" strike="noStrike" kern="1200" cap="none" spc="0" normalizeH="0" baseline="0" noProof="0" smtClean="0">
                <a:ln>
                  <a:noFill/>
                </a:ln>
                <a:solidFill>
                  <a:prstClr val="black"/>
                </a:solidFill>
                <a:effectLst/>
                <a:uLnTx/>
                <a:uFillTx/>
                <a:latin typeface="Arial" panose="020B0604020202020204"/>
                <a:cs typeface="+mn-cs"/>
              </a:rPr>
            </a:fld>
            <a:endParaRPr kumimoji="1" lang="zh-CN" altLang="en-US" sz="1800" b="0" i="0" u="none" strike="noStrike" kern="1200" cap="none" spc="0" normalizeH="0" baseline="0" noProof="0">
              <a:ln>
                <a:noFill/>
              </a:ln>
              <a:solidFill>
                <a:prstClr val="black"/>
              </a:solidFill>
              <a:effectLst/>
              <a:uLnTx/>
              <a:uFillTx/>
              <a:latin typeface="Arial" panose="020B0604020202020204"/>
              <a:cs typeface="+mn-cs"/>
            </a:endParaRPr>
          </a:p>
        </p:txBody>
      </p:sp>
      <p:pic>
        <p:nvPicPr>
          <p:cNvPr id="8" name="bkgr 2"/>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a:fillRect/>
          </a:stretch>
        </p:blipFill>
        <p:spPr>
          <a:xfrm>
            <a:off x="0" y="0"/>
            <a:ext cx="12192000" cy="6858000"/>
          </a:xfrm>
          <a:prstGeom prst="rect">
            <a:avLst/>
          </a:prstGeom>
        </p:spPr>
      </p:pic>
      <p:pic>
        <p:nvPicPr>
          <p:cNvPr id="9" name="bkgr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a:off x="-6350" y="1616715"/>
            <a:ext cx="12191999" cy="3967171"/>
          </a:xfrm>
          <a:prstGeom prst="rect">
            <a:avLst/>
          </a:prstGeom>
        </p:spPr>
      </p:pic>
      <p:pic>
        <p:nvPicPr>
          <p:cNvPr id="10" name="Mây 3"/>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11" name="Mặt trời"/>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12" name="Bả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8"/>
            <a:ext cx="7924136" cy="4570649"/>
          </a:xfrm>
          <a:prstGeom prst="rect">
            <a:avLst/>
          </a:prstGeom>
        </p:spPr>
      </p:pic>
      <p:pic>
        <p:nvPicPr>
          <p:cNvPr id="13" name="bkgr 1"/>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a:fillRect/>
          </a:stretch>
        </p:blipFill>
        <p:spPr>
          <a:xfrm>
            <a:off x="0" y="4806595"/>
            <a:ext cx="12192000" cy="2081605"/>
          </a:xfrm>
          <a:prstGeom prst="rect">
            <a:avLst/>
          </a:prstGeom>
        </p:spPr>
      </p:pic>
      <p:pic>
        <p:nvPicPr>
          <p:cNvPr id="14" name="bóng bay 1"/>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5" name="bóng bay 2"/>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6" name="bóng bay 3"/>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18" name="Mây 1"/>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0" name="Mây 4"/>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1" name="TextBox 20"/>
          <p:cNvSpPr txBox="1"/>
          <p:nvPr userDrawn="1"/>
        </p:nvSpPr>
        <p:spPr>
          <a:xfrm>
            <a:off x="9201992" y="-18115"/>
            <a:ext cx="631573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kumimoji="0" lang="en-US" sz="1600" b="0" i="0" u="none" strike="noStrike" kern="1200" cap="none" spc="0" normalizeH="0" baseline="0" noProof="0" dirty="0">
              <a:ln>
                <a:noFill/>
              </a:ln>
              <a:solidFill>
                <a:prstClr val="black"/>
              </a:solidFill>
              <a:effectLst/>
              <a:uLnTx/>
              <a:uFillTx/>
              <a:latin typeface="Arial" panose="020B0604020202020204"/>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418963"/>
            <a:chOff x="395894" y="219519"/>
            <a:chExt cx="8518865" cy="4925505"/>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014;p14"/>
            <p:cNvSpPr/>
            <p:nvPr/>
          </p:nvSpPr>
          <p:spPr>
            <a:xfrm>
              <a:off x="395894" y="219519"/>
              <a:ext cx="8053438" cy="492550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101" name="Picture 10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5685" y="98227"/>
            <a:ext cx="2069886" cy="1034943"/>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p:cNvPicPr>
            <a:picLocks noChangeAspect="1"/>
          </p:cNvPicPr>
          <p:nvPr userDrawn="1"/>
        </p:nvPicPr>
        <p:blipFill rotWithShape="1">
          <a:blip r:embed="rId2"/>
          <a:srcRect l="626" t="832" r="626" b="1028"/>
          <a:stretch>
            <a:fillRect/>
          </a:stretch>
        </p:blipFill>
        <p:spPr>
          <a:xfrm>
            <a:off x="0" y="1"/>
            <a:ext cx="12219444" cy="6857999"/>
          </a:xfrm>
          <a:prstGeom prst="rect">
            <a:avLst/>
          </a:prstGeom>
        </p:spPr>
      </p:pic>
      <p:pic>
        <p:nvPicPr>
          <p:cNvPr id="9" name="图形 1"/>
          <p:cNvPicPr>
            <a:picLocks noChangeAspect="1"/>
          </p:cNvPicPr>
          <p:nvPr userDrawn="1"/>
        </p:nvPicPr>
        <p:blipFill>
          <a:blip r:embed="rId3"/>
          <a:stretch>
            <a:fillRect/>
          </a:stretch>
        </p:blipFill>
        <p:spPr>
          <a:xfrm>
            <a:off x="0" y="5212224"/>
            <a:ext cx="3308946" cy="1645775"/>
          </a:xfrm>
          <a:prstGeom prst="rect">
            <a:avLst/>
          </a:prstGeom>
        </p:spPr>
      </p:pic>
      <p:sp>
        <p:nvSpPr>
          <p:cNvPr id="10" name="TextBox 9"/>
          <p:cNvSpPr txBox="1"/>
          <p:nvPr userDrawn="1"/>
        </p:nvSpPr>
        <p:spPr>
          <a:xfrm>
            <a:off x="8011749" y="0"/>
            <a:ext cx="631573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kumimoji="0" lang="en-US" sz="1600" b="0" i="0" u="none" strike="noStrike" kern="1200" cap="none" spc="0" normalizeH="0" baseline="0" noProof="0" dirty="0">
              <a:ln>
                <a:noFill/>
              </a:ln>
              <a:solidFill>
                <a:prstClr val="black"/>
              </a:solidFill>
              <a:effectLst/>
              <a:uLnTx/>
              <a:uFillTx/>
              <a:latin typeface="Arial" panose="020B0604020202020204"/>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image 101"/>
          <p:cNvPicPr>
            <a:picLocks noChangeAspect="1"/>
          </p:cNvPicPr>
          <p:nvPr userDrawn="1"/>
        </p:nvPicPr>
        <p:blipFill>
          <a:blip r:embed="rId2"/>
          <a:srcRect/>
          <a:stretch>
            <a:fillRect/>
          </a:stretch>
        </p:blipFill>
        <p:spPr>
          <a:xfrm>
            <a:off x="0" y="0"/>
            <a:ext cx="12192002" cy="6858001"/>
          </a:xfrm>
          <a:prstGeom prst="rect">
            <a:avLst/>
          </a:prstGeom>
        </p:spPr>
      </p:pic>
      <p:sp>
        <p:nvSpPr>
          <p:cNvPr id="12" name="矩形 2"/>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4"/>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任意形状 6"/>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7"/>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8"/>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7" name="椭圆 9"/>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p:cNvSpPr txBox="1"/>
          <p:nvPr userDrawn="1"/>
        </p:nvSpPr>
        <p:spPr>
          <a:xfrm>
            <a:off x="7320632" y="6524284"/>
            <a:ext cx="631573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kumimoji="0" lang="en-US" sz="1600" b="0" i="0" u="none" strike="noStrike" kern="1200" cap="none" spc="0" normalizeH="0" baseline="0" noProof="0" dirty="0">
              <a:ln>
                <a:noFill/>
              </a:ln>
              <a:solidFill>
                <a:prstClr val="black"/>
              </a:solidFill>
              <a:effectLst/>
              <a:uLnTx/>
              <a:uFillTx/>
              <a:latin typeface="Arial" panose="020B0604020202020204"/>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101"/>
          <p:cNvPicPr>
            <a:picLocks noChangeAspect="1"/>
          </p:cNvPicPr>
          <p:nvPr userDrawn="1"/>
        </p:nvPicPr>
        <p:blipFill>
          <a:blip r:embed="rId2"/>
          <a:srcRect/>
          <a:stretch>
            <a:fillRect/>
          </a:stretch>
        </p:blipFill>
        <p:spPr>
          <a:xfrm>
            <a:off x="0" y="0"/>
            <a:ext cx="12192002" cy="6858001"/>
          </a:xfrm>
          <a:prstGeom prst="rect">
            <a:avLst/>
          </a:prstGeom>
        </p:spPr>
      </p:pic>
      <p:sp>
        <p:nvSpPr>
          <p:cNvPr id="8" name="矩形 2"/>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4"/>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形状 6"/>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7"/>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8"/>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3" name="椭圆 9"/>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p:cNvSpPr/>
          <p:nvPr userDrawn="1"/>
        </p:nvSpPr>
        <p:spPr>
          <a:xfrm rot="219724">
            <a:off x="4477184" y="1157469"/>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p:cNvSpPr/>
          <p:nvPr userDrawn="1"/>
        </p:nvSpPr>
        <p:spPr>
          <a:xfrm rot="20410169">
            <a:off x="4016052"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p:cNvSpPr txBox="1"/>
          <p:nvPr userDrawn="1"/>
        </p:nvSpPr>
        <p:spPr>
          <a:xfrm>
            <a:off x="5353380" y="198271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800" b="1" i="0" u="none" strike="noStrike" kern="1200" cap="none" spc="0" normalizeH="0" baseline="0" noProof="0" dirty="0">
                <a:ln w="22225">
                  <a:solidFill>
                    <a:prstClr val="white"/>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LUYỆN TẬP</a:t>
            </a:r>
            <a:endParaRPr kumimoji="0" lang="en-US" sz="8800" b="1" i="0" u="none" strike="noStrike" kern="1200" cap="none" spc="0" normalizeH="0" baseline="0" noProof="0" dirty="0">
              <a:ln w="22225">
                <a:solidFill>
                  <a:prstClr val="white"/>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endParaRPr>
          </a:p>
        </p:txBody>
      </p:sp>
      <p:pic>
        <p:nvPicPr>
          <p:cNvPr id="18" name="Picture 17" descr="A close-up of a map&#10;&#10;Description automatically generated with low confidence"/>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4337" y="1150962"/>
            <a:ext cx="1481296" cy="4904737"/>
          </a:xfrm>
          <a:prstGeom prst="rect">
            <a:avLst/>
          </a:prstGeom>
        </p:spPr>
      </p:pic>
      <p:sp>
        <p:nvSpPr>
          <p:cNvPr id="19" name="TextBox 18"/>
          <p:cNvSpPr txBox="1"/>
          <p:nvPr userDrawn="1"/>
        </p:nvSpPr>
        <p:spPr>
          <a:xfrm>
            <a:off x="7320632" y="6524284"/>
            <a:ext cx="3249397"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kumimoji="0" lang="en-US" sz="1600" b="0" i="0" u="none" strike="noStrike" kern="1200" cap="none" spc="0" normalizeH="0" baseline="0" noProof="0" dirty="0">
              <a:ln>
                <a:noFill/>
              </a:ln>
              <a:solidFill>
                <a:prstClr val="black"/>
              </a:solidFill>
              <a:effectLst/>
              <a:uLnTx/>
              <a:uFillTx/>
              <a:latin typeface="Arial" panose="020B0604020202020204"/>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image 101"/>
          <p:cNvPicPr>
            <a:picLocks noChangeAspect="1"/>
          </p:cNvPicPr>
          <p:nvPr userDrawn="1"/>
        </p:nvPicPr>
        <p:blipFill>
          <a:blip r:embed="rId2"/>
          <a:srcRect/>
          <a:stretch>
            <a:fillRect/>
          </a:stretch>
        </p:blipFill>
        <p:spPr>
          <a:xfrm>
            <a:off x="0" y="0"/>
            <a:ext cx="12192002" cy="6858001"/>
          </a:xfrm>
          <a:prstGeom prst="rect">
            <a:avLst/>
          </a:prstGeom>
        </p:spPr>
      </p:pic>
      <p:sp>
        <p:nvSpPr>
          <p:cNvPr id="7" name="矩形 2"/>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4"/>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形状 6"/>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7"/>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8"/>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2" name="椭圆 9"/>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12"/>
          <p:cNvSpPr/>
          <p:nvPr userDrawn="1"/>
        </p:nvSpPr>
        <p:spPr>
          <a:xfrm rot="21228401">
            <a:off x="2278901" y="1179055"/>
            <a:ext cx="6008783" cy="4661425"/>
          </a:xfrm>
          <a:prstGeom prst="rect">
            <a:avLst/>
          </a:prstGeom>
          <a:solidFill>
            <a:schemeClr val="accent4">
              <a:lumMod val="60000"/>
              <a:lumOff val="4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p:cNvSpPr/>
          <p:nvPr userDrawn="1"/>
        </p:nvSpPr>
        <p:spPr>
          <a:xfrm rot="1737576">
            <a:off x="6328895" y="1082086"/>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p:cNvSpPr/>
          <p:nvPr userDrawn="1"/>
        </p:nvSpPr>
        <p:spPr>
          <a:xfrm rot="19676478">
            <a:off x="1401292" y="1522000"/>
            <a:ext cx="2397502"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TextBox 15"/>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800" b="1" i="0" u="none" strike="noStrike" kern="1200" cap="none" spc="0" normalizeH="0" baseline="0" noProof="0" dirty="0">
                <a:ln w="22225">
                  <a:solidFill>
                    <a:prstClr val="white"/>
                  </a:solidFill>
                  <a:prstDash val="solid"/>
                </a:ln>
                <a:solidFill>
                  <a:srgbClr val="5B9BD5">
                    <a:lumMod val="75000"/>
                  </a:srgbClr>
                </a:solidFill>
                <a:effectLst>
                  <a:outerShdw blurRad="50800" dist="38100" dir="8100000" algn="tr" rotWithShape="0">
                    <a:prstClr val="black">
                      <a:alpha val="40000"/>
                    </a:prstClr>
                  </a:outerShdw>
                </a:effectLst>
                <a:uLnTx/>
                <a:uFillTx/>
                <a:latin typeface="Arial" panose="020B0604020202020204"/>
                <a:ea typeface="+mn-ea"/>
                <a:cs typeface="+mn-cs"/>
              </a:rPr>
              <a:t>HOẠT ĐỘNG</a:t>
            </a:r>
            <a:endParaRPr kumimoji="0" lang="en-US" sz="8800" b="1" i="0" u="none" strike="noStrike" kern="1200" cap="none" spc="0" normalizeH="0" baseline="0" noProof="0" dirty="0">
              <a:ln w="22225">
                <a:solidFill>
                  <a:prstClr val="white"/>
                </a:solidFill>
                <a:prstDash val="solid"/>
              </a:ln>
              <a:solidFill>
                <a:srgbClr val="5B9BD5">
                  <a:lumMod val="75000"/>
                </a:srgbClr>
              </a:solidFill>
              <a:effectLst>
                <a:outerShdw blurRad="50800" dist="38100" dir="8100000" algn="tr" rotWithShape="0">
                  <a:prstClr val="black">
                    <a:alpha val="40000"/>
                  </a:prstClr>
                </a:outerShdw>
              </a:effectLst>
              <a:uLnTx/>
              <a:uFillTx/>
              <a:latin typeface="Arial" panose="020B0604020202020204"/>
              <a:ea typeface="+mn-ea"/>
              <a:cs typeface="+mn-cs"/>
            </a:endParaRPr>
          </a:p>
        </p:txBody>
      </p:sp>
      <p:pic>
        <p:nvPicPr>
          <p:cNvPr id="18" name="图片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70707" y="2622107"/>
            <a:ext cx="3028932" cy="3847430"/>
          </a:xfrm>
          <a:prstGeom prst="rect">
            <a:avLst/>
          </a:prstGeom>
        </p:spPr>
      </p:pic>
      <p:sp>
        <p:nvSpPr>
          <p:cNvPr id="19" name="TextBox 18"/>
          <p:cNvSpPr txBox="1"/>
          <p:nvPr userDrawn="1"/>
        </p:nvSpPr>
        <p:spPr>
          <a:xfrm>
            <a:off x="7320632" y="6524284"/>
            <a:ext cx="3249397"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kumimoji="0" lang="en-US" sz="1600" b="0" i="0" u="none" strike="noStrike" kern="1200" cap="none" spc="0" normalizeH="0" baseline="0" noProof="0" dirty="0">
              <a:ln>
                <a:noFill/>
              </a:ln>
              <a:solidFill>
                <a:prstClr val="black"/>
              </a:solidFill>
              <a:effectLst/>
              <a:uLnTx/>
              <a:uFillTx/>
              <a:latin typeface="Arial" panose="020B0604020202020204"/>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image 101"/>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p:cNvSpPr/>
          <p:nvPr userDrawn="1"/>
        </p:nvSpPr>
        <p:spPr>
          <a:xfrm>
            <a:off x="3667342" y="983093"/>
            <a:ext cx="6008783" cy="4661425"/>
          </a:xfrm>
          <a:prstGeom prst="rect">
            <a:avLst/>
          </a:prstGeom>
          <a:solidFill>
            <a:srgbClr val="00CC66">
              <a:alpha val="49804"/>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p:cNvSpPr/>
          <p:nvPr userDrawn="1"/>
        </p:nvSpPr>
        <p:spPr>
          <a:xfrm rot="2109175">
            <a:off x="8040873" y="1261475"/>
            <a:ext cx="221102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p:cNvSpPr/>
          <p:nvPr userDrawn="1"/>
        </p:nvSpPr>
        <p:spPr>
          <a:xfrm rot="20048077">
            <a:off x="2977240" y="1148481"/>
            <a:ext cx="2397502" cy="495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p:cNvSpPr txBox="1"/>
          <p:nvPr userDrawn="1"/>
        </p:nvSpPr>
        <p:spPr>
          <a:xfrm>
            <a:off x="4557819" y="191342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800" b="1" i="0" u="none" strike="noStrike" kern="1200" cap="none" spc="0" normalizeH="0" baseline="0" noProof="0" dirty="0">
                <a:ln w="22225">
                  <a:solidFill>
                    <a:prstClr val="white"/>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KHÁM PHÁ</a:t>
            </a:r>
            <a:endParaRPr kumimoji="0" lang="en-US" sz="8800" b="1" i="0" u="none" strike="noStrike" kern="1200" cap="none" spc="0" normalizeH="0" baseline="0" noProof="0" dirty="0">
              <a:ln w="22225">
                <a:solidFill>
                  <a:prstClr val="white"/>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endParaRPr>
          </a:p>
        </p:txBody>
      </p:sp>
      <p:pic>
        <p:nvPicPr>
          <p:cNvPr id="21" name="图形 1"/>
          <p:cNvPicPr>
            <a:picLocks noChangeAspect="1"/>
          </p:cNvPicPr>
          <p:nvPr userDrawn="1"/>
        </p:nvPicPr>
        <p:blipFill>
          <a:blip r:embed="rId4"/>
          <a:stretch>
            <a:fillRect/>
          </a:stretch>
        </p:blipFill>
        <p:spPr>
          <a:xfrm>
            <a:off x="1416645" y="3997564"/>
            <a:ext cx="3980370" cy="1979722"/>
          </a:xfrm>
          <a:prstGeom prst="rect">
            <a:avLst/>
          </a:prstGeom>
        </p:spPr>
      </p:pic>
      <p:sp>
        <p:nvSpPr>
          <p:cNvPr id="22" name="TextBox 21"/>
          <p:cNvSpPr txBox="1"/>
          <p:nvPr userDrawn="1"/>
        </p:nvSpPr>
        <p:spPr>
          <a:xfrm>
            <a:off x="7668010" y="6560136"/>
            <a:ext cx="3249397"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kumimoji="0" lang="en-US" sz="1600" b="0" i="0" u="none" strike="noStrike" kern="1200" cap="none" spc="0" normalizeH="0" baseline="0" noProof="0" dirty="0">
              <a:ln>
                <a:noFill/>
              </a:ln>
              <a:solidFill>
                <a:prstClr val="black"/>
              </a:solidFill>
              <a:effectLst/>
              <a:uLnTx/>
              <a:uFillTx/>
              <a:latin typeface="Arial" panose="020B0604020202020204"/>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image 101"/>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p:cNvSpPr/>
          <p:nvPr userDrawn="1"/>
        </p:nvSpPr>
        <p:spPr>
          <a:xfrm rot="21228401">
            <a:off x="2278901" y="1179055"/>
            <a:ext cx="6008783" cy="4661425"/>
          </a:xfrm>
          <a:prstGeom prst="rect">
            <a:avLst/>
          </a:prstGeom>
          <a:solidFill>
            <a:srgbClr val="FFC00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p:cNvSpPr/>
          <p:nvPr userDrawn="1"/>
        </p:nvSpPr>
        <p:spPr>
          <a:xfrm rot="1737576">
            <a:off x="6328895" y="1082086"/>
            <a:ext cx="2211022" cy="4953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p:cNvSpPr/>
          <p:nvPr userDrawn="1"/>
        </p:nvSpPr>
        <p:spPr>
          <a:xfrm rot="19676478">
            <a:off x="1401292" y="1522000"/>
            <a:ext cx="239750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800" b="1" i="0" u="none" strike="noStrike" kern="1200" cap="none" spc="0" normalizeH="0" baseline="0" noProof="0" dirty="0">
                <a:ln w="22225">
                  <a:solidFill>
                    <a:prstClr val="white"/>
                  </a:solidFill>
                  <a:prstDash val="solid"/>
                </a:ln>
                <a:solidFill>
                  <a:srgbClr val="ED7D31"/>
                </a:solidFill>
                <a:effectLst>
                  <a:outerShdw blurRad="50800" dist="38100" dir="8100000" algn="tr" rotWithShape="0">
                    <a:prstClr val="black">
                      <a:alpha val="40000"/>
                    </a:prstClr>
                  </a:outerShdw>
                </a:effectLst>
                <a:uLnTx/>
                <a:uFillTx/>
                <a:latin typeface="Arial" panose="020B0604020202020204"/>
                <a:ea typeface="+mn-ea"/>
                <a:cs typeface="+mn-cs"/>
              </a:rPr>
              <a:t>TRÒ CHƠI</a:t>
            </a:r>
            <a:endParaRPr kumimoji="0" lang="en-US" sz="8800" b="1" i="0" u="none" strike="noStrike" kern="1200" cap="none" spc="0" normalizeH="0" baseline="0" noProof="0" dirty="0">
              <a:ln w="22225">
                <a:solidFill>
                  <a:prstClr val="white"/>
                </a:solidFill>
                <a:prstDash val="solid"/>
              </a:ln>
              <a:solidFill>
                <a:srgbClr val="ED7D31"/>
              </a:solidFill>
              <a:effectLst>
                <a:outerShdw blurRad="50800" dist="38100" dir="8100000" algn="tr" rotWithShape="0">
                  <a:prstClr val="black">
                    <a:alpha val="40000"/>
                  </a:prstClr>
                </a:outerShdw>
              </a:effectLst>
              <a:uLnTx/>
              <a:uFillTx/>
              <a:latin typeface="Arial" panose="020B0604020202020204"/>
              <a:ea typeface="+mn-ea"/>
              <a:cs typeface="+mn-cs"/>
            </a:endParaRPr>
          </a:p>
        </p:txBody>
      </p:sp>
      <p:grpSp>
        <p:nvGrpSpPr>
          <p:cNvPr id="21" name="Google Shape;769;p31"/>
          <p:cNvGrpSpPr/>
          <p:nvPr userDrawn="1"/>
        </p:nvGrpSpPr>
        <p:grpSpPr>
          <a:xfrm>
            <a:off x="7976030" y="2989410"/>
            <a:ext cx="2842230" cy="2927642"/>
            <a:chOff x="5641385" y="2381306"/>
            <a:chExt cx="2599446" cy="2521829"/>
          </a:xfrm>
        </p:grpSpPr>
        <p:sp>
          <p:nvSpPr>
            <p:cNvPr id="22" name="Google Shape;770;p31"/>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grpSp>
          <p:nvGrpSpPr>
            <p:cNvPr id="23" name="Google Shape;771;p31"/>
            <p:cNvGrpSpPr/>
            <p:nvPr/>
          </p:nvGrpSpPr>
          <p:grpSpPr>
            <a:xfrm flipH="1">
              <a:off x="6793275" y="3690844"/>
              <a:ext cx="1447557" cy="1002468"/>
              <a:chOff x="4799733" y="3457797"/>
              <a:chExt cx="2301388" cy="1593766"/>
            </a:xfrm>
          </p:grpSpPr>
          <p:sp>
            <p:nvSpPr>
              <p:cNvPr id="78" name="Google Shape;772;p31"/>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79" name="Google Shape;773;p31"/>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80" name="Google Shape;774;p31"/>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81" name="Google Shape;775;p31"/>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82" name="Google Shape;776;p31"/>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83" name="Google Shape;777;p31"/>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84" name="Google Shape;778;p31"/>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85" name="Google Shape;779;p31"/>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86" name="Google Shape;780;p31"/>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87" name="Google Shape;781;p31"/>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88" name="Google Shape;782;p31"/>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89" name="Google Shape;783;p31"/>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90" name="Google Shape;784;p31"/>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91" name="Google Shape;785;p31"/>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92" name="Google Shape;786;p31"/>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93" name="Google Shape;787;p31"/>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94" name="Google Shape;788;p31"/>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95" name="Google Shape;789;p31"/>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96" name="Google Shape;790;p31"/>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97" name="Google Shape;791;p31"/>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98" name="Google Shape;792;p31"/>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99" name="Google Shape;793;p31"/>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100" name="Google Shape;794;p31"/>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101" name="Google Shape;795;p31"/>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102" name="Google Shape;796;p31"/>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103" name="Google Shape;797;p31"/>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104" name="Google Shape;798;p31"/>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105" name="Google Shape;799;p31"/>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106" name="Google Shape;800;p31"/>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107" name="Google Shape;801;p31"/>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108" name="Google Shape;802;p31"/>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109" name="Google Shape;803;p31"/>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110" name="Google Shape;804;p31"/>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111" name="Google Shape;805;p31"/>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112" name="Google Shape;806;p31"/>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113" name="Google Shape;807;p31"/>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114" name="Google Shape;808;p31"/>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115" name="Google Shape;809;p31"/>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116" name="Google Shape;810;p31"/>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117" name="Google Shape;811;p31"/>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118" name="Google Shape;812;p31"/>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119" name="Google Shape;813;p31"/>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120" name="Google Shape;814;p31"/>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121" name="Google Shape;815;p31"/>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122" name="Google Shape;816;p31"/>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123" name="Google Shape;817;p31"/>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124" name="Google Shape;818;p31"/>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125" name="Google Shape;819;p31"/>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126" name="Google Shape;820;p31"/>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127" name="Google Shape;821;p31"/>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128" name="Google Shape;822;p31"/>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129" name="Google Shape;823;p31"/>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130" name="Google Shape;824;p31"/>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131" name="Google Shape;825;p31"/>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132" name="Google Shape;826;p31"/>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133" name="Google Shape;827;p31"/>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grpSp>
        <p:sp>
          <p:nvSpPr>
            <p:cNvPr id="24" name="Google Shape;828;p31"/>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25" name="Google Shape;829;p31"/>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26" name="Google Shape;830;p31"/>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27" name="Google Shape;831;p31"/>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28" name="Google Shape;832;p31"/>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29" name="Google Shape;833;p31"/>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30" name="Google Shape;834;p31"/>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31" name="Google Shape;835;p31"/>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32" name="Google Shape;836;p31"/>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33" name="Google Shape;837;p31"/>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34" name="Google Shape;838;p31"/>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35" name="Google Shape;839;p31"/>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36" name="Google Shape;840;p31"/>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37" name="Google Shape;841;p31"/>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38" name="Google Shape;842;p31"/>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39" name="Google Shape;843;p31"/>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40" name="Google Shape;844;p31"/>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41" name="Google Shape;845;p31"/>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42" name="Google Shape;846;p31"/>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43" name="Google Shape;847;p31"/>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44" name="Google Shape;848;p31"/>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45" name="Google Shape;849;p31"/>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46" name="Google Shape;850;p31"/>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47" name="Google Shape;851;p31"/>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48" name="Google Shape;852;p31"/>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49" name="Google Shape;853;p31"/>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50" name="Google Shape;854;p31"/>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51" name="Google Shape;855;p31"/>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52" name="Google Shape;856;p31"/>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53" name="Google Shape;857;p31"/>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54" name="Google Shape;858;p31"/>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55" name="Google Shape;859;p31"/>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56" name="Google Shape;860;p31"/>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57" name="Google Shape;861;p31"/>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58" name="Google Shape;862;p31"/>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59" name="Google Shape;863;p31"/>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60" name="Google Shape;864;p31"/>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61" name="Google Shape;865;p31"/>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62" name="Google Shape;866;p31"/>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63" name="Google Shape;867;p31"/>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64" name="Google Shape;868;p31"/>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65" name="Google Shape;869;p31"/>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66" name="Google Shape;870;p31"/>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67" name="Google Shape;871;p31"/>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68" name="Google Shape;872;p31"/>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69" name="Google Shape;873;p31"/>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70" name="Google Shape;874;p31"/>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71" name="Google Shape;875;p31"/>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72" name="Google Shape;876;p31"/>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73" name="Google Shape;877;p31"/>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74" name="Google Shape;878;p31"/>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75" name="Google Shape;879;p31"/>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76" name="Google Shape;880;p31"/>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77" name="Google Shape;881;p31"/>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a:cs typeface="+mn-cs"/>
              </a:endParaRPr>
            </a:p>
          </p:txBody>
        </p:sp>
      </p:grpSp>
      <p:sp>
        <p:nvSpPr>
          <p:cNvPr id="134" name="TextBox 133"/>
          <p:cNvSpPr txBox="1"/>
          <p:nvPr userDrawn="1"/>
        </p:nvSpPr>
        <p:spPr>
          <a:xfrm>
            <a:off x="7514755" y="6517885"/>
            <a:ext cx="3249397"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kumimoji="0" lang="en-US" sz="1600" b="0" i="0" u="none" strike="noStrike" kern="1200" cap="none" spc="0" normalizeH="0" baseline="0" noProof="0" dirty="0">
              <a:ln>
                <a:noFill/>
              </a:ln>
              <a:solidFill>
                <a:prstClr val="black"/>
              </a:solidFill>
              <a:effectLst/>
              <a:uLnTx/>
              <a:uFillTx/>
              <a:latin typeface="Arial" panose="020B0604020202020204"/>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p:cNvSpPr/>
          <p:nvPr userDrawn="1"/>
        </p:nvSpPr>
        <p:spPr>
          <a:xfrm>
            <a:off x="212651" y="202019"/>
            <a:ext cx="11738344" cy="6507125"/>
          </a:xfrm>
          <a:custGeom>
            <a:avLst/>
            <a:gdLst>
              <a:gd name="connsiteX0" fmla="*/ 0 w 11738344"/>
              <a:gd name="connsiteY0" fmla="*/ 0 h 6507125"/>
              <a:gd name="connsiteX1" fmla="*/ 586917 w 11738344"/>
              <a:gd name="connsiteY1" fmla="*/ 0 h 6507125"/>
              <a:gd name="connsiteX2" fmla="*/ 939068 w 11738344"/>
              <a:gd name="connsiteY2" fmla="*/ 0 h 6507125"/>
              <a:gd name="connsiteX3" fmla="*/ 1525985 w 11738344"/>
              <a:gd name="connsiteY3" fmla="*/ 0 h 6507125"/>
              <a:gd name="connsiteX4" fmla="*/ 1760752 w 11738344"/>
              <a:gd name="connsiteY4" fmla="*/ 0 h 6507125"/>
              <a:gd name="connsiteX5" fmla="*/ 2347669 w 11738344"/>
              <a:gd name="connsiteY5" fmla="*/ 0 h 6507125"/>
              <a:gd name="connsiteX6" fmla="*/ 3051969 w 11738344"/>
              <a:gd name="connsiteY6" fmla="*/ 0 h 6507125"/>
              <a:gd name="connsiteX7" fmla="*/ 3521503 w 11738344"/>
              <a:gd name="connsiteY7" fmla="*/ 0 h 6507125"/>
              <a:gd name="connsiteX8" fmla="*/ 3756270 w 11738344"/>
              <a:gd name="connsiteY8" fmla="*/ 0 h 6507125"/>
              <a:gd name="connsiteX9" fmla="*/ 4577954 w 11738344"/>
              <a:gd name="connsiteY9" fmla="*/ 0 h 6507125"/>
              <a:gd name="connsiteX10" fmla="*/ 5164871 w 11738344"/>
              <a:gd name="connsiteY10" fmla="*/ 0 h 6507125"/>
              <a:gd name="connsiteX11" fmla="*/ 5751789 w 11738344"/>
              <a:gd name="connsiteY11" fmla="*/ 0 h 6507125"/>
              <a:gd name="connsiteX12" fmla="*/ 6221322 w 11738344"/>
              <a:gd name="connsiteY12" fmla="*/ 0 h 6507125"/>
              <a:gd name="connsiteX13" fmla="*/ 7043006 w 11738344"/>
              <a:gd name="connsiteY13" fmla="*/ 0 h 6507125"/>
              <a:gd name="connsiteX14" fmla="*/ 7277773 w 11738344"/>
              <a:gd name="connsiteY14" fmla="*/ 0 h 6507125"/>
              <a:gd name="connsiteX15" fmla="*/ 7629924 w 11738344"/>
              <a:gd name="connsiteY15" fmla="*/ 0 h 6507125"/>
              <a:gd name="connsiteX16" fmla="*/ 8216841 w 11738344"/>
              <a:gd name="connsiteY16" fmla="*/ 0 h 6507125"/>
              <a:gd name="connsiteX17" fmla="*/ 9038525 w 11738344"/>
              <a:gd name="connsiteY17" fmla="*/ 0 h 6507125"/>
              <a:gd name="connsiteX18" fmla="*/ 9273292 w 11738344"/>
              <a:gd name="connsiteY18" fmla="*/ 0 h 6507125"/>
              <a:gd name="connsiteX19" fmla="*/ 9742826 w 11738344"/>
              <a:gd name="connsiteY19" fmla="*/ 0 h 6507125"/>
              <a:gd name="connsiteX20" fmla="*/ 10564510 w 11738344"/>
              <a:gd name="connsiteY20" fmla="*/ 0 h 6507125"/>
              <a:gd name="connsiteX21" fmla="*/ 11151427 w 11738344"/>
              <a:gd name="connsiteY21" fmla="*/ 0 h 6507125"/>
              <a:gd name="connsiteX22" fmla="*/ 11738344 w 11738344"/>
              <a:gd name="connsiteY22" fmla="*/ 0 h 6507125"/>
              <a:gd name="connsiteX23" fmla="*/ 11738344 w 11738344"/>
              <a:gd name="connsiteY23" fmla="*/ 721699 h 6507125"/>
              <a:gd name="connsiteX24" fmla="*/ 11738344 w 11738344"/>
              <a:gd name="connsiteY24" fmla="*/ 1183114 h 6507125"/>
              <a:gd name="connsiteX25" fmla="*/ 11738344 w 11738344"/>
              <a:gd name="connsiteY25" fmla="*/ 1644528 h 6507125"/>
              <a:gd name="connsiteX26" fmla="*/ 11738344 w 11738344"/>
              <a:gd name="connsiteY26" fmla="*/ 2236085 h 6507125"/>
              <a:gd name="connsiteX27" fmla="*/ 11738344 w 11738344"/>
              <a:gd name="connsiteY27" fmla="*/ 2827642 h 6507125"/>
              <a:gd name="connsiteX28" fmla="*/ 11738344 w 11738344"/>
              <a:gd name="connsiteY28" fmla="*/ 3223985 h 6507125"/>
              <a:gd name="connsiteX29" fmla="*/ 11738344 w 11738344"/>
              <a:gd name="connsiteY29" fmla="*/ 3815541 h 6507125"/>
              <a:gd name="connsiteX30" fmla="*/ 11738344 w 11738344"/>
              <a:gd name="connsiteY30" fmla="*/ 4537241 h 6507125"/>
              <a:gd name="connsiteX31" fmla="*/ 11738344 w 11738344"/>
              <a:gd name="connsiteY31" fmla="*/ 4998655 h 6507125"/>
              <a:gd name="connsiteX32" fmla="*/ 11738344 w 11738344"/>
              <a:gd name="connsiteY32" fmla="*/ 5394998 h 6507125"/>
              <a:gd name="connsiteX33" fmla="*/ 11738344 w 11738344"/>
              <a:gd name="connsiteY33" fmla="*/ 5986555 h 6507125"/>
              <a:gd name="connsiteX34" fmla="*/ 11738344 w 11738344"/>
              <a:gd name="connsiteY34" fmla="*/ 6507125 h 6507125"/>
              <a:gd name="connsiteX35" fmla="*/ 11034043 w 11738344"/>
              <a:gd name="connsiteY35" fmla="*/ 6507125 h 6507125"/>
              <a:gd name="connsiteX36" fmla="*/ 10799276 w 11738344"/>
              <a:gd name="connsiteY36" fmla="*/ 6507125 h 6507125"/>
              <a:gd name="connsiteX37" fmla="*/ 10094976 w 11738344"/>
              <a:gd name="connsiteY37" fmla="*/ 6507125 h 6507125"/>
              <a:gd name="connsiteX38" fmla="*/ 9860209 w 11738344"/>
              <a:gd name="connsiteY38" fmla="*/ 6507125 h 6507125"/>
              <a:gd name="connsiteX39" fmla="*/ 9155908 w 11738344"/>
              <a:gd name="connsiteY39" fmla="*/ 6507125 h 6507125"/>
              <a:gd name="connsiteX40" fmla="*/ 8803758 w 11738344"/>
              <a:gd name="connsiteY40" fmla="*/ 6507125 h 6507125"/>
              <a:gd name="connsiteX41" fmla="*/ 8334224 w 11738344"/>
              <a:gd name="connsiteY41" fmla="*/ 6507125 h 6507125"/>
              <a:gd name="connsiteX42" fmla="*/ 8099457 w 11738344"/>
              <a:gd name="connsiteY42" fmla="*/ 6507125 h 6507125"/>
              <a:gd name="connsiteX43" fmla="*/ 7629924 w 11738344"/>
              <a:gd name="connsiteY43" fmla="*/ 6507125 h 6507125"/>
              <a:gd name="connsiteX44" fmla="*/ 6808240 w 11738344"/>
              <a:gd name="connsiteY44" fmla="*/ 6507125 h 6507125"/>
              <a:gd name="connsiteX45" fmla="*/ 6573473 w 11738344"/>
              <a:gd name="connsiteY45" fmla="*/ 6507125 h 6507125"/>
              <a:gd name="connsiteX46" fmla="*/ 5869172 w 11738344"/>
              <a:gd name="connsiteY46" fmla="*/ 6507125 h 6507125"/>
              <a:gd name="connsiteX47" fmla="*/ 5282255 w 11738344"/>
              <a:gd name="connsiteY47" fmla="*/ 6507125 h 6507125"/>
              <a:gd name="connsiteX48" fmla="*/ 4930104 w 11738344"/>
              <a:gd name="connsiteY48" fmla="*/ 6507125 h 6507125"/>
              <a:gd name="connsiteX49" fmla="*/ 4577954 w 11738344"/>
              <a:gd name="connsiteY49" fmla="*/ 6507125 h 6507125"/>
              <a:gd name="connsiteX50" fmla="*/ 4108420 w 11738344"/>
              <a:gd name="connsiteY50" fmla="*/ 6507125 h 6507125"/>
              <a:gd name="connsiteX51" fmla="*/ 3521503 w 11738344"/>
              <a:gd name="connsiteY51" fmla="*/ 6507125 h 6507125"/>
              <a:gd name="connsiteX52" fmla="*/ 2699819 w 11738344"/>
              <a:gd name="connsiteY52" fmla="*/ 6507125 h 6507125"/>
              <a:gd name="connsiteX53" fmla="*/ 1995518 w 11738344"/>
              <a:gd name="connsiteY53" fmla="*/ 6507125 h 6507125"/>
              <a:gd name="connsiteX54" fmla="*/ 1760752 w 11738344"/>
              <a:gd name="connsiteY54" fmla="*/ 6507125 h 6507125"/>
              <a:gd name="connsiteX55" fmla="*/ 939068 w 11738344"/>
              <a:gd name="connsiteY55" fmla="*/ 6507125 h 6507125"/>
              <a:gd name="connsiteX56" fmla="*/ 0 w 11738344"/>
              <a:gd name="connsiteY56" fmla="*/ 6507125 h 6507125"/>
              <a:gd name="connsiteX57" fmla="*/ 0 w 11738344"/>
              <a:gd name="connsiteY57" fmla="*/ 5785426 h 6507125"/>
              <a:gd name="connsiteX58" fmla="*/ 0 w 11738344"/>
              <a:gd name="connsiteY58" fmla="*/ 5128798 h 6507125"/>
              <a:gd name="connsiteX59" fmla="*/ 0 w 11738344"/>
              <a:gd name="connsiteY59" fmla="*/ 4537241 h 6507125"/>
              <a:gd name="connsiteX60" fmla="*/ 0 w 11738344"/>
              <a:gd name="connsiteY60" fmla="*/ 3880613 h 6507125"/>
              <a:gd name="connsiteX61" fmla="*/ 0 w 11738344"/>
              <a:gd name="connsiteY61" fmla="*/ 3158913 h 6507125"/>
              <a:gd name="connsiteX62" fmla="*/ 0 w 11738344"/>
              <a:gd name="connsiteY62" fmla="*/ 2437214 h 6507125"/>
              <a:gd name="connsiteX63" fmla="*/ 0 w 11738344"/>
              <a:gd name="connsiteY63" fmla="*/ 1715515 h 6507125"/>
              <a:gd name="connsiteX64" fmla="*/ 0 w 11738344"/>
              <a:gd name="connsiteY64" fmla="*/ 1319172 h 6507125"/>
              <a:gd name="connsiteX65" fmla="*/ 0 w 11738344"/>
              <a:gd name="connsiteY65" fmla="*/ 662544 h 6507125"/>
              <a:gd name="connsiteX66" fmla="*/ 0 w 11738344"/>
              <a:gd name="connsiteY66" fmla="*/ 0 h 650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38344" h="6507125"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28644" y="3559281"/>
                  <a:pt x="11738344" y="3815541"/>
                </a:cubicBezTo>
                <a:cubicBezTo>
                  <a:pt x="11748044" y="4071801"/>
                  <a:pt x="11660229" y="4277915"/>
                  <a:pt x="11738344" y="4537241"/>
                </a:cubicBezTo>
                <a:cubicBezTo>
                  <a:pt x="11816459" y="4796567"/>
                  <a:pt x="11733753" y="4796994"/>
                  <a:pt x="11738344" y="4998655"/>
                </a:cubicBezTo>
                <a:cubicBezTo>
                  <a:pt x="11742935" y="5200316"/>
                  <a:pt x="11719250" y="5308582"/>
                  <a:pt x="11738344" y="5394998"/>
                </a:cubicBezTo>
                <a:cubicBezTo>
                  <a:pt x="11757438" y="5481414"/>
                  <a:pt x="11699476" y="5736459"/>
                  <a:pt x="11738344" y="5986555"/>
                </a:cubicBezTo>
                <a:cubicBezTo>
                  <a:pt x="11777212" y="6236651"/>
                  <a:pt x="11708423" y="6334874"/>
                  <a:pt x="11738344" y="6507125"/>
                </a:cubicBezTo>
                <a:cubicBezTo>
                  <a:pt x="11478827" y="6561764"/>
                  <a:pt x="11355604" y="6489109"/>
                  <a:pt x="11034043" y="6507125"/>
                </a:cubicBezTo>
                <a:cubicBezTo>
                  <a:pt x="10712482" y="6525141"/>
                  <a:pt x="10886680" y="6497141"/>
                  <a:pt x="10799276" y="6507125"/>
                </a:cubicBezTo>
                <a:cubicBezTo>
                  <a:pt x="10711872" y="6517109"/>
                  <a:pt x="10265533" y="6502056"/>
                  <a:pt x="10094976" y="6507125"/>
                </a:cubicBezTo>
                <a:cubicBezTo>
                  <a:pt x="9924419" y="6512194"/>
                  <a:pt x="9975231" y="6494613"/>
                  <a:pt x="9860209" y="6507125"/>
                </a:cubicBezTo>
                <a:cubicBezTo>
                  <a:pt x="9745187" y="6519637"/>
                  <a:pt x="9465544" y="6493149"/>
                  <a:pt x="9155908" y="6507125"/>
                </a:cubicBezTo>
                <a:cubicBezTo>
                  <a:pt x="8846272" y="6521101"/>
                  <a:pt x="8884191" y="6495076"/>
                  <a:pt x="8803758" y="6507125"/>
                </a:cubicBezTo>
                <a:cubicBezTo>
                  <a:pt x="8723325" y="6519174"/>
                  <a:pt x="8508753" y="6467331"/>
                  <a:pt x="8334224" y="6507125"/>
                </a:cubicBezTo>
                <a:cubicBezTo>
                  <a:pt x="8159695" y="6546919"/>
                  <a:pt x="8211920" y="6481971"/>
                  <a:pt x="8099457" y="6507125"/>
                </a:cubicBezTo>
                <a:cubicBezTo>
                  <a:pt x="7986994" y="6532279"/>
                  <a:pt x="7760338" y="6491342"/>
                  <a:pt x="7629924" y="6507125"/>
                </a:cubicBezTo>
                <a:cubicBezTo>
                  <a:pt x="7499510" y="6522908"/>
                  <a:pt x="7068285" y="6502086"/>
                  <a:pt x="6808240" y="6507125"/>
                </a:cubicBezTo>
                <a:cubicBezTo>
                  <a:pt x="6548195" y="6512164"/>
                  <a:pt x="6642810" y="6498574"/>
                  <a:pt x="6573473" y="6507125"/>
                </a:cubicBezTo>
                <a:cubicBezTo>
                  <a:pt x="6504136" y="6515676"/>
                  <a:pt x="6038855" y="6438771"/>
                  <a:pt x="5869172" y="6507125"/>
                </a:cubicBezTo>
                <a:cubicBezTo>
                  <a:pt x="5699489" y="6575479"/>
                  <a:pt x="5566362" y="6496885"/>
                  <a:pt x="5282255" y="6507125"/>
                </a:cubicBezTo>
                <a:cubicBezTo>
                  <a:pt x="4998148" y="6517365"/>
                  <a:pt x="5039221" y="6465905"/>
                  <a:pt x="4930104" y="6507125"/>
                </a:cubicBezTo>
                <a:cubicBezTo>
                  <a:pt x="4820987" y="6548345"/>
                  <a:pt x="4723325" y="6493648"/>
                  <a:pt x="4577954" y="6507125"/>
                </a:cubicBezTo>
                <a:cubicBezTo>
                  <a:pt x="4432583" y="6520602"/>
                  <a:pt x="4240580" y="6477186"/>
                  <a:pt x="4108420" y="6507125"/>
                </a:cubicBezTo>
                <a:cubicBezTo>
                  <a:pt x="3976260" y="6537064"/>
                  <a:pt x="3729849" y="6485756"/>
                  <a:pt x="3521503" y="6507125"/>
                </a:cubicBezTo>
                <a:cubicBezTo>
                  <a:pt x="3313157" y="6528494"/>
                  <a:pt x="2978184" y="6440521"/>
                  <a:pt x="2699819" y="6507125"/>
                </a:cubicBezTo>
                <a:cubicBezTo>
                  <a:pt x="2421454" y="6573729"/>
                  <a:pt x="2296956" y="6495816"/>
                  <a:pt x="1995518" y="6507125"/>
                </a:cubicBezTo>
                <a:cubicBezTo>
                  <a:pt x="1694080" y="6518434"/>
                  <a:pt x="1872133" y="6498123"/>
                  <a:pt x="1760752" y="6507125"/>
                </a:cubicBezTo>
                <a:cubicBezTo>
                  <a:pt x="1649371" y="6516127"/>
                  <a:pt x="1240399" y="6475880"/>
                  <a:pt x="939068" y="6507125"/>
                </a:cubicBezTo>
                <a:cubicBezTo>
                  <a:pt x="637737" y="6538370"/>
                  <a:pt x="388381" y="6477070"/>
                  <a:pt x="0" y="6507125"/>
                </a:cubicBezTo>
                <a:cubicBezTo>
                  <a:pt x="-47939" y="6337479"/>
                  <a:pt x="879" y="6060669"/>
                  <a:pt x="0" y="5785426"/>
                </a:cubicBezTo>
                <a:cubicBezTo>
                  <a:pt x="-879" y="5510183"/>
                  <a:pt x="581" y="5359991"/>
                  <a:pt x="0" y="5128798"/>
                </a:cubicBezTo>
                <a:cubicBezTo>
                  <a:pt x="-581" y="4897605"/>
                  <a:pt x="45467" y="4828334"/>
                  <a:pt x="0" y="4537241"/>
                </a:cubicBezTo>
                <a:cubicBezTo>
                  <a:pt x="-45467" y="4246148"/>
                  <a:pt x="61308" y="4034246"/>
                  <a:pt x="0" y="3880613"/>
                </a:cubicBezTo>
                <a:cubicBezTo>
                  <a:pt x="-61308" y="3726980"/>
                  <a:pt x="34030" y="3322956"/>
                  <a:pt x="0" y="3158913"/>
                </a:cubicBezTo>
                <a:cubicBezTo>
                  <a:pt x="-34030" y="2994870"/>
                  <a:pt x="80763" y="2717371"/>
                  <a:pt x="0" y="2437214"/>
                </a:cubicBezTo>
                <a:cubicBezTo>
                  <a:pt x="-80763" y="2157057"/>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5"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5233" y="1344087"/>
                  <a:pt x="11738344" y="1514385"/>
                </a:cubicBezTo>
                <a:cubicBezTo>
                  <a:pt x="11791455" y="1684683"/>
                  <a:pt x="11711044" y="1762913"/>
                  <a:pt x="11738344" y="1975800"/>
                </a:cubicBezTo>
                <a:cubicBezTo>
                  <a:pt x="11765644" y="2188687"/>
                  <a:pt x="11699886" y="2274464"/>
                  <a:pt x="11738344" y="2502285"/>
                </a:cubicBezTo>
                <a:cubicBezTo>
                  <a:pt x="11776802" y="2730106"/>
                  <a:pt x="11695385" y="2995182"/>
                  <a:pt x="11738344" y="3223985"/>
                </a:cubicBezTo>
                <a:cubicBezTo>
                  <a:pt x="11781303" y="3452788"/>
                  <a:pt x="11700748" y="3463165"/>
                  <a:pt x="11738344" y="3620328"/>
                </a:cubicBezTo>
                <a:cubicBezTo>
                  <a:pt x="11775940" y="3777491"/>
                  <a:pt x="11707001" y="4043633"/>
                  <a:pt x="11738344" y="4342027"/>
                </a:cubicBezTo>
                <a:cubicBezTo>
                  <a:pt x="11769687" y="4640421"/>
                  <a:pt x="11729213" y="4583818"/>
                  <a:pt x="11738344" y="4738370"/>
                </a:cubicBezTo>
                <a:cubicBezTo>
                  <a:pt x="11747475" y="4892922"/>
                  <a:pt x="11733578" y="4965083"/>
                  <a:pt x="11738344" y="5134713"/>
                </a:cubicBezTo>
                <a:cubicBezTo>
                  <a:pt x="11743110" y="5304343"/>
                  <a:pt x="11662322" y="5553418"/>
                  <a:pt x="11738344" y="5791341"/>
                </a:cubicBezTo>
                <a:cubicBezTo>
                  <a:pt x="11814366" y="6029264"/>
                  <a:pt x="11713020" y="6176136"/>
                  <a:pt x="11738344" y="6507125"/>
                </a:cubicBezTo>
                <a:cubicBezTo>
                  <a:pt x="11547327" y="6548973"/>
                  <a:pt x="11498077" y="6493046"/>
                  <a:pt x="11268810" y="6507125"/>
                </a:cubicBezTo>
                <a:cubicBezTo>
                  <a:pt x="11039543" y="6521204"/>
                  <a:pt x="11107069" y="6502334"/>
                  <a:pt x="11034043" y="6507125"/>
                </a:cubicBezTo>
                <a:cubicBezTo>
                  <a:pt x="10961017" y="6511916"/>
                  <a:pt x="10683932" y="6506699"/>
                  <a:pt x="10564510" y="6507125"/>
                </a:cubicBezTo>
                <a:cubicBezTo>
                  <a:pt x="10445088" y="6507551"/>
                  <a:pt x="10108637" y="6458162"/>
                  <a:pt x="9742826" y="6507125"/>
                </a:cubicBezTo>
                <a:cubicBezTo>
                  <a:pt x="9377015" y="6556088"/>
                  <a:pt x="9349509" y="6439682"/>
                  <a:pt x="9038525" y="6507125"/>
                </a:cubicBezTo>
                <a:cubicBezTo>
                  <a:pt x="8727541" y="6574568"/>
                  <a:pt x="8794847" y="6477168"/>
                  <a:pt x="8686375" y="6507125"/>
                </a:cubicBezTo>
                <a:cubicBezTo>
                  <a:pt x="8577903" y="6537082"/>
                  <a:pt x="8357039" y="6497360"/>
                  <a:pt x="8099457" y="6507125"/>
                </a:cubicBezTo>
                <a:cubicBezTo>
                  <a:pt x="7841875" y="6516890"/>
                  <a:pt x="7839028" y="6470904"/>
                  <a:pt x="7747307" y="6507125"/>
                </a:cubicBezTo>
                <a:cubicBezTo>
                  <a:pt x="7655586" y="6543346"/>
                  <a:pt x="7266710" y="6462145"/>
                  <a:pt x="7043006" y="6507125"/>
                </a:cubicBezTo>
                <a:cubicBezTo>
                  <a:pt x="6819302" y="6552105"/>
                  <a:pt x="6503498" y="6464456"/>
                  <a:pt x="6338706" y="6507125"/>
                </a:cubicBezTo>
                <a:cubicBezTo>
                  <a:pt x="6173914" y="6549794"/>
                  <a:pt x="6184575" y="6483218"/>
                  <a:pt x="6103939" y="6507125"/>
                </a:cubicBezTo>
                <a:cubicBezTo>
                  <a:pt x="6023303" y="6531032"/>
                  <a:pt x="5677300" y="6424778"/>
                  <a:pt x="5399638" y="6507125"/>
                </a:cubicBezTo>
                <a:cubicBezTo>
                  <a:pt x="5121976" y="6589472"/>
                  <a:pt x="5064059" y="6456168"/>
                  <a:pt x="4930104" y="6507125"/>
                </a:cubicBezTo>
                <a:cubicBezTo>
                  <a:pt x="4796149" y="6558082"/>
                  <a:pt x="4287006" y="6419485"/>
                  <a:pt x="4108420" y="6507125"/>
                </a:cubicBezTo>
                <a:cubicBezTo>
                  <a:pt x="3929834" y="6594765"/>
                  <a:pt x="3851012" y="6506127"/>
                  <a:pt x="3756270" y="6507125"/>
                </a:cubicBezTo>
                <a:cubicBezTo>
                  <a:pt x="3661528" y="6508123"/>
                  <a:pt x="3178681" y="6505194"/>
                  <a:pt x="2934586" y="6507125"/>
                </a:cubicBezTo>
                <a:cubicBezTo>
                  <a:pt x="2690491" y="6509056"/>
                  <a:pt x="2804760" y="6481921"/>
                  <a:pt x="2699819" y="6507125"/>
                </a:cubicBezTo>
                <a:cubicBezTo>
                  <a:pt x="2594878" y="6532329"/>
                  <a:pt x="2131310" y="6492863"/>
                  <a:pt x="1878135" y="6507125"/>
                </a:cubicBezTo>
                <a:cubicBezTo>
                  <a:pt x="1624960" y="6521387"/>
                  <a:pt x="1497787" y="6488583"/>
                  <a:pt x="1173834" y="6507125"/>
                </a:cubicBezTo>
                <a:cubicBezTo>
                  <a:pt x="849881" y="6525667"/>
                  <a:pt x="834993" y="6490955"/>
                  <a:pt x="704301" y="6507125"/>
                </a:cubicBezTo>
                <a:cubicBezTo>
                  <a:pt x="573609" y="6523295"/>
                  <a:pt x="308132" y="6478693"/>
                  <a:pt x="0" y="6507125"/>
                </a:cubicBezTo>
                <a:cubicBezTo>
                  <a:pt x="-29938" y="6329998"/>
                  <a:pt x="56135" y="6044585"/>
                  <a:pt x="0" y="5785426"/>
                </a:cubicBezTo>
                <a:cubicBezTo>
                  <a:pt x="-56135" y="5526267"/>
                  <a:pt x="39316" y="5376750"/>
                  <a:pt x="0" y="5193869"/>
                </a:cubicBezTo>
                <a:cubicBezTo>
                  <a:pt x="-39316" y="5010988"/>
                  <a:pt x="32117" y="4985215"/>
                  <a:pt x="0" y="4797526"/>
                </a:cubicBezTo>
                <a:cubicBezTo>
                  <a:pt x="-32117" y="4609837"/>
                  <a:pt x="57743" y="4276268"/>
                  <a:pt x="0" y="4075826"/>
                </a:cubicBezTo>
                <a:cubicBezTo>
                  <a:pt x="-57743" y="3875384"/>
                  <a:pt x="207" y="3518980"/>
                  <a:pt x="0" y="3354127"/>
                </a:cubicBezTo>
                <a:cubicBezTo>
                  <a:pt x="-207" y="3189274"/>
                  <a:pt x="26299" y="3135377"/>
                  <a:pt x="0" y="2957784"/>
                </a:cubicBezTo>
                <a:cubicBezTo>
                  <a:pt x="-26299" y="2780191"/>
                  <a:pt x="43986" y="2618936"/>
                  <a:pt x="0" y="2431299"/>
                </a:cubicBezTo>
                <a:cubicBezTo>
                  <a:pt x="-43986" y="2243663"/>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8" name="TextBox 7"/>
          <p:cNvSpPr txBox="1"/>
          <p:nvPr userDrawn="1"/>
        </p:nvSpPr>
        <p:spPr>
          <a:xfrm>
            <a:off x="8942603" y="-31899"/>
            <a:ext cx="3249397"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kumimoji="0" lang="en-US" sz="1600" b="0" i="0" u="none" strike="noStrike" kern="1200" cap="none" spc="0" normalizeH="0" baseline="0" noProof="0" dirty="0">
              <a:ln>
                <a:noFill/>
              </a:ln>
              <a:solidFill>
                <a:prstClr val="black"/>
              </a:solidFill>
              <a:effectLst/>
              <a:uLnTx/>
              <a:uFillTx/>
              <a:latin typeface="Arial" panose="020B0604020202020204"/>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1EBD0CC-E3E2-4331-AA06-EBB8ADD6037D}" type="datetimeFigureOut">
              <a:rPr kumimoji="0" lang="en-US" sz="1200" b="0" i="0" u="none" strike="noStrike" kern="1200" cap="none" spc="0" normalizeH="0" baseline="0" noProof="0" smtClean="0">
                <a:ln>
                  <a:noFill/>
                </a:ln>
                <a:solidFill>
                  <a:prstClr val="black">
                    <a:tint val="75000"/>
                  </a:prstClr>
                </a:solidFill>
                <a:effectLst/>
                <a:uLnTx/>
                <a:uFillTx/>
                <a:latin typeface="Arial-Rounded"/>
                <a:cs typeface="+mn-cs"/>
              </a:rPr>
            </a:fld>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7634F2D-4F96-4A1A-A648-518B1AFE058E}" type="slidenum">
              <a:rPr kumimoji="0" lang="en-US" sz="1200" b="0" i="0" u="none" strike="noStrike" kern="1200" cap="none" spc="0" normalizeH="0" baseline="0" noProof="0" smtClean="0">
                <a:ln>
                  <a:noFill/>
                </a:ln>
                <a:solidFill>
                  <a:prstClr val="black">
                    <a:tint val="75000"/>
                  </a:prstClr>
                </a:solidFill>
                <a:effectLst/>
                <a:uLnTx/>
                <a:uFillTx/>
                <a:latin typeface="Arial-Rounded"/>
                <a:cs typeface="+mn-cs"/>
              </a:rPr>
            </a:fld>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pic>
        <p:nvPicPr>
          <p:cNvPr id="6" name="图片 9"/>
          <p:cNvPicPr>
            <a:picLocks noChangeAspect="1"/>
          </p:cNvPicPr>
          <p:nvPr userDrawn="1"/>
        </p:nvPicPr>
        <p:blipFill>
          <a:blip r:embed="rId2" cstate="screen"/>
          <a:srcRect l="11908" t="16713" b="14111"/>
          <a:stretch>
            <a:fillRect/>
          </a:stretch>
        </p:blipFill>
        <p:spPr>
          <a:xfrm>
            <a:off x="2456500" y="508763"/>
            <a:ext cx="7558181" cy="5808575"/>
          </a:xfrm>
          <a:prstGeom prst="rect">
            <a:avLst/>
          </a:prstGeom>
          <a:noFill/>
          <a:ln w="9525">
            <a:noFill/>
          </a:ln>
        </p:spPr>
      </p:pic>
      <p:pic>
        <p:nvPicPr>
          <p:cNvPr id="7" name="图片 12"/>
          <p:cNvPicPr>
            <a:picLocks noChangeAspect="1"/>
          </p:cNvPicPr>
          <p:nvPr userDrawn="1"/>
        </p:nvPicPr>
        <p:blipFill rotWithShape="1">
          <a:blip r:embed="rId3" cstate="screen"/>
          <a:srcRect/>
          <a:stretch>
            <a:fillRect/>
          </a:stretch>
        </p:blipFill>
        <p:spPr>
          <a:xfrm>
            <a:off x="3487479" y="1331058"/>
            <a:ext cx="5507665" cy="1549970"/>
          </a:xfrm>
          <a:prstGeom prst="rect">
            <a:avLst/>
          </a:prstGeom>
        </p:spPr>
      </p:pic>
      <p:pic>
        <p:nvPicPr>
          <p:cNvPr id="8" name="图片 1"/>
          <p:cNvPicPr>
            <a:picLocks noChangeAspect="1"/>
          </p:cNvPicPr>
          <p:nvPr userDrawn="1"/>
        </p:nvPicPr>
        <p:blipFill rotWithShape="1">
          <a:blip r:embed="rId4" cstate="screen"/>
          <a:srcRect l="4193" t="2191" r="2694" b="6031"/>
          <a:stretch>
            <a:fillRect/>
          </a:stretch>
        </p:blipFill>
        <p:spPr>
          <a:xfrm>
            <a:off x="112395" y="3453134"/>
            <a:ext cx="3482340" cy="3165475"/>
          </a:xfrm>
          <a:prstGeom prst="rect">
            <a:avLst/>
          </a:prstGeom>
        </p:spPr>
      </p:pic>
      <p:pic>
        <p:nvPicPr>
          <p:cNvPr id="9" name="图片 20"/>
          <p:cNvPicPr>
            <a:picLocks noChangeAspect="1"/>
          </p:cNvPicPr>
          <p:nvPr userDrawn="1"/>
        </p:nvPicPr>
        <p:blipFill>
          <a:blip r:embed="rId5" cstate="screen"/>
          <a:stretch>
            <a:fillRect/>
          </a:stretch>
        </p:blipFill>
        <p:spPr>
          <a:xfrm>
            <a:off x="826137" y="142240"/>
            <a:ext cx="1630363" cy="1485900"/>
          </a:xfrm>
          <a:prstGeom prst="rect">
            <a:avLst/>
          </a:prstGeom>
          <a:noFill/>
          <a:ln w="9525">
            <a:noFill/>
          </a:ln>
        </p:spPr>
      </p:pic>
      <p:pic>
        <p:nvPicPr>
          <p:cNvPr id="10" name="图片 9" descr="7025f93bab81e29a45dfc8ebfbf481b9"/>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cs typeface="Arial" panose="020B0604020202020204"/>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100" name="Picture 6" descr="Không có mô tả."/>
          <p:cNvPicPr>
            <a:picLocks noChangeAspect="1" noChangeArrowheads="1"/>
          </p:cNvPicPr>
          <p:nvPr userDrawn="1"/>
        </p:nvPicPr>
        <p:blipFill>
          <a:blip r:embed="rId2">
            <a:clrChange>
              <a:clrFrom>
                <a:srgbClr val="F7FBFB"/>
              </a:clrFrom>
              <a:clrTo>
                <a:srgbClr val="F7FBFB">
                  <a:alpha val="0"/>
                </a:srgbClr>
              </a:clrTo>
            </a:clrChange>
            <a:extLst>
              <a:ext uri="{BEBA8EAE-BF5A-486C-A8C5-ECC9F3942E4B}">
                <a14:imgProps xmlns:a14="http://schemas.microsoft.com/office/drawing/2010/main">
                  <a14:imgLayer r:embed="rId3">
                    <a14:imgEffect>
                      <a14:brightnessContrast contrast="-20000"/>
                    </a14:imgEffect>
                    <a14:imgEffect>
                      <a14:saturation sat="2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96625" y="228629"/>
            <a:ext cx="2330549" cy="8878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2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99" name="Picture 9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4736" y="127898"/>
            <a:ext cx="2325467" cy="1162735"/>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127900"/>
            <a:ext cx="11613234" cy="6602204"/>
            <a:chOff x="395894" y="149216"/>
            <a:chExt cx="8518865" cy="5066113"/>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014;p14"/>
            <p:cNvSpPr/>
            <p:nvPr/>
          </p:nvSpPr>
          <p:spPr>
            <a:xfrm>
              <a:off x="395894" y="149216"/>
              <a:ext cx="8053438" cy="5066113"/>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99" name="Picture 9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040" y="19041"/>
            <a:ext cx="2325467" cy="1162735"/>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 name="Google Shape;1765;p26"/>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p:cNvGrpSpPr/>
          <p:nvPr userDrawn="1"/>
        </p:nvGrpSpPr>
        <p:grpSpPr>
          <a:xfrm>
            <a:off x="2204474" y="3950454"/>
            <a:ext cx="1973864" cy="2020086"/>
            <a:chOff x="2718975" y="493050"/>
            <a:chExt cx="2013175" cy="2066600"/>
          </a:xfrm>
        </p:grpSpPr>
        <p:sp>
          <p:nvSpPr>
            <p:cNvPr id="139" name="Google Shape;940;p32"/>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 name="Google Shape;941;p32"/>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 name="Google Shape;942;p32"/>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 name="Google Shape;943;p32"/>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 name="Google Shape;944;p32"/>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 name="Google Shape;945;p32"/>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 name="Google Shape;946;p32"/>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 name="Google Shape;947;p32"/>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 name="Google Shape;948;p32"/>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 name="Google Shape;949;p32"/>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 name="Google Shape;950;p32"/>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 name="Google Shape;951;p32"/>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 name="Google Shape;952;p32"/>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 name="Google Shape;953;p32"/>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 name="Google Shape;954;p32"/>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 name="Google Shape;955;p32"/>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 name="Google Shape;956;p32"/>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 name="Google Shape;957;p32"/>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 name="Google Shape;958;p32"/>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 name="Google Shape;959;p32"/>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 name="Google Shape;960;p32"/>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 name="Google Shape;961;p32"/>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 name="Google Shape;962;p32"/>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 name="Google Shape;963;p32"/>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 name="Google Shape;964;p32"/>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 name="Google Shape;965;p32"/>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 name="Google Shape;966;p32"/>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 name="Google Shape;967;p32"/>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 name="Google Shape;968;p32"/>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 name="Google Shape;969;p32"/>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 name="Google Shape;970;p32"/>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 name="Google Shape;971;p32"/>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 name="Google Shape;972;p32"/>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 name="Google Shape;973;p32"/>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 name="Google Shape;974;p32"/>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 name="Google Shape;975;p32"/>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 name="Google Shape;976;p32"/>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 name="Google Shape;977;p32"/>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 name="Google Shape;978;p32"/>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 name="Google Shape;979;p32"/>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 name="Google Shape;980;p32"/>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 name="Google Shape;981;p32"/>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 name="Google Shape;982;p32"/>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 name="Google Shape;983;p32"/>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 name="Google Shape;984;p32"/>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 name="Google Shape;985;p32"/>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 name="Google Shape;986;p32"/>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 name="Google Shape;987;p32"/>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 name="Google Shape;988;p32"/>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 name="Google Shape;989;p32"/>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 name="Google Shape;990;p32"/>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 name="Google Shape;991;p32"/>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 name="Google Shape;992;p32"/>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 name="Google Shape;993;p32"/>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 name="Google Shape;994;p32"/>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 name="Google Shape;995;p32"/>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 name="Google Shape;996;p32"/>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 name="Google Shape;997;p32"/>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 name="Google Shape;998;p32"/>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 name="Google Shape;999;p32"/>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 name="Google Shape;1000;p32"/>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 name="Google Shape;1001;p32"/>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 name="Google Shape;1002;p32"/>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02" name="Google Shape;211;p3"/>
          <p:cNvGrpSpPr/>
          <p:nvPr userDrawn="1"/>
        </p:nvGrpSpPr>
        <p:grpSpPr>
          <a:xfrm>
            <a:off x="1030175" y="1581350"/>
            <a:ext cx="444275" cy="398525"/>
            <a:chOff x="2495125" y="2142250"/>
            <a:chExt cx="444275" cy="398525"/>
          </a:xfrm>
        </p:grpSpPr>
        <p:sp>
          <p:nvSpPr>
            <p:cNvPr id="203"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05" name="Google Shape;214;p3"/>
          <p:cNvGrpSpPr/>
          <p:nvPr userDrawn="1"/>
        </p:nvGrpSpPr>
        <p:grpSpPr>
          <a:xfrm>
            <a:off x="10561107" y="5038641"/>
            <a:ext cx="291375" cy="281375"/>
            <a:chOff x="3243875" y="2372825"/>
            <a:chExt cx="291375" cy="281375"/>
          </a:xfrm>
        </p:grpSpPr>
        <p:sp>
          <p:nvSpPr>
            <p:cNvPr id="206"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16" name="Google Shape;225;p3"/>
          <p:cNvGrpSpPr/>
          <p:nvPr userDrawn="1"/>
        </p:nvGrpSpPr>
        <p:grpSpPr>
          <a:xfrm>
            <a:off x="10778557" y="714860"/>
            <a:ext cx="166675" cy="168575"/>
            <a:chOff x="4954425" y="2036375"/>
            <a:chExt cx="166675" cy="168575"/>
          </a:xfrm>
        </p:grpSpPr>
        <p:sp>
          <p:nvSpPr>
            <p:cNvPr id="217"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19"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21" name="Google Shape;230;p3"/>
          <p:cNvGrpSpPr/>
          <p:nvPr userDrawn="1"/>
        </p:nvGrpSpPr>
        <p:grpSpPr>
          <a:xfrm>
            <a:off x="1274794" y="5541495"/>
            <a:ext cx="166675" cy="168575"/>
            <a:chOff x="4954425" y="2036375"/>
            <a:chExt cx="166675" cy="168575"/>
          </a:xfrm>
        </p:grpSpPr>
        <p:sp>
          <p:nvSpPr>
            <p:cNvPr id="222"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24" name="TextBox 223"/>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38"/>
                                        </p:tgtEl>
                                        <p:attrNameLst>
                                          <p:attrName>style.visibility</p:attrName>
                                        </p:attrNameLst>
                                      </p:cBhvr>
                                      <p:to>
                                        <p:strVal val="visible"/>
                                      </p:to>
                                    </p:set>
                                    <p:anim calcmode="lin" valueType="num">
                                      <p:cBhvr>
                                        <p:cTn id="17" dur="1000" fill="hold"/>
                                        <p:tgtEl>
                                          <p:spTgt spid="138"/>
                                        </p:tgtEl>
                                        <p:attrNameLst>
                                          <p:attrName>ppt_w</p:attrName>
                                        </p:attrNameLst>
                                      </p:cBhvr>
                                      <p:tavLst>
                                        <p:tav tm="0">
                                          <p:val>
                                            <p:fltVal val="0"/>
                                          </p:val>
                                        </p:tav>
                                        <p:tav tm="100000">
                                          <p:val>
                                            <p:strVal val="#ppt_w"/>
                                          </p:val>
                                        </p:tav>
                                      </p:tavLst>
                                    </p:anim>
                                    <p:anim calcmode="lin" valueType="num">
                                      <p:cBhvr>
                                        <p:cTn id="18" dur="1000" fill="hold"/>
                                        <p:tgtEl>
                                          <p:spTgt spid="138"/>
                                        </p:tgtEl>
                                        <p:attrNameLst>
                                          <p:attrName>ppt_h</p:attrName>
                                        </p:attrNameLst>
                                      </p:cBhvr>
                                      <p:tavLst>
                                        <p:tav tm="0">
                                          <p:val>
                                            <p:fltVal val="0"/>
                                          </p:val>
                                        </p:tav>
                                        <p:tav tm="100000">
                                          <p:val>
                                            <p:strVal val="#ppt_h"/>
                                          </p:val>
                                        </p:tav>
                                      </p:tavLst>
                                    </p:anim>
                                    <p:anim calcmode="lin" valueType="num">
                                      <p:cBhvr>
                                        <p:cTn id="19" dur="1000" fill="hold"/>
                                        <p:tgtEl>
                                          <p:spTgt spid="138"/>
                                        </p:tgtEl>
                                        <p:attrNameLst>
                                          <p:attrName>style.rotation</p:attrName>
                                        </p:attrNameLst>
                                      </p:cBhvr>
                                      <p:tavLst>
                                        <p:tav tm="0">
                                          <p:val>
                                            <p:fltVal val="90"/>
                                          </p:val>
                                        </p:tav>
                                        <p:tav tm="100000">
                                          <p:val>
                                            <p:fltVal val="0"/>
                                          </p:val>
                                        </p:tav>
                                      </p:tavLst>
                                    </p:anim>
                                    <p:animEffect transition="in" filter="fade">
                                      <p:cBhvr>
                                        <p:cTn id="20" dur="1000"/>
                                        <p:tgtEl>
                                          <p:spTgt spid="13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24"/>
                                        </p:tgtEl>
                                        <p:attrNameLst>
                                          <p:attrName>style.visibility</p:attrName>
                                        </p:attrNameLst>
                                      </p:cBhvr>
                                      <p:to>
                                        <p:strVal val="visible"/>
                                      </p:to>
                                    </p:set>
                                    <p:animEffect transition="in" filter="randombar(horizontal)">
                                      <p:cBhvr>
                                        <p:cTn id="24"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24" grpId="0"/>
    </p:bld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slideLayout" Target="../slideLayouts/slideLayout22.xml"/><Relationship Id="rId7" Type="http://schemas.openxmlformats.org/officeDocument/2006/relationships/slideLayout" Target="../slideLayouts/slideLayout21.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3" Type="http://schemas.openxmlformats.org/officeDocument/2006/relationships/slideLayout" Target="../slideLayouts/slideLayout17.xml"/><Relationship Id="rId22" Type="http://schemas.openxmlformats.org/officeDocument/2006/relationships/theme" Target="../theme/theme2.xml"/><Relationship Id="rId21" Type="http://schemas.openxmlformats.org/officeDocument/2006/relationships/slideLayout" Target="../slideLayouts/slideLayout35.xml"/><Relationship Id="rId20" Type="http://schemas.openxmlformats.org/officeDocument/2006/relationships/slideLayout" Target="../slideLayouts/slideLayout34.xml"/><Relationship Id="rId2" Type="http://schemas.openxmlformats.org/officeDocument/2006/relationships/slideLayout" Target="../slideLayouts/slideLayout16.xml"/><Relationship Id="rId19" Type="http://schemas.openxmlformats.org/officeDocument/2006/relationships/slideLayout" Target="../slideLayouts/slideLayout33.xml"/><Relationship Id="rId18" Type="http://schemas.openxmlformats.org/officeDocument/2006/relationships/slideLayout" Target="../slideLayouts/slideLayout32.xml"/><Relationship Id="rId17" Type="http://schemas.openxmlformats.org/officeDocument/2006/relationships/slideLayout" Target="../slideLayouts/slideLayout31.xml"/><Relationship Id="rId16" Type="http://schemas.openxmlformats.org/officeDocument/2006/relationships/slideLayout" Target="../slideLayouts/slideLayout30.xml"/><Relationship Id="rId15" Type="http://schemas.openxmlformats.org/officeDocument/2006/relationships/slideLayout" Target="../slideLayouts/slideLayout29.xml"/><Relationship Id="rId14" Type="http://schemas.openxmlformats.org/officeDocument/2006/relationships/slideLayout" Target="../slideLayouts/slideLayout28.xml"/><Relationship Id="rId13" Type="http://schemas.openxmlformats.org/officeDocument/2006/relationships/slideLayout" Target="../slideLayouts/slideLayout27.xml"/><Relationship Id="rId12" Type="http://schemas.openxmlformats.org/officeDocument/2006/relationships/slideLayout" Target="../slideLayouts/slideLayout26.xml"/><Relationship Id="rId11" Type="http://schemas.openxmlformats.org/officeDocument/2006/relationships/slideLayout" Target="../slideLayouts/slideLayout25.xml"/><Relationship Id="rId10" Type="http://schemas.openxmlformats.org/officeDocument/2006/relationships/slideLayout" Target="../slideLayouts/slideLayout24.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44.xml"/><Relationship Id="rId8" Type="http://schemas.openxmlformats.org/officeDocument/2006/relationships/slideLayout" Target="../slideLayouts/slideLayout43.xml"/><Relationship Id="rId7" Type="http://schemas.openxmlformats.org/officeDocument/2006/relationships/slideLayout" Target="../slideLayouts/slideLayout42.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3" Type="http://schemas.openxmlformats.org/officeDocument/2006/relationships/slideLayout" Target="../slideLayouts/slideLayout38.xml"/><Relationship Id="rId2" Type="http://schemas.openxmlformats.org/officeDocument/2006/relationships/slideLayout" Target="../slideLayouts/slideLayout37.xml"/><Relationship Id="rId14" Type="http://schemas.openxmlformats.org/officeDocument/2006/relationships/theme" Target="../theme/theme3.xml"/><Relationship Id="rId13" Type="http://schemas.openxmlformats.org/officeDocument/2006/relationships/slideLayout" Target="../slideLayouts/slideLayout48.xml"/><Relationship Id="rId12" Type="http://schemas.openxmlformats.org/officeDocument/2006/relationships/slideLayout" Target="../slideLayouts/slideLayout47.xml"/><Relationship Id="rId11" Type="http://schemas.openxmlformats.org/officeDocument/2006/relationships/slideLayout" Target="../slideLayouts/slideLayout46.xml"/><Relationship Id="rId10" Type="http://schemas.openxmlformats.org/officeDocument/2006/relationships/slideLayout" Target="../slideLayouts/slideLayout45.xml"/><Relationship Id="rId1"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Rectangle 6"/>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11EBD0CC-E3E2-4331-AA06-EBB8ADD6037D}"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37634F2D-4F96-4A1A-A648-518B1AFE058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8" name="TextBox 7"/>
          <p:cNvSpPr txBox="1"/>
          <p:nvPr userDrawn="1"/>
        </p:nvSpPr>
        <p:spPr>
          <a:xfrm>
            <a:off x="9250680" y="47238"/>
            <a:ext cx="346727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200" b="0" i="0" u="none" strike="noStrike" kern="0" cap="none" spc="0" normalizeH="0" baseline="0" noProof="0" dirty="0" err="1">
                <a:ln>
                  <a:noFill/>
                </a:ln>
                <a:solidFill>
                  <a:prstClr val="black">
                    <a:lumMod val="50000"/>
                    <a:lumOff val="50000"/>
                  </a:prstClr>
                </a:solidFill>
                <a:effectLst/>
                <a:uLnTx/>
                <a:uFillTx/>
                <a:latin typeface="Arial" panose="020B0604020202020204"/>
                <a:cs typeface="Arial" panose="020B0604020202020204"/>
                <a:sym typeface="Arial" panose="020B0604020202020204"/>
              </a:rPr>
              <a:t>Hương</a:t>
            </a:r>
            <a:r>
              <a:rPr kumimoji="0" lang="en-US" sz="1200" b="0" i="0" u="none" strike="noStrike" kern="0" cap="none" spc="0" normalizeH="0" baseline="0" noProof="0" dirty="0">
                <a:ln>
                  <a:noFill/>
                </a:ln>
                <a:solidFill>
                  <a:prstClr val="black">
                    <a:lumMod val="50000"/>
                    <a:lumOff val="50000"/>
                  </a:prstClr>
                </a:solidFill>
                <a:effectLst/>
                <a:uLnTx/>
                <a:uFillTx/>
                <a:latin typeface="Arial" panose="020B0604020202020204"/>
                <a:cs typeface="Arial" panose="020B0604020202020204"/>
                <a:sym typeface="Arial" panose="020B0604020202020204"/>
              </a:rPr>
              <a:t> </a:t>
            </a:r>
            <a:r>
              <a:rPr kumimoji="0" lang="en-US" sz="1200" b="0" i="0" u="none" strike="noStrike" kern="0" cap="none" spc="0" normalizeH="0" baseline="0" noProof="0" dirty="0" err="1">
                <a:ln>
                  <a:noFill/>
                </a:ln>
                <a:solidFill>
                  <a:prstClr val="black">
                    <a:lumMod val="50000"/>
                    <a:lumOff val="50000"/>
                  </a:prstClr>
                </a:solidFill>
                <a:effectLst/>
                <a:uLnTx/>
                <a:uFillTx/>
                <a:latin typeface="Arial" panose="020B0604020202020204"/>
                <a:cs typeface="Arial" panose="020B0604020202020204"/>
                <a:sym typeface="Arial" panose="020B0604020202020204"/>
              </a:rPr>
              <a:t>Thảo</a:t>
            </a:r>
            <a:r>
              <a:rPr kumimoji="0" lang="en-US" sz="1200" b="0" i="0" u="none" strike="noStrike" kern="0" cap="none" spc="0" normalizeH="0" baseline="0" noProof="0" dirty="0">
                <a:ln>
                  <a:noFill/>
                </a:ln>
                <a:solidFill>
                  <a:prstClr val="black">
                    <a:lumMod val="50000"/>
                    <a:lumOff val="50000"/>
                  </a:prstClr>
                </a:solidFill>
                <a:effectLst/>
                <a:uLnTx/>
                <a:uFillTx/>
                <a:latin typeface="Arial" panose="020B0604020202020204"/>
                <a:cs typeface="Arial" panose="020B0604020202020204"/>
                <a:sym typeface="Arial" panose="020B0604020202020204"/>
              </a:rPr>
              <a:t>: tranthao121004@gmail.com</a:t>
            </a:r>
            <a:endParaRPr kumimoji="0" lang="en-US" sz="1200" b="0" i="0" u="none" strike="noStrike" kern="0" cap="none" spc="0" normalizeH="0" baseline="0" noProof="0" dirty="0">
              <a:ln>
                <a:noFill/>
              </a:ln>
              <a:solidFill>
                <a:prstClr val="black">
                  <a:lumMod val="50000"/>
                  <a:lumOff val="50000"/>
                </a:prstClr>
              </a:solidFill>
              <a:effectLst/>
              <a:uLnTx/>
              <a:uFillTx/>
              <a:latin typeface="Arial" panose="020B0604020202020204"/>
              <a:cs typeface="Arial" panose="020B0604020202020204"/>
              <a:sym typeface="Arial" panose="020B0604020202020204"/>
            </a:endParaRPr>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77.png"/></Relationships>
</file>

<file path=ppt/slides/_rels/slide10.xml.rels><?xml version="1.0" encoding="UTF-8" standalone="yes"?>
<Relationships xmlns="http://schemas.openxmlformats.org/package/2006/relationships"><Relationship Id="rId9" Type="http://schemas.microsoft.com/office/2007/relationships/media" Target="../media/media4.mp3"/><Relationship Id="rId8" Type="http://schemas.openxmlformats.org/officeDocument/2006/relationships/audio" Target="../media/media4.mp3"/><Relationship Id="rId7" Type="http://schemas.microsoft.com/office/2007/relationships/hdphoto" Target="../media/image97.wdp"/><Relationship Id="rId6" Type="http://schemas.openxmlformats.org/officeDocument/2006/relationships/image" Target="../media/image96.png"/><Relationship Id="rId5" Type="http://schemas.openxmlformats.org/officeDocument/2006/relationships/image" Target="../media/image95.png"/><Relationship Id="rId4" Type="http://schemas.microsoft.com/office/2007/relationships/media" Target="../media/media3.mp3"/><Relationship Id="rId3" Type="http://schemas.openxmlformats.org/officeDocument/2006/relationships/audio" Target="../media/media3.mp3"/><Relationship Id="rId2" Type="http://schemas.microsoft.com/office/2007/relationships/hdphoto" Target="../media/image94.wdp"/><Relationship Id="rId14" Type="http://schemas.openxmlformats.org/officeDocument/2006/relationships/slideLayout" Target="../slideLayouts/slideLayout12.xml"/><Relationship Id="rId13" Type="http://schemas.microsoft.com/office/2007/relationships/hdphoto" Target="../media/image91.wdp"/><Relationship Id="rId12" Type="http://schemas.openxmlformats.org/officeDocument/2006/relationships/image" Target="../media/image90.png"/><Relationship Id="rId11" Type="http://schemas.openxmlformats.org/officeDocument/2006/relationships/slide" Target="slide11.xml"/><Relationship Id="rId10" Type="http://schemas.openxmlformats.org/officeDocument/2006/relationships/image" Target="../media/image98.png"/><Relationship Id="rId1" Type="http://schemas.openxmlformats.org/officeDocument/2006/relationships/image" Target="../media/image93.png"/></Relationships>
</file>

<file path=ppt/slides/_rels/slide11.xml.rels><?xml version="1.0" encoding="UTF-8" standalone="yes"?>
<Relationships xmlns="http://schemas.openxmlformats.org/package/2006/relationships"><Relationship Id="rId9" Type="http://schemas.microsoft.com/office/2007/relationships/media" Target="../media/media4.mp3"/><Relationship Id="rId8" Type="http://schemas.openxmlformats.org/officeDocument/2006/relationships/audio" Target="../media/media4.mp3"/><Relationship Id="rId7" Type="http://schemas.microsoft.com/office/2007/relationships/hdphoto" Target="../media/image97.wdp"/><Relationship Id="rId6" Type="http://schemas.openxmlformats.org/officeDocument/2006/relationships/image" Target="../media/image96.png"/><Relationship Id="rId5" Type="http://schemas.openxmlformats.org/officeDocument/2006/relationships/image" Target="../media/image95.png"/><Relationship Id="rId4" Type="http://schemas.microsoft.com/office/2007/relationships/media" Target="../media/media3.mp3"/><Relationship Id="rId3" Type="http://schemas.openxmlformats.org/officeDocument/2006/relationships/audio" Target="../media/media3.mp3"/><Relationship Id="rId2" Type="http://schemas.microsoft.com/office/2007/relationships/hdphoto" Target="../media/image94.wdp"/><Relationship Id="rId14" Type="http://schemas.openxmlformats.org/officeDocument/2006/relationships/slideLayout" Target="../slideLayouts/slideLayout12.xml"/><Relationship Id="rId13" Type="http://schemas.microsoft.com/office/2007/relationships/hdphoto" Target="../media/image91.wdp"/><Relationship Id="rId12" Type="http://schemas.openxmlformats.org/officeDocument/2006/relationships/image" Target="../media/image90.png"/><Relationship Id="rId11" Type="http://schemas.openxmlformats.org/officeDocument/2006/relationships/slide" Target="slide1.xml"/><Relationship Id="rId10" Type="http://schemas.openxmlformats.org/officeDocument/2006/relationships/image" Target="../media/image98.png"/><Relationship Id="rId1" Type="http://schemas.openxmlformats.org/officeDocument/2006/relationships/image" Target="../media/image9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image" Target="../media/image78.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microsoft.com/office/2007/relationships/hdphoto" Target="../media/image81.wdp"/><Relationship Id="rId2" Type="http://schemas.microsoft.com/office/2007/relationships/hdphoto" Target="../media/image80.wdp"/><Relationship Id="rId1" Type="http://schemas.openxmlformats.org/officeDocument/2006/relationships/image" Target="../media/image7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hdphoto" Target="../media/image83.wdp"/><Relationship Id="rId1" Type="http://schemas.openxmlformats.org/officeDocument/2006/relationships/image" Target="../media/image82.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microsoft.com/office/2007/relationships/hdphoto" Target="../media/image87.wdp"/><Relationship Id="rId3" Type="http://schemas.openxmlformats.org/officeDocument/2006/relationships/image" Target="../media/image86.png"/><Relationship Id="rId2" Type="http://schemas.microsoft.com/office/2007/relationships/hdphoto" Target="../media/image85.wdp"/><Relationship Id="rId1" Type="http://schemas.openxmlformats.org/officeDocument/2006/relationships/image" Target="../media/image8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hdphoto" Target="../media/image89.wdp"/><Relationship Id="rId1" Type="http://schemas.openxmlformats.org/officeDocument/2006/relationships/image" Target="../media/image8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11.xml"/><Relationship Id="rId6" Type="http://schemas.openxmlformats.org/officeDocument/2006/relationships/image" Target="../media/image92.png"/><Relationship Id="rId5" Type="http://schemas.microsoft.com/office/2007/relationships/media" Target="../media/media2.mp3"/><Relationship Id="rId4" Type="http://schemas.openxmlformats.org/officeDocument/2006/relationships/audio" Target="../media/media2.mp3"/><Relationship Id="rId3" Type="http://schemas.microsoft.com/office/2007/relationships/hdphoto" Target="../media/image91.wdp"/><Relationship Id="rId2" Type="http://schemas.openxmlformats.org/officeDocument/2006/relationships/image" Target="../media/image90.png"/><Relationship Id="rId1" Type="http://schemas.openxmlformats.org/officeDocument/2006/relationships/slide" Target="slide9.xml"/></Relationships>
</file>

<file path=ppt/slides/_rels/slide9.xml.rels><?xml version="1.0" encoding="UTF-8" standalone="yes"?>
<Relationships xmlns="http://schemas.openxmlformats.org/package/2006/relationships"><Relationship Id="rId9" Type="http://schemas.microsoft.com/office/2007/relationships/media" Target="../media/media4.mp3"/><Relationship Id="rId8" Type="http://schemas.openxmlformats.org/officeDocument/2006/relationships/audio" Target="../media/media4.mp3"/><Relationship Id="rId7" Type="http://schemas.microsoft.com/office/2007/relationships/hdphoto" Target="../media/image97.wdp"/><Relationship Id="rId6" Type="http://schemas.openxmlformats.org/officeDocument/2006/relationships/image" Target="../media/image96.png"/><Relationship Id="rId5" Type="http://schemas.openxmlformats.org/officeDocument/2006/relationships/image" Target="../media/image95.png"/><Relationship Id="rId4" Type="http://schemas.microsoft.com/office/2007/relationships/media" Target="../media/media3.mp3"/><Relationship Id="rId3" Type="http://schemas.openxmlformats.org/officeDocument/2006/relationships/audio" Target="../media/media3.mp3"/><Relationship Id="rId2" Type="http://schemas.microsoft.com/office/2007/relationships/hdphoto" Target="../media/image94.wdp"/><Relationship Id="rId14" Type="http://schemas.openxmlformats.org/officeDocument/2006/relationships/slideLayout" Target="../slideLayouts/slideLayout12.xml"/><Relationship Id="rId13" Type="http://schemas.microsoft.com/office/2007/relationships/hdphoto" Target="../media/image91.wdp"/><Relationship Id="rId12" Type="http://schemas.openxmlformats.org/officeDocument/2006/relationships/image" Target="../media/image90.png"/><Relationship Id="rId11" Type="http://schemas.openxmlformats.org/officeDocument/2006/relationships/slide" Target="slide10.xml"/><Relationship Id="rId10" Type="http://schemas.openxmlformats.org/officeDocument/2006/relationships/image" Target="../media/image98.png"/><Relationship Id="rId1" Type="http://schemas.openxmlformats.org/officeDocument/2006/relationships/image" Target="../media/image9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27453" y="229"/>
            <a:ext cx="1765968" cy="1765968"/>
          </a:xfrm>
          <a:prstGeom prst="rect">
            <a:avLst/>
          </a:prstGeom>
        </p:spPr>
      </p:pic>
      <p:sp>
        <p:nvSpPr>
          <p:cNvPr id="12" name="TextBox 11"/>
          <p:cNvSpPr txBox="1"/>
          <p:nvPr/>
        </p:nvSpPr>
        <p:spPr>
          <a:xfrm>
            <a:off x="2734278" y="663014"/>
            <a:ext cx="7691120" cy="119888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PHÒNG GIÁO DỤC VÀ ĐÀO TẠO QUẬN LONG BIÊN</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0"/>
              </a:spcAft>
              <a:buClrTx/>
              <a:buSzTx/>
              <a:buFontTx/>
              <a:buNone/>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TRƯỜNG TIỂU HỌC PHÚC LỢI</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p:cNvSpPr txBox="1"/>
          <p:nvPr/>
        </p:nvSpPr>
        <p:spPr>
          <a:xfrm>
            <a:off x="1023632" y="2644170"/>
            <a:ext cx="10782043" cy="166199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TOÁN 2</a:t>
            </a:r>
            <a:endPar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BÀI 51 : SỐ CÓ BA CHỮ SỐ (TIẾT 2)</a:t>
            </a:r>
            <a:endParaRPr kumimoji="0" lang="vi-VN"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spd="slow">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4" name="Rounded Rectangle 3"/>
          <p:cNvSpPr/>
          <p:nvPr/>
        </p:nvSpPr>
        <p:spPr>
          <a:xfrm>
            <a:off x="2452254" y="4390097"/>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5" name="Rounded Rectangle 4"/>
          <p:cNvSpPr/>
          <p:nvPr/>
        </p:nvSpPr>
        <p:spPr>
          <a:xfrm>
            <a:off x="62484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6" name="Rounded Rectangle 5"/>
          <p:cNvSpPr/>
          <p:nvPr/>
        </p:nvSpPr>
        <p:spPr>
          <a:xfrm>
            <a:off x="2493817" y="2615046"/>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Rounded Rectangle 6"/>
          <p:cNvSpPr/>
          <p:nvPr/>
        </p:nvSpPr>
        <p:spPr>
          <a:xfrm>
            <a:off x="6227618"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8" name="TextBox 7"/>
          <p:cNvSpPr txBox="1"/>
          <p:nvPr/>
        </p:nvSpPr>
        <p:spPr>
          <a:xfrm>
            <a:off x="2590800" y="4470113"/>
            <a:ext cx="1704109" cy="584775"/>
          </a:xfrm>
          <a:prstGeom prst="rect">
            <a:avLst/>
          </a:prstGeom>
          <a:noFill/>
        </p:spPr>
        <p:txBody>
          <a:bodyPr wrap="square" rtlCol="0">
            <a:spAutoFit/>
          </a:bodyPr>
          <a:lstStyle/>
          <a:p>
            <a:r>
              <a:rPr lang="en-US" sz="3200" dirty="0">
                <a:solidFill>
                  <a:prstClr val="black"/>
                </a:solidFill>
                <a:latin typeface="Times New Roman" panose="02020603050405020304" pitchFamily="18" charset="0"/>
                <a:cs typeface="Times New Roman" panose="02020603050405020304" pitchFamily="18" charset="0"/>
              </a:rPr>
              <a:t>C: 700</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6400800" y="2782975"/>
            <a:ext cx="1524000" cy="584775"/>
          </a:xfrm>
          <a:prstGeom prst="rect">
            <a:avLst/>
          </a:prstGeom>
          <a:noFill/>
        </p:spPr>
        <p:txBody>
          <a:bodyPr wrap="square" rtlCol="0">
            <a:spAutoFit/>
          </a:bodyPr>
          <a:lstStyle/>
          <a:p>
            <a:r>
              <a:rPr lang="en-US" sz="3200" dirty="0">
                <a:solidFill>
                  <a:prstClr val="black"/>
                </a:solidFill>
                <a:latin typeface="Times New Roman" panose="02020603050405020304" pitchFamily="18" charset="0"/>
                <a:cs typeface="Times New Roman" panose="02020603050405020304" pitchFamily="18" charset="0"/>
              </a:rPr>
              <a:t>B: 697</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6400800" y="4470113"/>
            <a:ext cx="1524000" cy="584775"/>
          </a:xfrm>
          <a:prstGeom prst="rect">
            <a:avLst/>
          </a:prstGeom>
          <a:noFill/>
        </p:spPr>
        <p:txBody>
          <a:bodyPr wrap="square" rtlCol="0">
            <a:spAutoFit/>
          </a:bodyPr>
          <a:lstStyle/>
          <a:p>
            <a:r>
              <a:rPr lang="en-US" sz="3200" dirty="0">
                <a:solidFill>
                  <a:prstClr val="black"/>
                </a:solidFill>
                <a:latin typeface="Times New Roman" panose="02020603050405020304" pitchFamily="18" charset="0"/>
                <a:cs typeface="Times New Roman" panose="02020603050405020304" pitchFamily="18" charset="0"/>
              </a:rPr>
              <a:t>D: 701</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2757054" y="2864659"/>
            <a:ext cx="1524000" cy="584775"/>
          </a:xfrm>
          <a:prstGeom prst="rect">
            <a:avLst/>
          </a:prstGeom>
          <a:noFill/>
        </p:spPr>
        <p:txBody>
          <a:bodyPr wrap="square" rtlCol="0">
            <a:spAutoFit/>
          </a:bodyPr>
          <a:lstStyle/>
          <a:p>
            <a:r>
              <a:rPr lang="en-US" sz="3200" dirty="0">
                <a:solidFill>
                  <a:prstClr val="black"/>
                </a:solidFill>
                <a:latin typeface="Times New Roman" panose="02020603050405020304" pitchFamily="18" charset="0"/>
                <a:cs typeface="Times New Roman" panose="02020603050405020304" pitchFamily="18" charset="0"/>
              </a:rPr>
              <a:t>A: 698</a:t>
            </a:r>
            <a:endParaRPr lang="en-US" sz="3200" dirty="0">
              <a:solidFill>
                <a:prstClr val="black"/>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rotWithShape="1">
          <a:blip r:embed="rId1">
            <a:extLst>
              <a:ext uri="{BEBA8EAE-BF5A-486C-A8C5-ECC9F3942E4B}">
                <a14:imgProps xmlns:a14="http://schemas.microsoft.com/office/drawing/2010/main">
                  <a14:imgLayer r:embed="rId2">
                    <a14:imgEffect>
                      <a14:backgroundRemoval t="9639" b="100000" l="66636" r="100000"/>
                    </a14:imgEffect>
                  </a14:imgLayer>
                </a14:imgProps>
              </a:ext>
              <a:ext uri="{28A0092B-C50C-407E-A947-70E740481C1C}">
                <a14:useLocalDpi xmlns:a14="http://schemas.microsoft.com/office/drawing/2010/main" val="0"/>
              </a:ext>
            </a:extLst>
          </a:blip>
          <a:srcRect l="66818" t="35143" r="5000"/>
          <a:stretch>
            <a:fillRect/>
          </a:stretch>
        </p:blipFill>
        <p:spPr>
          <a:xfrm>
            <a:off x="7664992" y="1443500"/>
            <a:ext cx="1891145" cy="2003135"/>
          </a:xfrm>
          <a:prstGeom prst="rect">
            <a:avLst/>
          </a:prstGeom>
        </p:spPr>
      </p:pic>
      <p:pic>
        <p:nvPicPr>
          <p:cNvPr id="13" name="Picture 12"/>
          <p:cNvPicPr>
            <a:picLocks noChangeAspect="1"/>
          </p:cNvPicPr>
          <p:nvPr/>
        </p:nvPicPr>
        <p:blipFill rotWithShape="1">
          <a:blip r:embed="rId1">
            <a:extLst>
              <a:ext uri="{BEBA8EAE-BF5A-486C-A8C5-ECC9F3942E4B}">
                <a14:imgProps xmlns:a14="http://schemas.microsoft.com/office/drawing/2010/main">
                  <a14:imgLayer r:embed="rId2">
                    <a14:imgEffect>
                      <a14:backgroundRemoval t="9639" b="100000" l="66636" r="100000"/>
                    </a14:imgEffect>
                  </a14:imgLayer>
                </a14:imgProps>
              </a:ext>
              <a:ext uri="{28A0092B-C50C-407E-A947-70E740481C1C}">
                <a14:useLocalDpi xmlns:a14="http://schemas.microsoft.com/office/drawing/2010/main" val="0"/>
              </a:ext>
            </a:extLst>
          </a:blip>
          <a:srcRect l="66818" t="35143" r="5000"/>
          <a:stretch>
            <a:fillRect/>
          </a:stretch>
        </p:blipFill>
        <p:spPr>
          <a:xfrm>
            <a:off x="7828607" y="3327276"/>
            <a:ext cx="1891145" cy="2003135"/>
          </a:xfrm>
          <a:prstGeom prst="rect">
            <a:avLst/>
          </a:prstGeom>
        </p:spPr>
      </p:pic>
      <p:pic>
        <p:nvPicPr>
          <p:cNvPr id="14" name="Picture 13"/>
          <p:cNvPicPr>
            <a:picLocks noChangeAspect="1"/>
          </p:cNvPicPr>
          <p:nvPr/>
        </p:nvPicPr>
        <p:blipFill rotWithShape="1">
          <a:blip r:embed="rId1">
            <a:extLst>
              <a:ext uri="{BEBA8EAE-BF5A-486C-A8C5-ECC9F3942E4B}">
                <a14:imgProps xmlns:a14="http://schemas.microsoft.com/office/drawing/2010/main">
                  <a14:imgLayer r:embed="rId2">
                    <a14:imgEffect>
                      <a14:backgroundRemoval t="9639" b="100000" l="66636" r="100000"/>
                    </a14:imgEffect>
                  </a14:imgLayer>
                </a14:imgProps>
              </a:ext>
              <a:ext uri="{28A0092B-C50C-407E-A947-70E740481C1C}">
                <a14:useLocalDpi xmlns:a14="http://schemas.microsoft.com/office/drawing/2010/main" val="0"/>
              </a:ext>
            </a:extLst>
          </a:blip>
          <a:srcRect l="66818" t="35143" r="5000"/>
          <a:stretch>
            <a:fillRect/>
          </a:stretch>
        </p:blipFill>
        <p:spPr>
          <a:xfrm>
            <a:off x="1163984" y="1440069"/>
            <a:ext cx="1891145" cy="2003135"/>
          </a:xfrm>
          <a:prstGeom prst="rect">
            <a:avLst/>
          </a:prstGeom>
        </p:spPr>
      </p:pic>
      <p:pic>
        <p:nvPicPr>
          <p:cNvPr id="16" name="Am-thanh-tra-loi-dung-www_nhacchuongvui_com.mp3">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6">
            <a:extLst>
              <a:ext uri="{BEBA8EAE-BF5A-486C-A8C5-ECC9F3942E4B}">
                <a14:imgProps xmlns:a14="http://schemas.microsoft.com/office/drawing/2010/main">
                  <a14:imgLayer r:embed="rId7">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a:fillRect/>
          </a:stretch>
        </p:blipFill>
        <p:spPr>
          <a:xfrm>
            <a:off x="3909543" y="2133600"/>
            <a:ext cx="3083503" cy="3708648"/>
          </a:xfrm>
          <a:prstGeom prst="rect">
            <a:avLst/>
          </a:prstGeom>
        </p:spPr>
      </p:pic>
      <p:pic>
        <p:nvPicPr>
          <p:cNvPr id="17" name="Am-thanh-tra-loi-sai-www_nhacchuongvui_com.mp3">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12344400" y="2594264"/>
            <a:ext cx="609600" cy="609600"/>
          </a:xfrm>
          <a:prstGeom prst="rect">
            <a:avLst/>
          </a:prstGeom>
        </p:spPr>
      </p:pic>
      <p:pic>
        <p:nvPicPr>
          <p:cNvPr id="20" name="Picture 19">
            <a:hlinkClick r:id="rId11" action="ppaction://hlinksldjump"/>
          </p:cNvPr>
          <p:cNvPicPr>
            <a:picLocks noChangeAspect="1"/>
          </p:cNvPicPr>
          <p:nvPr/>
        </p:nvPicPr>
        <p:blipFill>
          <a:blip r:embed="rId12">
            <a:extLst>
              <a:ext uri="{BEBA8EAE-BF5A-486C-A8C5-ECC9F3942E4B}">
                <a14:imgProps xmlns:a14="http://schemas.microsoft.com/office/drawing/2010/main">
                  <a14:imgLayer r:embed="rId13">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sp>
        <p:nvSpPr>
          <p:cNvPr id="22" name="TextBox 21"/>
          <p:cNvSpPr txBox="1"/>
          <p:nvPr/>
        </p:nvSpPr>
        <p:spPr>
          <a:xfrm>
            <a:off x="2971800" y="838201"/>
            <a:ext cx="5410200"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699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endParaRPr lang="en-US" sz="32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500"/>
                                        <p:tgtEl>
                                          <p:spTgt spid="1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500"/>
                                        <p:tgtEl>
                                          <p:spTgt spid="7"/>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circle(in)">
                                      <p:cBhvr>
                                        <p:cTn id="28" dur="500"/>
                                        <p:tgtEl>
                                          <p:spTgt spid="4"/>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ircle(in)">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circle(in)">
                                      <p:cBhvr>
                                        <p:cTn id="36" dur="500"/>
                                        <p:tgtEl>
                                          <p:spTgt spid="5"/>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circle(in)">
                                      <p:cBhvr>
                                        <p:cTn id="39" dur="500"/>
                                        <p:tgtEl>
                                          <p:spTgt spid="10"/>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down)">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4" grpId="0" animBg="1"/>
      <p:bldP spid="5" grpId="0" animBg="1"/>
      <p:bldP spid="6" grpId="0" animBg="1"/>
      <p:bldP spid="7" grpId="0" animBg="1"/>
      <p:bldP spid="8" grpId="0"/>
      <p:bldP spid="9" grpId="0"/>
      <p:bldP spid="10" grpId="0"/>
      <p:bldP spid="1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3" name="TextBox 2"/>
          <p:cNvSpPr txBox="1"/>
          <p:nvPr/>
        </p:nvSpPr>
        <p:spPr>
          <a:xfrm>
            <a:off x="2971800" y="838201"/>
            <a:ext cx="5410200" cy="1077218"/>
          </a:xfrm>
          <a:prstGeom prst="rect">
            <a:avLst/>
          </a:prstGeom>
          <a:noFill/>
        </p:spPr>
        <p:txBody>
          <a:bodyPr wrap="square" rtlCol="0">
            <a:spAutoFit/>
          </a:bodyPr>
          <a:lstStyle/>
          <a:p>
            <a:r>
              <a:rPr lang="en-US" sz="3200" dirty="0" err="1">
                <a:solidFill>
                  <a:prstClr val="black"/>
                </a:solidFill>
                <a:latin typeface="Times New Roman" panose="02020603050405020304" pitchFamily="18" charset="0"/>
                <a:cs typeface="Times New Roman" panose="02020603050405020304" pitchFamily="18" charset="0"/>
              </a:rPr>
              <a:t>Số</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gồm</a:t>
            </a:r>
            <a:r>
              <a:rPr lang="en-US" sz="3200" dirty="0">
                <a:solidFill>
                  <a:prstClr val="black"/>
                </a:solidFill>
                <a:latin typeface="Times New Roman" panose="02020603050405020304" pitchFamily="18" charset="0"/>
                <a:cs typeface="Times New Roman" panose="02020603050405020304" pitchFamily="18" charset="0"/>
              </a:rPr>
              <a:t> 2 </a:t>
            </a:r>
            <a:r>
              <a:rPr lang="en-US" sz="3200" dirty="0" err="1">
                <a:solidFill>
                  <a:prstClr val="black"/>
                </a:solidFill>
                <a:latin typeface="Times New Roman" panose="02020603050405020304" pitchFamily="18" charset="0"/>
                <a:cs typeface="Times New Roman" panose="02020603050405020304" pitchFamily="18" charset="0"/>
              </a:rPr>
              <a:t>chục</a:t>
            </a:r>
            <a:r>
              <a:rPr lang="en-US" sz="3200" dirty="0">
                <a:solidFill>
                  <a:prstClr val="black"/>
                </a:solidFill>
                <a:latin typeface="Times New Roman" panose="02020603050405020304" pitchFamily="18" charset="0"/>
                <a:cs typeface="Times New Roman" panose="02020603050405020304" pitchFamily="18" charset="0"/>
              </a:rPr>
              <a:t>, 8 </a:t>
            </a:r>
            <a:r>
              <a:rPr lang="en-US" sz="3200" dirty="0" err="1">
                <a:solidFill>
                  <a:prstClr val="black"/>
                </a:solidFill>
                <a:latin typeface="Times New Roman" panose="02020603050405020304" pitchFamily="18" charset="0"/>
                <a:cs typeface="Times New Roman" panose="02020603050405020304" pitchFamily="18" charset="0"/>
              </a:rPr>
              <a:t>trăm</a:t>
            </a:r>
            <a:r>
              <a:rPr lang="en-US" sz="3200" dirty="0">
                <a:solidFill>
                  <a:prstClr val="black"/>
                </a:solidFill>
                <a:latin typeface="Times New Roman" panose="02020603050405020304" pitchFamily="18" charset="0"/>
                <a:cs typeface="Times New Roman" panose="02020603050405020304" pitchFamily="18" charset="0"/>
              </a:rPr>
              <a:t>, 3 </a:t>
            </a:r>
            <a:r>
              <a:rPr lang="en-US" sz="3200" dirty="0" err="1">
                <a:solidFill>
                  <a:prstClr val="black"/>
                </a:solidFill>
                <a:latin typeface="Times New Roman" panose="02020603050405020304" pitchFamily="18" charset="0"/>
                <a:cs typeface="Times New Roman" panose="02020603050405020304" pitchFamily="18" charset="0"/>
              </a:rPr>
              <a:t>đơn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vị</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số</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nào</a:t>
            </a:r>
            <a:r>
              <a:rPr lang="en-US" sz="3200" dirty="0">
                <a:solidFill>
                  <a:prstClr val="black"/>
                </a:solidFill>
                <a:latin typeface="Times New Roman" panose="02020603050405020304" pitchFamily="18" charset="0"/>
                <a:cs typeface="Times New Roman" panose="02020603050405020304" pitchFamily="18" charset="0"/>
              </a:rPr>
              <a:t>?</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2362200" y="26670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5" name="Rounded Rectangle 4"/>
          <p:cNvSpPr/>
          <p:nvPr/>
        </p:nvSpPr>
        <p:spPr>
          <a:xfrm>
            <a:off x="62484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6" name="Rounded Rectangle 5"/>
          <p:cNvSpPr/>
          <p:nvPr/>
        </p:nvSpPr>
        <p:spPr>
          <a:xfrm>
            <a:off x="23622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Rounded Rectangle 6"/>
          <p:cNvSpPr/>
          <p:nvPr/>
        </p:nvSpPr>
        <p:spPr>
          <a:xfrm>
            <a:off x="6227618"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8" name="TextBox 7"/>
          <p:cNvSpPr txBox="1"/>
          <p:nvPr/>
        </p:nvSpPr>
        <p:spPr>
          <a:xfrm>
            <a:off x="2576946" y="2803756"/>
            <a:ext cx="1704109" cy="584775"/>
          </a:xfrm>
          <a:prstGeom prst="rect">
            <a:avLst/>
          </a:prstGeom>
          <a:noFill/>
        </p:spPr>
        <p:txBody>
          <a:bodyPr wrap="square" rtlCol="0">
            <a:spAutoFit/>
          </a:bodyPr>
          <a:lstStyle/>
          <a:p>
            <a:r>
              <a:rPr lang="en-US" sz="3200" dirty="0">
                <a:solidFill>
                  <a:prstClr val="black"/>
                </a:solidFill>
                <a:latin typeface="Times New Roman" panose="02020603050405020304" pitchFamily="18" charset="0"/>
                <a:cs typeface="Times New Roman" panose="02020603050405020304" pitchFamily="18" charset="0"/>
              </a:rPr>
              <a:t>A:823</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6400800" y="2782975"/>
            <a:ext cx="1524000" cy="584775"/>
          </a:xfrm>
          <a:prstGeom prst="rect">
            <a:avLst/>
          </a:prstGeom>
          <a:noFill/>
        </p:spPr>
        <p:txBody>
          <a:bodyPr wrap="square" rtlCol="0">
            <a:spAutoFit/>
          </a:bodyPr>
          <a:lstStyle/>
          <a:p>
            <a:r>
              <a:rPr lang="en-US" sz="3200" dirty="0">
                <a:solidFill>
                  <a:prstClr val="black"/>
                </a:solidFill>
                <a:latin typeface="Times New Roman" panose="02020603050405020304" pitchFamily="18" charset="0"/>
                <a:cs typeface="Times New Roman" panose="02020603050405020304" pitchFamily="18" charset="0"/>
              </a:rPr>
              <a:t>B: 283</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6400800" y="4470113"/>
            <a:ext cx="1524000" cy="584775"/>
          </a:xfrm>
          <a:prstGeom prst="rect">
            <a:avLst/>
          </a:prstGeom>
          <a:noFill/>
        </p:spPr>
        <p:txBody>
          <a:bodyPr wrap="square" rtlCol="0">
            <a:spAutoFit/>
          </a:bodyPr>
          <a:lstStyle/>
          <a:p>
            <a:r>
              <a:rPr lang="en-US" sz="3200" dirty="0">
                <a:solidFill>
                  <a:prstClr val="black"/>
                </a:solidFill>
                <a:latin typeface="Times New Roman" panose="02020603050405020304" pitchFamily="18" charset="0"/>
                <a:cs typeface="Times New Roman" panose="02020603050405020304" pitchFamily="18" charset="0"/>
              </a:rPr>
              <a:t>D</a:t>
            </a:r>
            <a:r>
              <a:rPr lang="en-US" sz="3200">
                <a:solidFill>
                  <a:prstClr val="black"/>
                </a:solidFill>
                <a:latin typeface="Times New Roman" panose="02020603050405020304" pitchFamily="18" charset="0"/>
                <a:cs typeface="Times New Roman" panose="02020603050405020304" pitchFamily="18" charset="0"/>
              </a:rPr>
              <a:t>: 382</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2597727" y="4501515"/>
            <a:ext cx="1524000" cy="584775"/>
          </a:xfrm>
          <a:prstGeom prst="rect">
            <a:avLst/>
          </a:prstGeom>
          <a:noFill/>
        </p:spPr>
        <p:txBody>
          <a:bodyPr wrap="square" rtlCol="0">
            <a:spAutoFit/>
          </a:bodyPr>
          <a:lstStyle/>
          <a:p>
            <a:r>
              <a:rPr lang="en-US" sz="3200" dirty="0">
                <a:solidFill>
                  <a:prstClr val="black"/>
                </a:solidFill>
                <a:latin typeface="Times New Roman" panose="02020603050405020304" pitchFamily="18" charset="0"/>
                <a:cs typeface="Times New Roman" panose="02020603050405020304" pitchFamily="18" charset="0"/>
              </a:rPr>
              <a:t>C: 328</a:t>
            </a:r>
            <a:endParaRPr lang="en-US" sz="3200" dirty="0">
              <a:solidFill>
                <a:prstClr val="black"/>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rotWithShape="1">
          <a:blip r:embed="rId1">
            <a:extLst>
              <a:ext uri="{BEBA8EAE-BF5A-486C-A8C5-ECC9F3942E4B}">
                <a14:imgProps xmlns:a14="http://schemas.microsoft.com/office/drawing/2010/main">
                  <a14:imgLayer r:embed="rId2">
                    <a14:imgEffect>
                      <a14:backgroundRemoval t="9639" b="100000" l="66636" r="100000"/>
                    </a14:imgEffect>
                  </a14:imgLayer>
                </a14:imgProps>
              </a:ext>
              <a:ext uri="{28A0092B-C50C-407E-A947-70E740481C1C}">
                <a14:useLocalDpi xmlns:a14="http://schemas.microsoft.com/office/drawing/2010/main" val="0"/>
              </a:ext>
            </a:extLst>
          </a:blip>
          <a:srcRect l="66818" t="35143" r="5000"/>
          <a:stretch>
            <a:fillRect/>
          </a:stretch>
        </p:blipFill>
        <p:spPr>
          <a:xfrm>
            <a:off x="7683213" y="1402054"/>
            <a:ext cx="1891145" cy="2003135"/>
          </a:xfrm>
          <a:prstGeom prst="rect">
            <a:avLst/>
          </a:prstGeom>
        </p:spPr>
      </p:pic>
      <p:pic>
        <p:nvPicPr>
          <p:cNvPr id="13" name="Picture 12"/>
          <p:cNvPicPr>
            <a:picLocks noChangeAspect="1"/>
          </p:cNvPicPr>
          <p:nvPr/>
        </p:nvPicPr>
        <p:blipFill rotWithShape="1">
          <a:blip r:embed="rId1">
            <a:extLst>
              <a:ext uri="{BEBA8EAE-BF5A-486C-A8C5-ECC9F3942E4B}">
                <a14:imgProps xmlns:a14="http://schemas.microsoft.com/office/drawing/2010/main">
                  <a14:imgLayer r:embed="rId2">
                    <a14:imgEffect>
                      <a14:backgroundRemoval t="9639" b="100000" l="66636" r="100000"/>
                    </a14:imgEffect>
                  </a14:imgLayer>
                </a14:imgProps>
              </a:ext>
              <a:ext uri="{28A0092B-C50C-407E-A947-70E740481C1C}">
                <a14:useLocalDpi xmlns:a14="http://schemas.microsoft.com/office/drawing/2010/main" val="0"/>
              </a:ext>
            </a:extLst>
          </a:blip>
          <a:srcRect l="66818" t="35143" r="5000"/>
          <a:stretch>
            <a:fillRect/>
          </a:stretch>
        </p:blipFill>
        <p:spPr>
          <a:xfrm>
            <a:off x="7727206" y="3341832"/>
            <a:ext cx="1891145" cy="2003135"/>
          </a:xfrm>
          <a:prstGeom prst="rect">
            <a:avLst/>
          </a:prstGeom>
        </p:spPr>
      </p:pic>
      <p:pic>
        <p:nvPicPr>
          <p:cNvPr id="14" name="Picture 13"/>
          <p:cNvPicPr>
            <a:picLocks noChangeAspect="1"/>
          </p:cNvPicPr>
          <p:nvPr/>
        </p:nvPicPr>
        <p:blipFill rotWithShape="1">
          <a:blip r:embed="rId1">
            <a:extLst>
              <a:ext uri="{BEBA8EAE-BF5A-486C-A8C5-ECC9F3942E4B}">
                <a14:imgProps xmlns:a14="http://schemas.microsoft.com/office/drawing/2010/main">
                  <a14:imgLayer r:embed="rId2">
                    <a14:imgEffect>
                      <a14:backgroundRemoval t="9639" b="100000" l="66636" r="100000"/>
                    </a14:imgEffect>
                  </a14:imgLayer>
                </a14:imgProps>
              </a:ext>
              <a:ext uri="{28A0092B-C50C-407E-A947-70E740481C1C}">
                <a14:useLocalDpi xmlns:a14="http://schemas.microsoft.com/office/drawing/2010/main" val="0"/>
              </a:ext>
            </a:extLst>
          </a:blip>
          <a:srcRect l="66818" t="35143" r="5000"/>
          <a:stretch>
            <a:fillRect/>
          </a:stretch>
        </p:blipFill>
        <p:spPr>
          <a:xfrm>
            <a:off x="1025099" y="3341831"/>
            <a:ext cx="1891145" cy="2003135"/>
          </a:xfrm>
          <a:prstGeom prst="rect">
            <a:avLst/>
          </a:prstGeom>
        </p:spPr>
      </p:pic>
      <p:pic>
        <p:nvPicPr>
          <p:cNvPr id="16" name="Am-thanh-tra-loi-dung-www_nhacchuongvui_com.mp3">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6">
            <a:extLst>
              <a:ext uri="{BEBA8EAE-BF5A-486C-A8C5-ECC9F3942E4B}">
                <a14:imgProps xmlns:a14="http://schemas.microsoft.com/office/drawing/2010/main">
                  <a14:imgLayer r:embed="rId7">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a:fillRect/>
          </a:stretch>
        </p:blipFill>
        <p:spPr>
          <a:xfrm>
            <a:off x="9442740" y="3035502"/>
            <a:ext cx="3083503" cy="3708648"/>
          </a:xfrm>
          <a:prstGeom prst="rect">
            <a:avLst/>
          </a:prstGeom>
        </p:spPr>
      </p:pic>
      <p:pic>
        <p:nvPicPr>
          <p:cNvPr id="17" name="Am-thanh-tra-loi-sai-www_nhacchuongvui_com.mp3">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12344400" y="2594264"/>
            <a:ext cx="609600" cy="609600"/>
          </a:xfrm>
          <a:prstGeom prst="rect">
            <a:avLst/>
          </a:prstGeom>
        </p:spPr>
      </p:pic>
      <p:pic>
        <p:nvPicPr>
          <p:cNvPr id="20" name="Picture 19">
            <a:hlinkClick r:id="rId11" action="ppaction://hlinksldjump"/>
          </p:cNvPr>
          <p:cNvPicPr>
            <a:picLocks noChangeAspect="1"/>
          </p:cNvPicPr>
          <p:nvPr/>
        </p:nvPicPr>
        <p:blipFill>
          <a:blip r:embed="rId12">
            <a:extLst>
              <a:ext uri="{BEBA8EAE-BF5A-486C-A8C5-ECC9F3942E4B}">
                <a14:imgProps xmlns:a14="http://schemas.microsoft.com/office/drawing/2010/main">
                  <a14:imgLayer r:embed="rId13">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58471" y="544945"/>
            <a:ext cx="7887855" cy="6451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HOẠT ĐỘNG TIẾP NỐI</a:t>
            </a:r>
            <a:endParaRPr kumimoji="0" lang="en-US" sz="3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 name="TextBox 2"/>
          <p:cNvSpPr txBox="1"/>
          <p:nvPr/>
        </p:nvSpPr>
        <p:spPr>
          <a:xfrm>
            <a:off x="3417455" y="2697018"/>
            <a:ext cx="53848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Ôn</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lại kiến thức số có ba chữ số</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 name="TextBox 3"/>
          <p:cNvSpPr txBox="1"/>
          <p:nvPr/>
        </p:nvSpPr>
        <p:spPr>
          <a:xfrm>
            <a:off x="3417455" y="3874654"/>
            <a:ext cx="574501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Chuẩn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bài</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51: Số có ba chữ số</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tiết 3)</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2823030" y="2709107"/>
            <a:ext cx="1113292" cy="968164"/>
            <a:chOff x="3128671" y="1872384"/>
            <a:chExt cx="769036" cy="726312"/>
          </a:xfrm>
        </p:grpSpPr>
        <p:pic>
          <p:nvPicPr>
            <p:cNvPr id="18" name="图片 17"/>
            <p:cNvPicPr>
              <a:picLocks noChangeAspect="1"/>
            </p:cNvPicPr>
            <p:nvPr/>
          </p:nvPicPr>
          <p:blipFill>
            <a:blip r:embed="rId1"/>
            <a:stretch>
              <a:fillRect/>
            </a:stretch>
          </p:blipFill>
          <p:spPr>
            <a:xfrm>
              <a:off x="3128671" y="1872384"/>
              <a:ext cx="769036" cy="726312"/>
            </a:xfrm>
            <a:prstGeom prst="rect">
              <a:avLst/>
            </a:prstGeom>
          </p:spPr>
        </p:pic>
        <p:sp>
          <p:nvSpPr>
            <p:cNvPr id="19" name="文本框 18"/>
            <p:cNvSpPr txBox="1"/>
            <p:nvPr/>
          </p:nvSpPr>
          <p:spPr>
            <a:xfrm>
              <a:off x="3279154" y="2021833"/>
              <a:ext cx="371969" cy="391579"/>
            </a:xfrm>
            <a:prstGeom prst="rect">
              <a:avLst/>
            </a:prstGeom>
            <a:noFill/>
          </p:spPr>
          <p:txBody>
            <a:bodyPr wrap="none" rtlCol="0">
              <a:spAutoFit/>
            </a:bodyPr>
            <a:lstStyle/>
            <a:p>
              <a:r>
                <a:rPr lang="en-US" altLang="zh-CN" sz="2800" b="1" dirty="0">
                  <a:solidFill>
                    <a:srgbClr val="E13810"/>
                  </a:solidFill>
                  <a:latin typeface="Times New Roman" panose="02020603050405020304" pitchFamily="18" charset="0"/>
                  <a:cs typeface="Times New Roman" panose="02020603050405020304" pitchFamily="18" charset="0"/>
                </a:rPr>
                <a:t>01</a:t>
              </a:r>
              <a:endParaRPr lang="en-US" altLang="zh-CN" sz="2800" b="1" dirty="0">
                <a:solidFill>
                  <a:srgbClr val="E13810"/>
                </a:solidFill>
                <a:latin typeface="Times New Roman" panose="02020603050405020304" pitchFamily="18" charset="0"/>
                <a:cs typeface="Times New Roman" panose="02020603050405020304" pitchFamily="18" charset="0"/>
              </a:endParaRPr>
            </a:p>
          </p:txBody>
        </p:sp>
      </p:grpSp>
      <p:sp>
        <p:nvSpPr>
          <p:cNvPr id="20" name="文本框 19"/>
          <p:cNvSpPr txBox="1"/>
          <p:nvPr/>
        </p:nvSpPr>
        <p:spPr>
          <a:xfrm>
            <a:off x="3864333" y="2844740"/>
            <a:ext cx="5543172" cy="892296"/>
          </a:xfrm>
          <a:prstGeom prst="rect">
            <a:avLst/>
          </a:prstGeom>
          <a:noFill/>
        </p:spPr>
        <p:txBody>
          <a:bodyPr wrap="square" rtlCol="0">
            <a:spAutoFit/>
          </a:bodyPr>
          <a:lstStyle/>
          <a:p>
            <a:pPr algn="just"/>
            <a:r>
              <a:rPr lang="en-US" altLang="zh-CN" sz="2600" b="1" dirty="0" err="1">
                <a:solidFill>
                  <a:srgbClr val="DC6925"/>
                </a:solidFill>
                <a:latin typeface="Times New Roman" panose="02020603050405020304" pitchFamily="18" charset="0"/>
                <a:cs typeface="Times New Roman" panose="02020603050405020304" pitchFamily="18" charset="0"/>
              </a:rPr>
              <a:t>Đọc</a:t>
            </a:r>
            <a:r>
              <a:rPr lang="en-US" altLang="zh-CN" sz="2600" b="1" dirty="0">
                <a:solidFill>
                  <a:srgbClr val="DC6925"/>
                </a:solidFill>
                <a:latin typeface="Times New Roman" panose="02020603050405020304" pitchFamily="18" charset="0"/>
                <a:cs typeface="Times New Roman" panose="02020603050405020304" pitchFamily="18" charset="0"/>
              </a:rPr>
              <a:t>, </a:t>
            </a:r>
            <a:r>
              <a:rPr lang="en-US" altLang="zh-CN" sz="2600" b="1" dirty="0" err="1">
                <a:solidFill>
                  <a:srgbClr val="DC6925"/>
                </a:solidFill>
                <a:latin typeface="Times New Roman" panose="02020603050405020304" pitchFamily="18" charset="0"/>
                <a:cs typeface="Times New Roman" panose="02020603050405020304" pitchFamily="18" charset="0"/>
              </a:rPr>
              <a:t>viết</a:t>
            </a:r>
            <a:r>
              <a:rPr lang="en-US" altLang="zh-CN" sz="2600" b="1" dirty="0">
                <a:solidFill>
                  <a:srgbClr val="DC6925"/>
                </a:solidFill>
                <a:latin typeface="Times New Roman" panose="02020603050405020304" pitchFamily="18" charset="0"/>
                <a:cs typeface="Times New Roman" panose="02020603050405020304" pitchFamily="18" charset="0"/>
              </a:rPr>
              <a:t> </a:t>
            </a:r>
            <a:r>
              <a:rPr lang="en-US" altLang="zh-CN" sz="2600" b="1" dirty="0" err="1">
                <a:solidFill>
                  <a:srgbClr val="DC6925"/>
                </a:solidFill>
                <a:latin typeface="Times New Roman" panose="02020603050405020304" pitchFamily="18" charset="0"/>
                <a:cs typeface="Times New Roman" panose="02020603050405020304" pitchFamily="18" charset="0"/>
              </a:rPr>
              <a:t>được</a:t>
            </a:r>
            <a:r>
              <a:rPr lang="en-US" altLang="zh-CN" sz="2600" b="1" dirty="0">
                <a:solidFill>
                  <a:srgbClr val="DC6925"/>
                </a:solidFill>
                <a:latin typeface="Times New Roman" panose="02020603050405020304" pitchFamily="18" charset="0"/>
                <a:cs typeface="Times New Roman" panose="02020603050405020304" pitchFamily="18" charset="0"/>
              </a:rPr>
              <a:t> </a:t>
            </a:r>
            <a:r>
              <a:rPr lang="en-US" altLang="zh-CN" sz="2600" b="1" dirty="0" err="1">
                <a:solidFill>
                  <a:srgbClr val="DC6925"/>
                </a:solidFill>
                <a:latin typeface="Times New Roman" panose="02020603050405020304" pitchFamily="18" charset="0"/>
                <a:cs typeface="Times New Roman" panose="02020603050405020304" pitchFamily="18" charset="0"/>
              </a:rPr>
              <a:t>các</a:t>
            </a:r>
            <a:r>
              <a:rPr lang="en-US" altLang="zh-CN" sz="2600" b="1" dirty="0">
                <a:solidFill>
                  <a:srgbClr val="DC6925"/>
                </a:solidFill>
                <a:latin typeface="Times New Roman" panose="02020603050405020304" pitchFamily="18" charset="0"/>
                <a:cs typeface="Times New Roman" panose="02020603050405020304" pitchFamily="18" charset="0"/>
              </a:rPr>
              <a:t> </a:t>
            </a:r>
            <a:r>
              <a:rPr lang="en-US" altLang="zh-CN" sz="2600" b="1" dirty="0" err="1">
                <a:solidFill>
                  <a:srgbClr val="DC6925"/>
                </a:solidFill>
                <a:latin typeface="Times New Roman" panose="02020603050405020304" pitchFamily="18" charset="0"/>
                <a:cs typeface="Times New Roman" panose="02020603050405020304" pitchFamily="18" charset="0"/>
              </a:rPr>
              <a:t>số</a:t>
            </a:r>
            <a:r>
              <a:rPr lang="en-US" altLang="zh-CN" sz="2600" b="1" dirty="0">
                <a:solidFill>
                  <a:srgbClr val="DC6925"/>
                </a:solidFill>
                <a:latin typeface="Times New Roman" panose="02020603050405020304" pitchFamily="18" charset="0"/>
                <a:cs typeface="Times New Roman" panose="02020603050405020304" pitchFamily="18" charset="0"/>
              </a:rPr>
              <a:t> </a:t>
            </a:r>
            <a:r>
              <a:rPr lang="en-US" altLang="zh-CN" sz="2600" b="1" dirty="0" err="1">
                <a:solidFill>
                  <a:srgbClr val="DC6925"/>
                </a:solidFill>
                <a:latin typeface="Times New Roman" panose="02020603050405020304" pitchFamily="18" charset="0"/>
                <a:cs typeface="Times New Roman" panose="02020603050405020304" pitchFamily="18" charset="0"/>
              </a:rPr>
              <a:t>có</a:t>
            </a:r>
            <a:r>
              <a:rPr lang="en-US" altLang="zh-CN" sz="2600" b="1" dirty="0">
                <a:solidFill>
                  <a:srgbClr val="DC6925"/>
                </a:solidFill>
                <a:latin typeface="Times New Roman" panose="02020603050405020304" pitchFamily="18" charset="0"/>
                <a:cs typeface="Times New Roman" panose="02020603050405020304" pitchFamily="18" charset="0"/>
              </a:rPr>
              <a:t> 3 </a:t>
            </a:r>
            <a:r>
              <a:rPr lang="en-US" altLang="zh-CN" sz="2600" b="1" dirty="0" err="1">
                <a:solidFill>
                  <a:srgbClr val="DC6925"/>
                </a:solidFill>
                <a:latin typeface="Times New Roman" panose="02020603050405020304" pitchFamily="18" charset="0"/>
                <a:cs typeface="Times New Roman" panose="02020603050405020304" pitchFamily="18" charset="0"/>
              </a:rPr>
              <a:t>chữ</a:t>
            </a:r>
            <a:r>
              <a:rPr lang="en-US" altLang="zh-CN" sz="2600" b="1" dirty="0">
                <a:solidFill>
                  <a:srgbClr val="DC6925"/>
                </a:solidFill>
                <a:latin typeface="Times New Roman" panose="02020603050405020304" pitchFamily="18" charset="0"/>
                <a:cs typeface="Times New Roman" panose="02020603050405020304" pitchFamily="18" charset="0"/>
              </a:rPr>
              <a:t> </a:t>
            </a:r>
            <a:r>
              <a:rPr lang="en-US" altLang="zh-CN" sz="2600" b="1" dirty="0" err="1">
                <a:solidFill>
                  <a:srgbClr val="DC6925"/>
                </a:solidFill>
                <a:latin typeface="Times New Roman" panose="02020603050405020304" pitchFamily="18" charset="0"/>
                <a:cs typeface="Times New Roman" panose="02020603050405020304" pitchFamily="18" charset="0"/>
              </a:rPr>
              <a:t>số</a:t>
            </a:r>
            <a:r>
              <a:rPr lang="en-US" altLang="zh-CN" sz="2600" b="1" dirty="0">
                <a:solidFill>
                  <a:srgbClr val="DC6925"/>
                </a:solidFill>
                <a:latin typeface="Times New Roman" panose="02020603050405020304" pitchFamily="18" charset="0"/>
                <a:cs typeface="Times New Roman" panose="02020603050405020304" pitchFamily="18" charset="0"/>
              </a:rPr>
              <a:t>.</a:t>
            </a:r>
            <a:endParaRPr lang="zh-CN" altLang="en-US" sz="2600" b="1" dirty="0">
              <a:solidFill>
                <a:srgbClr val="DC6925"/>
              </a:solidFill>
              <a:latin typeface="Times New Roman" panose="02020603050405020304" pitchFamily="18" charset="0"/>
              <a:cs typeface="Times New Roman" panose="02020603050405020304" pitchFamily="18" charset="0"/>
            </a:endParaRPr>
          </a:p>
        </p:txBody>
      </p:sp>
      <p:sp>
        <p:nvSpPr>
          <p:cNvPr id="21" name="文本框 20"/>
          <p:cNvSpPr txBox="1"/>
          <p:nvPr/>
        </p:nvSpPr>
        <p:spPr>
          <a:xfrm>
            <a:off x="3864333" y="4060064"/>
            <a:ext cx="5399194" cy="892296"/>
          </a:xfrm>
          <a:prstGeom prst="rect">
            <a:avLst/>
          </a:prstGeom>
          <a:noFill/>
        </p:spPr>
        <p:txBody>
          <a:bodyPr wrap="square" rtlCol="0">
            <a:spAutoFit/>
          </a:bodyPr>
          <a:lstStyle>
            <a:defPPr>
              <a:defRPr lang="zh-CN"/>
            </a:defPPr>
            <a:lvl1pPr>
              <a:defRPr sz="1600" b="1">
                <a:solidFill>
                  <a:srgbClr val="DC6925"/>
                </a:solidFill>
              </a:defRPr>
            </a:lvl1pPr>
          </a:lstStyle>
          <a:p>
            <a:pPr algn="just"/>
            <a:r>
              <a:rPr lang="en-US" altLang="zh-CN" sz="2600" dirty="0" err="1">
                <a:latin typeface="Times New Roman" panose="02020603050405020304" pitchFamily="18" charset="0"/>
                <a:cs typeface="Times New Roman" panose="02020603050405020304" pitchFamily="18" charset="0"/>
              </a:rPr>
              <a:t>Củng</a:t>
            </a:r>
            <a:r>
              <a:rPr lang="en-US" altLang="zh-CN" sz="2600" dirty="0">
                <a:latin typeface="Times New Roman" panose="02020603050405020304" pitchFamily="18" charset="0"/>
                <a:cs typeface="Times New Roman" panose="02020603050405020304" pitchFamily="18" charset="0"/>
              </a:rPr>
              <a:t> </a:t>
            </a:r>
            <a:r>
              <a:rPr lang="en-US" altLang="zh-CN" sz="2600" dirty="0" err="1">
                <a:latin typeface="Times New Roman" panose="02020603050405020304" pitchFamily="18" charset="0"/>
                <a:cs typeface="Times New Roman" panose="02020603050405020304" pitchFamily="18" charset="0"/>
              </a:rPr>
              <a:t>cố</a:t>
            </a:r>
            <a:r>
              <a:rPr lang="en-US" altLang="zh-CN" sz="2600" dirty="0">
                <a:latin typeface="Times New Roman" panose="02020603050405020304" pitchFamily="18" charset="0"/>
                <a:cs typeface="Times New Roman" panose="02020603050405020304" pitchFamily="18" charset="0"/>
              </a:rPr>
              <a:t> </a:t>
            </a:r>
            <a:r>
              <a:rPr lang="en-US" altLang="zh-CN" sz="2600" dirty="0" err="1">
                <a:latin typeface="Times New Roman" panose="02020603050405020304" pitchFamily="18" charset="0"/>
                <a:cs typeface="Times New Roman" panose="02020603050405020304" pitchFamily="18" charset="0"/>
              </a:rPr>
              <a:t>về</a:t>
            </a:r>
            <a:r>
              <a:rPr lang="en-US" altLang="zh-CN" sz="2600" dirty="0">
                <a:latin typeface="Times New Roman" panose="02020603050405020304" pitchFamily="18" charset="0"/>
                <a:cs typeface="Times New Roman" panose="02020603050405020304" pitchFamily="18" charset="0"/>
              </a:rPr>
              <a:t> </a:t>
            </a:r>
            <a:r>
              <a:rPr lang="en-US" altLang="zh-CN" sz="2600" dirty="0" err="1">
                <a:latin typeface="Times New Roman" panose="02020603050405020304" pitchFamily="18" charset="0"/>
                <a:cs typeface="Times New Roman" panose="02020603050405020304" pitchFamily="18" charset="0"/>
              </a:rPr>
              <a:t>cấu</a:t>
            </a:r>
            <a:r>
              <a:rPr lang="en-US" altLang="zh-CN" sz="2600" dirty="0">
                <a:latin typeface="Times New Roman" panose="02020603050405020304" pitchFamily="18" charset="0"/>
                <a:cs typeface="Times New Roman" panose="02020603050405020304" pitchFamily="18" charset="0"/>
              </a:rPr>
              <a:t> </a:t>
            </a:r>
            <a:r>
              <a:rPr lang="en-US" altLang="zh-CN" sz="2600" dirty="0" err="1">
                <a:latin typeface="Times New Roman" panose="02020603050405020304" pitchFamily="18" charset="0"/>
                <a:cs typeface="Times New Roman" panose="02020603050405020304" pitchFamily="18" charset="0"/>
              </a:rPr>
              <a:t>tạo</a:t>
            </a:r>
            <a:r>
              <a:rPr lang="en-US" altLang="zh-CN" sz="2600" dirty="0">
                <a:latin typeface="Times New Roman" panose="02020603050405020304" pitchFamily="18" charset="0"/>
                <a:cs typeface="Times New Roman" panose="02020603050405020304" pitchFamily="18" charset="0"/>
              </a:rPr>
              <a:t> </a:t>
            </a:r>
            <a:r>
              <a:rPr lang="en-US" altLang="zh-CN" sz="2600" dirty="0" err="1">
                <a:latin typeface="Times New Roman" panose="02020603050405020304" pitchFamily="18" charset="0"/>
                <a:cs typeface="Times New Roman" panose="02020603050405020304" pitchFamily="18" charset="0"/>
              </a:rPr>
              <a:t>số</a:t>
            </a:r>
            <a:r>
              <a:rPr lang="en-US" altLang="zh-CN" sz="2600" dirty="0">
                <a:latin typeface="Times New Roman" panose="02020603050405020304" pitchFamily="18" charset="0"/>
                <a:cs typeface="Times New Roman" panose="02020603050405020304" pitchFamily="18" charset="0"/>
              </a:rPr>
              <a:t> </a:t>
            </a:r>
            <a:r>
              <a:rPr lang="en-US" altLang="zh-CN" sz="2600" dirty="0" err="1">
                <a:latin typeface="Times New Roman" panose="02020603050405020304" pitchFamily="18" charset="0"/>
                <a:cs typeface="Times New Roman" panose="02020603050405020304" pitchFamily="18" charset="0"/>
              </a:rPr>
              <a:t>của</a:t>
            </a:r>
            <a:r>
              <a:rPr lang="en-US" altLang="zh-CN" sz="2600" dirty="0">
                <a:latin typeface="Times New Roman" panose="02020603050405020304" pitchFamily="18" charset="0"/>
                <a:cs typeface="Times New Roman" panose="02020603050405020304" pitchFamily="18" charset="0"/>
              </a:rPr>
              <a:t> </a:t>
            </a:r>
            <a:r>
              <a:rPr lang="en-US" altLang="zh-CN" sz="2600" dirty="0" err="1">
                <a:latin typeface="Times New Roman" panose="02020603050405020304" pitchFamily="18" charset="0"/>
                <a:cs typeface="Times New Roman" panose="02020603050405020304" pitchFamily="18" charset="0"/>
              </a:rPr>
              <a:t>các</a:t>
            </a:r>
            <a:r>
              <a:rPr lang="en-US" altLang="zh-CN" sz="2600" dirty="0">
                <a:latin typeface="Times New Roman" panose="02020603050405020304" pitchFamily="18" charset="0"/>
                <a:cs typeface="Times New Roman" panose="02020603050405020304" pitchFamily="18" charset="0"/>
              </a:rPr>
              <a:t> </a:t>
            </a:r>
            <a:r>
              <a:rPr lang="en-US" altLang="zh-CN" sz="2600" dirty="0" err="1">
                <a:latin typeface="Times New Roman" panose="02020603050405020304" pitchFamily="18" charset="0"/>
                <a:cs typeface="Times New Roman" panose="02020603050405020304" pitchFamily="18" charset="0"/>
              </a:rPr>
              <a:t>số</a:t>
            </a:r>
            <a:r>
              <a:rPr lang="en-US" altLang="zh-CN" sz="2600" dirty="0">
                <a:latin typeface="Times New Roman" panose="02020603050405020304" pitchFamily="18" charset="0"/>
                <a:cs typeface="Times New Roman" panose="02020603050405020304" pitchFamily="18" charset="0"/>
              </a:rPr>
              <a:t> </a:t>
            </a:r>
            <a:r>
              <a:rPr lang="en-US" altLang="zh-CN" sz="2600" dirty="0" err="1">
                <a:latin typeface="Times New Roman" panose="02020603050405020304" pitchFamily="18" charset="0"/>
                <a:cs typeface="Times New Roman" panose="02020603050405020304" pitchFamily="18" charset="0"/>
              </a:rPr>
              <a:t>có</a:t>
            </a:r>
            <a:r>
              <a:rPr lang="en-US" altLang="zh-CN" sz="2600" dirty="0">
                <a:latin typeface="Times New Roman" panose="02020603050405020304" pitchFamily="18" charset="0"/>
                <a:cs typeface="Times New Roman" panose="02020603050405020304" pitchFamily="18" charset="0"/>
              </a:rPr>
              <a:t> 3 </a:t>
            </a:r>
            <a:r>
              <a:rPr lang="en-US" altLang="zh-CN" sz="2600" dirty="0" err="1">
                <a:latin typeface="Times New Roman" panose="02020603050405020304" pitchFamily="18" charset="0"/>
                <a:cs typeface="Times New Roman" panose="02020603050405020304" pitchFamily="18" charset="0"/>
              </a:rPr>
              <a:t>chữ</a:t>
            </a:r>
            <a:r>
              <a:rPr lang="en-US" altLang="zh-CN" sz="2600" dirty="0">
                <a:latin typeface="Times New Roman" panose="02020603050405020304" pitchFamily="18" charset="0"/>
                <a:cs typeface="Times New Roman" panose="02020603050405020304" pitchFamily="18" charset="0"/>
              </a:rPr>
              <a:t> </a:t>
            </a:r>
            <a:r>
              <a:rPr lang="en-US" altLang="zh-CN" sz="2600" dirty="0" err="1">
                <a:latin typeface="Times New Roman" panose="02020603050405020304" pitchFamily="18" charset="0"/>
                <a:cs typeface="Times New Roman" panose="02020603050405020304" pitchFamily="18" charset="0"/>
              </a:rPr>
              <a:t>số</a:t>
            </a:r>
            <a:r>
              <a:rPr lang="en-US" altLang="zh-CN" sz="2600" dirty="0">
                <a:latin typeface="Times New Roman" panose="02020603050405020304" pitchFamily="18" charset="0"/>
                <a:cs typeface="Times New Roman" panose="02020603050405020304" pitchFamily="18" charset="0"/>
              </a:rPr>
              <a:t>.</a:t>
            </a:r>
            <a:endParaRPr lang="zh-CN" altLang="en-US" sz="2600" dirty="0">
              <a:latin typeface="Times New Roman" panose="02020603050405020304" pitchFamily="18" charset="0"/>
              <a:cs typeface="Times New Roman" panose="02020603050405020304" pitchFamily="18" charset="0"/>
            </a:endParaRPr>
          </a:p>
        </p:txBody>
      </p:sp>
      <p:grpSp>
        <p:nvGrpSpPr>
          <p:cNvPr id="24" name="组合 23"/>
          <p:cNvGrpSpPr/>
          <p:nvPr/>
        </p:nvGrpSpPr>
        <p:grpSpPr>
          <a:xfrm>
            <a:off x="2784495" y="3932925"/>
            <a:ext cx="1025114" cy="968164"/>
            <a:chOff x="5192698" y="1872384"/>
            <a:chExt cx="769036" cy="726312"/>
          </a:xfrm>
        </p:grpSpPr>
        <p:pic>
          <p:nvPicPr>
            <p:cNvPr id="25" name="图片 24"/>
            <p:cNvPicPr>
              <a:picLocks noChangeAspect="1"/>
            </p:cNvPicPr>
            <p:nvPr/>
          </p:nvPicPr>
          <p:blipFill>
            <a:blip r:embed="rId1"/>
            <a:stretch>
              <a:fillRect/>
            </a:stretch>
          </p:blipFill>
          <p:spPr>
            <a:xfrm>
              <a:off x="5192698" y="1872384"/>
              <a:ext cx="769036" cy="726312"/>
            </a:xfrm>
            <a:prstGeom prst="rect">
              <a:avLst/>
            </a:prstGeom>
          </p:spPr>
        </p:pic>
        <p:sp>
          <p:nvSpPr>
            <p:cNvPr id="26" name="文本框 25"/>
            <p:cNvSpPr txBox="1"/>
            <p:nvPr/>
          </p:nvSpPr>
          <p:spPr>
            <a:xfrm>
              <a:off x="5343181" y="2021833"/>
              <a:ext cx="439063" cy="392415"/>
            </a:xfrm>
            <a:prstGeom prst="rect">
              <a:avLst/>
            </a:prstGeom>
            <a:noFill/>
          </p:spPr>
          <p:txBody>
            <a:bodyPr wrap="none" rtlCol="0">
              <a:spAutoFit/>
            </a:bodyPr>
            <a:lstStyle/>
            <a:p>
              <a:r>
                <a:rPr lang="en-US" altLang="zh-CN" sz="2800" b="1" dirty="0">
                  <a:solidFill>
                    <a:srgbClr val="E13810"/>
                  </a:solidFill>
                  <a:latin typeface="Times New Roman" panose="02020603050405020304" pitchFamily="18" charset="0"/>
                  <a:cs typeface="Times New Roman" panose="02020603050405020304" pitchFamily="18" charset="0"/>
                </a:rPr>
                <a:t>02</a:t>
              </a:r>
              <a:endParaRPr lang="en-US" altLang="zh-CN" sz="2800" b="1" dirty="0">
                <a:solidFill>
                  <a:srgbClr val="E13810"/>
                </a:solidFill>
                <a:latin typeface="Times New Roman" panose="02020603050405020304" pitchFamily="18" charset="0"/>
                <a:cs typeface="Times New Roman" panose="02020603050405020304" pitchFamily="18" charset="0"/>
              </a:endParaRPr>
            </a:p>
          </p:txBody>
        </p:sp>
      </p:grpSp>
      <p:sp>
        <p:nvSpPr>
          <p:cNvPr id="2" name="TextBox 1"/>
          <p:cNvSpPr txBox="1"/>
          <p:nvPr/>
        </p:nvSpPr>
        <p:spPr>
          <a:xfrm>
            <a:off x="3936322" y="2001349"/>
            <a:ext cx="4437433" cy="707758"/>
          </a:xfrm>
          <a:prstGeom prst="rect">
            <a:avLst/>
          </a:prstGeom>
          <a:noFill/>
        </p:spPr>
        <p:txBody>
          <a:bodyPr wrap="none" rtlCol="0">
            <a:spAutoFit/>
          </a:bodyPr>
          <a:lstStyle/>
          <a:p>
            <a:r>
              <a:rPr lang="vi-VN" sz="4000" dirty="0">
                <a:solidFill>
                  <a:srgbClr val="00B0F0"/>
                </a:solidFill>
                <a:latin typeface="Times New Roman" panose="02020603050405020304" pitchFamily="18" charset="0"/>
                <a:cs typeface="Times New Roman" panose="02020603050405020304" pitchFamily="18" charset="0"/>
              </a:rPr>
              <a:t>YÊU CẦU CẦN ĐẠT</a:t>
            </a:r>
            <a:endParaRPr lang="vi-VN" sz="4000" dirty="0">
              <a:solidFill>
                <a:srgbClr val="00B0F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 calcmode="lin" valueType="num">
                                      <p:cBhvr>
                                        <p:cTn id="9" dur="500" fill="hold"/>
                                        <p:tgtEl>
                                          <p:spTgt spid="17"/>
                                        </p:tgtEl>
                                        <p:attrNameLst>
                                          <p:attrName>style.rotation</p:attrName>
                                        </p:attrNameLst>
                                      </p:cBhvr>
                                      <p:tavLst>
                                        <p:tav tm="0">
                                          <p:val>
                                            <p:fltVal val="360"/>
                                          </p:val>
                                        </p:tav>
                                        <p:tav tm="100000">
                                          <p:val>
                                            <p:fltVal val="0"/>
                                          </p:val>
                                        </p:tav>
                                      </p:tavLst>
                                    </p:anim>
                                    <p:animEffect transition="in" filter="fade">
                                      <p:cBhvr>
                                        <p:cTn id="10" dur="500"/>
                                        <p:tgtEl>
                                          <p:spTgt spid="17"/>
                                        </p:tgtEl>
                                      </p:cBhvr>
                                    </p:animEffect>
                                  </p:childTnLst>
                                </p:cTn>
                              </p:par>
                            </p:childTnLst>
                          </p:cTn>
                        </p:par>
                        <p:par>
                          <p:cTn id="11" fill="hold">
                            <p:stCondLst>
                              <p:cond delay="500"/>
                            </p:stCondLst>
                            <p:childTnLst>
                              <p:par>
                                <p:cTn id="12" presetID="12" presetClass="entr" presetSubtype="8"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500"/>
                                        <p:tgtEl>
                                          <p:spTgt spid="20"/>
                                        </p:tgtEl>
                                        <p:attrNameLst>
                                          <p:attrName>ppt_x</p:attrName>
                                        </p:attrNameLst>
                                      </p:cBhvr>
                                      <p:tavLst>
                                        <p:tav tm="0">
                                          <p:val>
                                            <p:strVal val="#ppt_x-#ppt_w*1.125000"/>
                                          </p:val>
                                        </p:tav>
                                        <p:tav tm="100000">
                                          <p:val>
                                            <p:strVal val="#ppt_x"/>
                                          </p:val>
                                        </p:tav>
                                      </p:tavLst>
                                    </p:anim>
                                    <p:animEffect transition="in" filter="wipe(right)">
                                      <p:cBhvr>
                                        <p:cTn id="15" dur="500"/>
                                        <p:tgtEl>
                                          <p:spTgt spid="20"/>
                                        </p:tgtEl>
                                      </p:cBhvr>
                                    </p:animEffect>
                                  </p:childTnLst>
                                </p:cTn>
                              </p:par>
                            </p:childTnLst>
                          </p:cTn>
                        </p:par>
                        <p:par>
                          <p:cTn id="16" fill="hold">
                            <p:stCondLst>
                              <p:cond delay="1000"/>
                            </p:stCondLst>
                            <p:childTnLst>
                              <p:par>
                                <p:cTn id="17" presetID="49" presetClass="entr" presetSubtype="0" decel="10000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 calcmode="lin" valueType="num">
                                      <p:cBhvr>
                                        <p:cTn id="21" dur="500" fill="hold"/>
                                        <p:tgtEl>
                                          <p:spTgt spid="24"/>
                                        </p:tgtEl>
                                        <p:attrNameLst>
                                          <p:attrName>style.rotation</p:attrName>
                                        </p:attrNameLst>
                                      </p:cBhvr>
                                      <p:tavLst>
                                        <p:tav tm="0">
                                          <p:val>
                                            <p:fltVal val="360"/>
                                          </p:val>
                                        </p:tav>
                                        <p:tav tm="100000">
                                          <p:val>
                                            <p:fltVal val="0"/>
                                          </p:val>
                                        </p:tav>
                                      </p:tavLst>
                                    </p:anim>
                                    <p:animEffect transition="in" filter="fade">
                                      <p:cBhvr>
                                        <p:cTn id="22" dur="500"/>
                                        <p:tgtEl>
                                          <p:spTgt spid="24"/>
                                        </p:tgtEl>
                                      </p:cBhvr>
                                    </p:animEffect>
                                  </p:childTnLst>
                                </p:cTn>
                              </p:par>
                            </p:childTnLst>
                          </p:cTn>
                        </p:par>
                        <p:par>
                          <p:cTn id="23" fill="hold">
                            <p:stCondLst>
                              <p:cond delay="1500"/>
                            </p:stCondLst>
                            <p:childTnLst>
                              <p:par>
                                <p:cTn id="24" presetID="12" presetClass="entr" presetSubtype="8" fill="hold" grpId="0" nodeType="after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p:tgtEl>
                                          <p:spTgt spid="21"/>
                                        </p:tgtEl>
                                        <p:attrNameLst>
                                          <p:attrName>ppt_x</p:attrName>
                                        </p:attrNameLst>
                                      </p:cBhvr>
                                      <p:tavLst>
                                        <p:tav tm="0">
                                          <p:val>
                                            <p:strVal val="#ppt_x-#ppt_w*1.125000"/>
                                          </p:val>
                                        </p:tav>
                                        <p:tav tm="100000">
                                          <p:val>
                                            <p:strVal val="#ppt_x"/>
                                          </p:val>
                                        </p:tav>
                                      </p:tavLst>
                                    </p:anim>
                                    <p:animEffect transition="in" filter="wipe(right)">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1">
            <a:extLst>
              <a:ext uri="{BEBA8EAE-BF5A-486C-A8C5-ECC9F3942E4B}">
                <a14:imgProps xmlns:a14="http://schemas.microsoft.com/office/drawing/2010/main">
                  <a14:imgLayer r:embed="rId2">
                    <a14:imgEffect>
                      <a14:sharpenSoften amount="40000"/>
                    </a14:imgEffect>
                  </a14:imgLayer>
                </a14:imgProps>
              </a:ext>
              <a:ext uri="{28A0092B-C50C-407E-A947-70E740481C1C}">
                <a14:useLocalDpi xmlns:a14="http://schemas.microsoft.com/office/drawing/2010/main" val="0"/>
              </a:ext>
            </a:extLst>
          </a:blip>
          <a:srcRect l="3056" t="9986" b="59188"/>
          <a:stretch>
            <a:fillRect/>
          </a:stretch>
        </p:blipFill>
        <p:spPr>
          <a:xfrm>
            <a:off x="649832" y="982357"/>
            <a:ext cx="10689140" cy="2040245"/>
          </a:xfrm>
          <a:prstGeom prst="rect">
            <a:avLst/>
          </a:prstGeom>
        </p:spPr>
      </p:pic>
      <p:pic>
        <p:nvPicPr>
          <p:cNvPr id="28" name="Picture 27"/>
          <p:cNvPicPr>
            <a:picLocks noChangeAspect="1"/>
          </p:cNvPicPr>
          <p:nvPr/>
        </p:nvPicPr>
        <p:blipFill rotWithShape="1">
          <a:blip r:embed="rId1">
            <a:extLst>
              <a:ext uri="{BEBA8EAE-BF5A-486C-A8C5-ECC9F3942E4B}">
                <a14:imgProps xmlns:a14="http://schemas.microsoft.com/office/drawing/2010/main">
                  <a14:imgLayer r:embed="rId3">
                    <a14:imgEffect>
                      <a14:sharpenSoften amount="40000"/>
                    </a14:imgEffect>
                  </a14:imgLayer>
                </a14:imgProps>
              </a:ext>
              <a:ext uri="{28A0092B-C50C-407E-A947-70E740481C1C}">
                <a14:useLocalDpi xmlns:a14="http://schemas.microsoft.com/office/drawing/2010/main" val="0"/>
              </a:ext>
            </a:extLst>
          </a:blip>
          <a:srcRect l="3056" t="38509" b="26828"/>
          <a:stretch>
            <a:fillRect/>
          </a:stretch>
        </p:blipFill>
        <p:spPr>
          <a:xfrm>
            <a:off x="649832" y="3306580"/>
            <a:ext cx="10689140" cy="2294243"/>
          </a:xfrm>
          <a:prstGeom prst="rect">
            <a:avLst/>
          </a:prstGeom>
        </p:spPr>
      </p:pic>
      <p:grpSp>
        <p:nvGrpSpPr>
          <p:cNvPr id="25" name="Group 24"/>
          <p:cNvGrpSpPr/>
          <p:nvPr/>
        </p:nvGrpSpPr>
        <p:grpSpPr>
          <a:xfrm>
            <a:off x="7719878" y="2918751"/>
            <a:ext cx="1367252" cy="829945"/>
            <a:chOff x="7921929" y="4098709"/>
            <a:chExt cx="1819813" cy="1004233"/>
          </a:xfrm>
        </p:grpSpPr>
        <p:sp>
          <p:nvSpPr>
            <p:cNvPr id="26" name="TextBox 25"/>
            <p:cNvSpPr txBox="1"/>
            <p:nvPr/>
          </p:nvSpPr>
          <p:spPr>
            <a:xfrm>
              <a:off x="7987080" y="4098709"/>
              <a:ext cx="1748736" cy="1004233"/>
            </a:xfrm>
            <a:prstGeom prst="rect">
              <a:avLst/>
            </a:prstGeom>
            <a:noFill/>
          </p:spPr>
          <p:txBody>
            <a:bodyPr wrap="square" rtlCol="0">
              <a:spAutoFit/>
            </a:bodyPr>
            <a:lstStyle/>
            <a:p>
              <a:pPr algn="ctr">
                <a:lnSpc>
                  <a:spcPct val="150000"/>
                </a:lnSpc>
              </a:pPr>
              <a:r>
                <a:rPr lang="en-US" sz="3200" b="1" dirty="0">
                  <a:solidFill>
                    <a:schemeClr val="accent5">
                      <a:lumMod val="75000"/>
                    </a:schemeClr>
                  </a:solidFill>
                  <a:latin typeface="Times New Roman" panose="02020603050405020304" pitchFamily="18" charset="0"/>
                  <a:cs typeface="Times New Roman" panose="02020603050405020304" pitchFamily="18" charset="0"/>
                </a:rPr>
                <a:t>752</a:t>
              </a:r>
              <a:endParaRPr lang="en-US" sz="3200" b="1"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27" name="Rounded Rectangle 26"/>
            <p:cNvSpPr/>
            <p:nvPr/>
          </p:nvSpPr>
          <p:spPr>
            <a:xfrm>
              <a:off x="7921929" y="4180839"/>
              <a:ext cx="1819813" cy="813238"/>
            </a:xfrm>
            <a:prstGeom prst="roundRect">
              <a:avLst/>
            </a:prstGeom>
            <a:noFill/>
            <a:ln w="76200" cmpd="dbl">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grpSp>
      <p:grpSp>
        <p:nvGrpSpPr>
          <p:cNvPr id="10" name="Group 9"/>
          <p:cNvGrpSpPr/>
          <p:nvPr/>
        </p:nvGrpSpPr>
        <p:grpSpPr>
          <a:xfrm>
            <a:off x="816002" y="284168"/>
            <a:ext cx="3854146" cy="832864"/>
            <a:chOff x="816002" y="707500"/>
            <a:chExt cx="3854146" cy="832864"/>
          </a:xfrm>
        </p:grpSpPr>
        <p:sp>
          <p:nvSpPr>
            <p:cNvPr id="8" name="Rounded Rectangle 7"/>
            <p:cNvSpPr/>
            <p:nvPr/>
          </p:nvSpPr>
          <p:spPr>
            <a:xfrm>
              <a:off x="1653371" y="860223"/>
              <a:ext cx="1401557" cy="667886"/>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 name="Oval 3"/>
            <p:cNvSpPr/>
            <p:nvPr/>
          </p:nvSpPr>
          <p:spPr>
            <a:xfrm>
              <a:off x="816002" y="849952"/>
              <a:ext cx="690412" cy="690412"/>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a:t>
              </a:r>
              <a:endParaRPr lang="en-US" sz="36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799853" y="707500"/>
              <a:ext cx="2870295" cy="820609"/>
            </a:xfrm>
            <a:prstGeom prst="rect">
              <a:avLst/>
            </a:prstGeom>
            <a:noFill/>
          </p:spPr>
          <p:txBody>
            <a:bodyPr wrap="square" rtlCol="0">
              <a:spAutoFit/>
            </a:bodyPr>
            <a:lstStyle/>
            <a:p>
              <a:pPr>
                <a:lnSpc>
                  <a:spcPct val="150000"/>
                </a:lnSpc>
              </a:pPr>
              <a:r>
                <a:rPr lang="en-US" sz="3600" dirty="0" err="1">
                  <a:latin typeface="Times New Roman" panose="02020603050405020304" pitchFamily="18" charset="0"/>
                  <a:cs typeface="Times New Roman" panose="02020603050405020304" pitchFamily="18" charset="0"/>
                </a:rPr>
                <a:t>Số</a:t>
              </a:r>
              <a:r>
                <a:rPr lang="en-US" sz="3600" dirty="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p:txBody>
        </p:sp>
      </p:grpSp>
      <p:grpSp>
        <p:nvGrpSpPr>
          <p:cNvPr id="29" name="Group 28"/>
          <p:cNvGrpSpPr/>
          <p:nvPr/>
        </p:nvGrpSpPr>
        <p:grpSpPr>
          <a:xfrm>
            <a:off x="2030278" y="5505656"/>
            <a:ext cx="1367252" cy="739974"/>
            <a:chOff x="7921929" y="4098709"/>
            <a:chExt cx="1819813" cy="895368"/>
          </a:xfrm>
        </p:grpSpPr>
        <p:sp>
          <p:nvSpPr>
            <p:cNvPr id="31" name="TextBox 30"/>
            <p:cNvSpPr txBox="1"/>
            <p:nvPr/>
          </p:nvSpPr>
          <p:spPr>
            <a:xfrm>
              <a:off x="7987080" y="4098709"/>
              <a:ext cx="1748736" cy="895102"/>
            </a:xfrm>
            <a:prstGeom prst="rect">
              <a:avLst/>
            </a:prstGeom>
            <a:noFill/>
          </p:spPr>
          <p:txBody>
            <a:bodyPr wrap="square" rtlCol="0">
              <a:spAutoFit/>
            </a:bodyPr>
            <a:lstStyle/>
            <a:p>
              <a:pPr algn="ctr">
                <a:lnSpc>
                  <a:spcPct val="150000"/>
                </a:lnSpc>
              </a:pPr>
              <a:r>
                <a:rPr lang="en-US" sz="3200" b="1" dirty="0">
                  <a:solidFill>
                    <a:schemeClr val="accent5">
                      <a:lumMod val="75000"/>
                    </a:schemeClr>
                  </a:solidFill>
                  <a:latin typeface="Times New Roman" panose="02020603050405020304" pitchFamily="18" charset="0"/>
                  <a:cs typeface="Times New Roman" panose="02020603050405020304" pitchFamily="18" charset="0"/>
                </a:rPr>
                <a:t>641</a:t>
              </a:r>
              <a:endParaRPr lang="en-US" sz="3200" b="1"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32" name="Rounded Rectangle 31"/>
            <p:cNvSpPr/>
            <p:nvPr/>
          </p:nvSpPr>
          <p:spPr>
            <a:xfrm>
              <a:off x="7921929" y="4180839"/>
              <a:ext cx="1819813" cy="813238"/>
            </a:xfrm>
            <a:prstGeom prst="roundRect">
              <a:avLst/>
            </a:prstGeom>
            <a:noFill/>
            <a:ln w="76200" cmpd="dbl">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grpSp>
      <p:grpSp>
        <p:nvGrpSpPr>
          <p:cNvPr id="33" name="Group 32"/>
          <p:cNvGrpSpPr/>
          <p:nvPr/>
        </p:nvGrpSpPr>
        <p:grpSpPr>
          <a:xfrm>
            <a:off x="7742126" y="5505656"/>
            <a:ext cx="1367252" cy="739974"/>
            <a:chOff x="7921929" y="4098709"/>
            <a:chExt cx="1819813" cy="895368"/>
          </a:xfrm>
        </p:grpSpPr>
        <p:sp>
          <p:nvSpPr>
            <p:cNvPr id="35" name="TextBox 34"/>
            <p:cNvSpPr txBox="1"/>
            <p:nvPr/>
          </p:nvSpPr>
          <p:spPr>
            <a:xfrm>
              <a:off x="7987080" y="4098709"/>
              <a:ext cx="1748736" cy="895102"/>
            </a:xfrm>
            <a:prstGeom prst="rect">
              <a:avLst/>
            </a:prstGeom>
            <a:noFill/>
          </p:spPr>
          <p:txBody>
            <a:bodyPr wrap="square" rtlCol="0">
              <a:spAutoFit/>
            </a:bodyPr>
            <a:lstStyle/>
            <a:p>
              <a:pPr algn="ctr">
                <a:lnSpc>
                  <a:spcPct val="150000"/>
                </a:lnSpc>
              </a:pPr>
              <a:r>
                <a:rPr lang="en-US" sz="3200" b="1" dirty="0">
                  <a:solidFill>
                    <a:schemeClr val="accent5">
                      <a:lumMod val="75000"/>
                    </a:schemeClr>
                  </a:solidFill>
                  <a:latin typeface="Times New Roman" panose="02020603050405020304" pitchFamily="18" charset="0"/>
                  <a:cs typeface="Times New Roman" panose="02020603050405020304" pitchFamily="18" charset="0"/>
                </a:rPr>
                <a:t>475</a:t>
              </a:r>
              <a:endParaRPr lang="en-US" sz="3200" b="1"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36" name="Rounded Rectangle 35"/>
            <p:cNvSpPr/>
            <p:nvPr/>
          </p:nvSpPr>
          <p:spPr>
            <a:xfrm>
              <a:off x="7921929" y="4180839"/>
              <a:ext cx="1819813" cy="813238"/>
            </a:xfrm>
            <a:prstGeom prst="roundRect">
              <a:avLst/>
            </a:prstGeom>
            <a:noFill/>
            <a:ln w="76200" cmpd="dbl">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p:cNvSpPr/>
          <p:nvPr/>
        </p:nvSpPr>
        <p:spPr>
          <a:xfrm>
            <a:off x="935467" y="367021"/>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a:t>
            </a:r>
            <a:endParaRPr lang="en-US" sz="3600" b="1"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1506055" y="285058"/>
            <a:ext cx="9750478" cy="658770"/>
          </a:xfrm>
          <a:prstGeom prst="rect">
            <a:avLst/>
          </a:prstGeom>
          <a:noFill/>
        </p:spPr>
        <p:txBody>
          <a:bodyPr wrap="square" rtlCol="0">
            <a:spAutoFit/>
          </a:bodyPr>
          <a:lstStyle/>
          <a:p>
            <a:pPr>
              <a:lnSpc>
                <a:spcPct val="15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rotWithShape="1">
          <a:blip r:embed="rId1">
            <a:extLst>
              <a:ext uri="{BEBA8EAE-BF5A-486C-A8C5-ECC9F3942E4B}">
                <a14:imgProps xmlns:a14="http://schemas.microsoft.com/office/drawing/2010/main">
                  <a14:imgLayer r:embed="rId2">
                    <a14:imgEffect>
                      <a14:sharpenSoften amount="36000"/>
                    </a14:imgEffect>
                  </a14:imgLayer>
                </a14:imgProps>
              </a:ext>
              <a:ext uri="{28A0092B-C50C-407E-A947-70E740481C1C}">
                <a14:useLocalDpi xmlns:a14="http://schemas.microsoft.com/office/drawing/2010/main" val="0"/>
              </a:ext>
            </a:extLst>
          </a:blip>
          <a:srcRect r="3611" b="17658"/>
          <a:stretch>
            <a:fillRect/>
          </a:stretch>
        </p:blipFill>
        <p:spPr>
          <a:xfrm>
            <a:off x="1179549" y="1269998"/>
            <a:ext cx="9832902" cy="4707467"/>
          </a:xfrm>
          <a:prstGeom prst="rect">
            <a:avLst/>
          </a:prstGeom>
        </p:spPr>
      </p:pic>
      <p:sp>
        <p:nvSpPr>
          <p:cNvPr id="10" name="Freeform 9"/>
          <p:cNvSpPr/>
          <p:nvPr/>
        </p:nvSpPr>
        <p:spPr>
          <a:xfrm>
            <a:off x="4150153" y="2218267"/>
            <a:ext cx="5586514" cy="2015066"/>
          </a:xfrm>
          <a:custGeom>
            <a:avLst/>
            <a:gdLst>
              <a:gd name="connsiteX0" fmla="*/ 18523 w 5504923"/>
              <a:gd name="connsiteY0" fmla="*/ 0 h 2015066"/>
              <a:gd name="connsiteX1" fmla="*/ 35456 w 5504923"/>
              <a:gd name="connsiteY1" fmla="*/ 338666 h 2015066"/>
              <a:gd name="connsiteX2" fmla="*/ 340256 w 5504923"/>
              <a:gd name="connsiteY2" fmla="*/ 795866 h 2015066"/>
              <a:gd name="connsiteX3" fmla="*/ 1525589 w 5504923"/>
              <a:gd name="connsiteY3" fmla="*/ 1016000 h 2015066"/>
              <a:gd name="connsiteX4" fmla="*/ 3303589 w 5504923"/>
              <a:gd name="connsiteY4" fmla="*/ 1202266 h 2015066"/>
              <a:gd name="connsiteX5" fmla="*/ 4387323 w 5504923"/>
              <a:gd name="connsiteY5" fmla="*/ 1456266 h 2015066"/>
              <a:gd name="connsiteX6" fmla="*/ 5250923 w 5504923"/>
              <a:gd name="connsiteY6" fmla="*/ 1693333 h 2015066"/>
              <a:gd name="connsiteX7" fmla="*/ 5504923 w 5504923"/>
              <a:gd name="connsiteY7" fmla="*/ 2015066 h 2015066"/>
              <a:gd name="connsiteX0-1" fmla="*/ 37943 w 5524343"/>
              <a:gd name="connsiteY0-2" fmla="*/ 0 h 2015066"/>
              <a:gd name="connsiteX1-3" fmla="*/ 24396 w 5524343"/>
              <a:gd name="connsiteY1-4" fmla="*/ 414866 h 2015066"/>
              <a:gd name="connsiteX2-5" fmla="*/ 359676 w 5524343"/>
              <a:gd name="connsiteY2-6" fmla="*/ 795866 h 2015066"/>
              <a:gd name="connsiteX3-7" fmla="*/ 1545009 w 5524343"/>
              <a:gd name="connsiteY3-8" fmla="*/ 1016000 h 2015066"/>
              <a:gd name="connsiteX4-9" fmla="*/ 3323009 w 5524343"/>
              <a:gd name="connsiteY4-10" fmla="*/ 1202266 h 2015066"/>
              <a:gd name="connsiteX5-11" fmla="*/ 4406743 w 5524343"/>
              <a:gd name="connsiteY5-12" fmla="*/ 1456266 h 2015066"/>
              <a:gd name="connsiteX6-13" fmla="*/ 5270343 w 5524343"/>
              <a:gd name="connsiteY6-14" fmla="*/ 1693333 h 2015066"/>
              <a:gd name="connsiteX7-15" fmla="*/ 5524343 w 5524343"/>
              <a:gd name="connsiteY7-16" fmla="*/ 2015066 h 2015066"/>
              <a:gd name="connsiteX0-17" fmla="*/ 62353 w 5548753"/>
              <a:gd name="connsiteY0-18" fmla="*/ 0 h 2015066"/>
              <a:gd name="connsiteX1-19" fmla="*/ 18326 w 5548753"/>
              <a:gd name="connsiteY1-20" fmla="*/ 437726 h 2015066"/>
              <a:gd name="connsiteX2-21" fmla="*/ 384086 w 5548753"/>
              <a:gd name="connsiteY2-22" fmla="*/ 795866 h 2015066"/>
              <a:gd name="connsiteX3-23" fmla="*/ 1569419 w 5548753"/>
              <a:gd name="connsiteY3-24" fmla="*/ 1016000 h 2015066"/>
              <a:gd name="connsiteX4-25" fmla="*/ 3347419 w 5548753"/>
              <a:gd name="connsiteY4-26" fmla="*/ 1202266 h 2015066"/>
              <a:gd name="connsiteX5-27" fmla="*/ 4431153 w 5548753"/>
              <a:gd name="connsiteY5-28" fmla="*/ 1456266 h 2015066"/>
              <a:gd name="connsiteX6-29" fmla="*/ 5294753 w 5548753"/>
              <a:gd name="connsiteY6-30" fmla="*/ 1693333 h 2015066"/>
              <a:gd name="connsiteX7-31" fmla="*/ 5548753 w 5548753"/>
              <a:gd name="connsiteY7-32" fmla="*/ 2015066 h 2015066"/>
              <a:gd name="connsiteX0-33" fmla="*/ 89126 w 5575526"/>
              <a:gd name="connsiteY0-34" fmla="*/ 0 h 2015066"/>
              <a:gd name="connsiteX1-35" fmla="*/ 14619 w 5575526"/>
              <a:gd name="connsiteY1-36" fmla="*/ 498686 h 2015066"/>
              <a:gd name="connsiteX2-37" fmla="*/ 410859 w 5575526"/>
              <a:gd name="connsiteY2-38" fmla="*/ 795866 h 2015066"/>
              <a:gd name="connsiteX3-39" fmla="*/ 1596192 w 5575526"/>
              <a:gd name="connsiteY3-40" fmla="*/ 1016000 h 2015066"/>
              <a:gd name="connsiteX4-41" fmla="*/ 3374192 w 5575526"/>
              <a:gd name="connsiteY4-42" fmla="*/ 1202266 h 2015066"/>
              <a:gd name="connsiteX5-43" fmla="*/ 4457926 w 5575526"/>
              <a:gd name="connsiteY5-44" fmla="*/ 1456266 h 2015066"/>
              <a:gd name="connsiteX6-45" fmla="*/ 5321526 w 5575526"/>
              <a:gd name="connsiteY6-46" fmla="*/ 1693333 h 2015066"/>
              <a:gd name="connsiteX7-47" fmla="*/ 5575526 w 5575526"/>
              <a:gd name="connsiteY7-48" fmla="*/ 2015066 h 2015066"/>
              <a:gd name="connsiteX0-49" fmla="*/ 78703 w 5565103"/>
              <a:gd name="connsiteY0-50" fmla="*/ 0 h 2015066"/>
              <a:gd name="connsiteX1-51" fmla="*/ 4196 w 5565103"/>
              <a:gd name="connsiteY1-52" fmla="*/ 498686 h 2015066"/>
              <a:gd name="connsiteX2-53" fmla="*/ 400436 w 5565103"/>
              <a:gd name="connsiteY2-54" fmla="*/ 795866 h 2015066"/>
              <a:gd name="connsiteX3-55" fmla="*/ 1585769 w 5565103"/>
              <a:gd name="connsiteY3-56" fmla="*/ 1016000 h 2015066"/>
              <a:gd name="connsiteX4-57" fmla="*/ 3363769 w 5565103"/>
              <a:gd name="connsiteY4-58" fmla="*/ 1202266 h 2015066"/>
              <a:gd name="connsiteX5-59" fmla="*/ 4447503 w 5565103"/>
              <a:gd name="connsiteY5-60" fmla="*/ 1456266 h 2015066"/>
              <a:gd name="connsiteX6-61" fmla="*/ 5311103 w 5565103"/>
              <a:gd name="connsiteY6-62" fmla="*/ 1693333 h 2015066"/>
              <a:gd name="connsiteX7-63" fmla="*/ 5565103 w 5565103"/>
              <a:gd name="connsiteY7-64" fmla="*/ 2015066 h 2015066"/>
              <a:gd name="connsiteX0-65" fmla="*/ 100114 w 5586514"/>
              <a:gd name="connsiteY0-66" fmla="*/ 0 h 2015066"/>
              <a:gd name="connsiteX1-67" fmla="*/ 25607 w 5586514"/>
              <a:gd name="connsiteY1-68" fmla="*/ 498686 h 2015066"/>
              <a:gd name="connsiteX2-69" fmla="*/ 589487 w 5586514"/>
              <a:gd name="connsiteY2-70" fmla="*/ 849206 h 2015066"/>
              <a:gd name="connsiteX3-71" fmla="*/ 1607180 w 5586514"/>
              <a:gd name="connsiteY3-72" fmla="*/ 1016000 h 2015066"/>
              <a:gd name="connsiteX4-73" fmla="*/ 3385180 w 5586514"/>
              <a:gd name="connsiteY4-74" fmla="*/ 1202266 h 2015066"/>
              <a:gd name="connsiteX5-75" fmla="*/ 4468914 w 5586514"/>
              <a:gd name="connsiteY5-76" fmla="*/ 1456266 h 2015066"/>
              <a:gd name="connsiteX6-77" fmla="*/ 5332514 w 5586514"/>
              <a:gd name="connsiteY6-78" fmla="*/ 1693333 h 2015066"/>
              <a:gd name="connsiteX7-79" fmla="*/ 5586514 w 5586514"/>
              <a:gd name="connsiteY7-80" fmla="*/ 2015066 h 2015066"/>
              <a:gd name="connsiteX0-81" fmla="*/ 100114 w 5586514"/>
              <a:gd name="connsiteY0-82" fmla="*/ 0 h 2015066"/>
              <a:gd name="connsiteX1-83" fmla="*/ 25607 w 5586514"/>
              <a:gd name="connsiteY1-84" fmla="*/ 498686 h 2015066"/>
              <a:gd name="connsiteX2-85" fmla="*/ 589487 w 5586514"/>
              <a:gd name="connsiteY2-86" fmla="*/ 849206 h 2015066"/>
              <a:gd name="connsiteX3-87" fmla="*/ 1607180 w 5586514"/>
              <a:gd name="connsiteY3-88" fmla="*/ 1016000 h 2015066"/>
              <a:gd name="connsiteX4-89" fmla="*/ 3385180 w 5586514"/>
              <a:gd name="connsiteY4-90" fmla="*/ 1202266 h 2015066"/>
              <a:gd name="connsiteX5-91" fmla="*/ 4468914 w 5586514"/>
              <a:gd name="connsiteY5-92" fmla="*/ 1418166 h 2015066"/>
              <a:gd name="connsiteX6-93" fmla="*/ 5332514 w 5586514"/>
              <a:gd name="connsiteY6-94" fmla="*/ 1693333 h 2015066"/>
              <a:gd name="connsiteX7-95" fmla="*/ 5586514 w 5586514"/>
              <a:gd name="connsiteY7-96" fmla="*/ 2015066 h 2015066"/>
              <a:gd name="connsiteX0-97" fmla="*/ 100114 w 5586514"/>
              <a:gd name="connsiteY0-98" fmla="*/ 0 h 2015066"/>
              <a:gd name="connsiteX1-99" fmla="*/ 25607 w 5586514"/>
              <a:gd name="connsiteY1-100" fmla="*/ 533520 h 2015066"/>
              <a:gd name="connsiteX2-101" fmla="*/ 589487 w 5586514"/>
              <a:gd name="connsiteY2-102" fmla="*/ 849206 h 2015066"/>
              <a:gd name="connsiteX3-103" fmla="*/ 1607180 w 5586514"/>
              <a:gd name="connsiteY3-104" fmla="*/ 1016000 h 2015066"/>
              <a:gd name="connsiteX4-105" fmla="*/ 3385180 w 5586514"/>
              <a:gd name="connsiteY4-106" fmla="*/ 1202266 h 2015066"/>
              <a:gd name="connsiteX5-107" fmla="*/ 4468914 w 5586514"/>
              <a:gd name="connsiteY5-108" fmla="*/ 1418166 h 2015066"/>
              <a:gd name="connsiteX6-109" fmla="*/ 5332514 w 5586514"/>
              <a:gd name="connsiteY6-110" fmla="*/ 1693333 h 2015066"/>
              <a:gd name="connsiteX7-111" fmla="*/ 5586514 w 5586514"/>
              <a:gd name="connsiteY7-112" fmla="*/ 2015066 h 20150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5586514" h="2015066">
                <a:moveTo>
                  <a:pt x="100114" y="0"/>
                </a:moveTo>
                <a:cubicBezTo>
                  <a:pt x="81769" y="103011"/>
                  <a:pt x="-55955" y="391986"/>
                  <a:pt x="25607" y="533520"/>
                </a:cubicBezTo>
                <a:cubicBezTo>
                  <a:pt x="107169" y="675054"/>
                  <a:pt x="325892" y="768793"/>
                  <a:pt x="589487" y="849206"/>
                </a:cubicBezTo>
                <a:cubicBezTo>
                  <a:pt x="853082" y="929619"/>
                  <a:pt x="1141231" y="957157"/>
                  <a:pt x="1607180" y="1016000"/>
                </a:cubicBezTo>
                <a:cubicBezTo>
                  <a:pt x="2073129" y="1074843"/>
                  <a:pt x="2908224" y="1135238"/>
                  <a:pt x="3385180" y="1202266"/>
                </a:cubicBezTo>
                <a:cubicBezTo>
                  <a:pt x="3862136" y="1269294"/>
                  <a:pt x="4144358" y="1336322"/>
                  <a:pt x="4468914" y="1418166"/>
                </a:cubicBezTo>
                <a:cubicBezTo>
                  <a:pt x="4793470" y="1500010"/>
                  <a:pt x="5146247" y="1600200"/>
                  <a:pt x="5332514" y="1693333"/>
                </a:cubicBezTo>
                <a:cubicBezTo>
                  <a:pt x="5518781" y="1786466"/>
                  <a:pt x="5552647" y="1900766"/>
                  <a:pt x="5586514" y="2015066"/>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1" name="Freeform 10"/>
          <p:cNvSpPr/>
          <p:nvPr/>
        </p:nvSpPr>
        <p:spPr>
          <a:xfrm>
            <a:off x="2420816" y="2400300"/>
            <a:ext cx="4990301" cy="1828800"/>
          </a:xfrm>
          <a:custGeom>
            <a:avLst/>
            <a:gdLst>
              <a:gd name="connsiteX0" fmla="*/ 4822948 w 4990301"/>
              <a:gd name="connsiteY0" fmla="*/ 0 h 1828800"/>
              <a:gd name="connsiteX1" fmla="*/ 4980111 w 4990301"/>
              <a:gd name="connsiteY1" fmla="*/ 314325 h 1828800"/>
              <a:gd name="connsiteX2" fmla="*/ 4565773 w 4990301"/>
              <a:gd name="connsiteY2" fmla="*/ 557213 h 1828800"/>
              <a:gd name="connsiteX3" fmla="*/ 3522786 w 4990301"/>
              <a:gd name="connsiteY3" fmla="*/ 685800 h 1828800"/>
              <a:gd name="connsiteX4" fmla="*/ 1936873 w 4990301"/>
              <a:gd name="connsiteY4" fmla="*/ 714375 h 1828800"/>
              <a:gd name="connsiteX5" fmla="*/ 851023 w 4990301"/>
              <a:gd name="connsiteY5" fmla="*/ 785813 h 1828800"/>
              <a:gd name="connsiteX6" fmla="*/ 193798 w 4990301"/>
              <a:gd name="connsiteY6" fmla="*/ 1042988 h 1828800"/>
              <a:gd name="connsiteX7" fmla="*/ 8061 w 4990301"/>
              <a:gd name="connsiteY7" fmla="*/ 1528763 h 1828800"/>
              <a:gd name="connsiteX8" fmla="*/ 50923 w 4990301"/>
              <a:gd name="connsiteY8"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0301" h="1828800">
                <a:moveTo>
                  <a:pt x="4822948" y="0"/>
                </a:moveTo>
                <a:cubicBezTo>
                  <a:pt x="4922960" y="110728"/>
                  <a:pt x="5022973" y="221456"/>
                  <a:pt x="4980111" y="314325"/>
                </a:cubicBezTo>
                <a:cubicBezTo>
                  <a:pt x="4937249" y="407194"/>
                  <a:pt x="4808660" y="495301"/>
                  <a:pt x="4565773" y="557213"/>
                </a:cubicBezTo>
                <a:cubicBezTo>
                  <a:pt x="4322886" y="619125"/>
                  <a:pt x="3960936" y="659606"/>
                  <a:pt x="3522786" y="685800"/>
                </a:cubicBezTo>
                <a:cubicBezTo>
                  <a:pt x="3084636" y="711994"/>
                  <a:pt x="2382167" y="697706"/>
                  <a:pt x="1936873" y="714375"/>
                </a:cubicBezTo>
                <a:cubicBezTo>
                  <a:pt x="1491579" y="731044"/>
                  <a:pt x="1141535" y="731044"/>
                  <a:pt x="851023" y="785813"/>
                </a:cubicBezTo>
                <a:cubicBezTo>
                  <a:pt x="560510" y="840582"/>
                  <a:pt x="334292" y="919163"/>
                  <a:pt x="193798" y="1042988"/>
                </a:cubicBezTo>
                <a:cubicBezTo>
                  <a:pt x="53304" y="1166813"/>
                  <a:pt x="31873" y="1397794"/>
                  <a:pt x="8061" y="1528763"/>
                </a:cubicBezTo>
                <a:cubicBezTo>
                  <a:pt x="-15751" y="1659732"/>
                  <a:pt x="17586" y="1744266"/>
                  <a:pt x="50923" y="1828800"/>
                </a:cubicBezTo>
              </a:path>
            </a:pathLst>
          </a:cu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2" name="Freeform 11"/>
          <p:cNvSpPr/>
          <p:nvPr/>
        </p:nvSpPr>
        <p:spPr>
          <a:xfrm>
            <a:off x="7272338" y="2671763"/>
            <a:ext cx="1757362" cy="1514475"/>
          </a:xfrm>
          <a:custGeom>
            <a:avLst/>
            <a:gdLst>
              <a:gd name="connsiteX0" fmla="*/ 1757362 w 1757362"/>
              <a:gd name="connsiteY0" fmla="*/ 0 h 1514475"/>
              <a:gd name="connsiteX1" fmla="*/ 1485900 w 1757362"/>
              <a:gd name="connsiteY1" fmla="*/ 200025 h 1514475"/>
              <a:gd name="connsiteX2" fmla="*/ 985837 w 1757362"/>
              <a:gd name="connsiteY2" fmla="*/ 300037 h 1514475"/>
              <a:gd name="connsiteX3" fmla="*/ 471487 w 1757362"/>
              <a:gd name="connsiteY3" fmla="*/ 442912 h 1514475"/>
              <a:gd name="connsiteX4" fmla="*/ 128587 w 1757362"/>
              <a:gd name="connsiteY4" fmla="*/ 657225 h 1514475"/>
              <a:gd name="connsiteX5" fmla="*/ 57150 w 1757362"/>
              <a:gd name="connsiteY5" fmla="*/ 900112 h 1514475"/>
              <a:gd name="connsiteX6" fmla="*/ 0 w 1757362"/>
              <a:gd name="connsiteY6" fmla="*/ 1514475 h 1514475"/>
              <a:gd name="connsiteX0-1" fmla="*/ 1757362 w 1757362"/>
              <a:gd name="connsiteY0-2" fmla="*/ 0 h 1514475"/>
              <a:gd name="connsiteX1-3" fmla="*/ 1485900 w 1757362"/>
              <a:gd name="connsiteY1-4" fmla="*/ 200025 h 1514475"/>
              <a:gd name="connsiteX2-5" fmla="*/ 985837 w 1757362"/>
              <a:gd name="connsiteY2-6" fmla="*/ 300037 h 1514475"/>
              <a:gd name="connsiteX3-7" fmla="*/ 471487 w 1757362"/>
              <a:gd name="connsiteY3-8" fmla="*/ 442912 h 1514475"/>
              <a:gd name="connsiteX4-9" fmla="*/ 128587 w 1757362"/>
              <a:gd name="connsiteY4-10" fmla="*/ 657225 h 1514475"/>
              <a:gd name="connsiteX5-11" fmla="*/ 28575 w 1757362"/>
              <a:gd name="connsiteY5-12" fmla="*/ 978694 h 1514475"/>
              <a:gd name="connsiteX6-13" fmla="*/ 0 w 1757362"/>
              <a:gd name="connsiteY6-14" fmla="*/ 1514475 h 1514475"/>
              <a:gd name="connsiteX0-15" fmla="*/ 1757362 w 1757362"/>
              <a:gd name="connsiteY0-16" fmla="*/ 0 h 1514475"/>
              <a:gd name="connsiteX1-17" fmla="*/ 1485900 w 1757362"/>
              <a:gd name="connsiteY1-18" fmla="*/ 200025 h 1514475"/>
              <a:gd name="connsiteX2-19" fmla="*/ 985837 w 1757362"/>
              <a:gd name="connsiteY2-20" fmla="*/ 300037 h 1514475"/>
              <a:gd name="connsiteX3-21" fmla="*/ 471487 w 1757362"/>
              <a:gd name="connsiteY3-22" fmla="*/ 442912 h 1514475"/>
              <a:gd name="connsiteX4-23" fmla="*/ 164305 w 1757362"/>
              <a:gd name="connsiteY4-24" fmla="*/ 635794 h 1514475"/>
              <a:gd name="connsiteX5-25" fmla="*/ 28575 w 1757362"/>
              <a:gd name="connsiteY5-26" fmla="*/ 978694 h 1514475"/>
              <a:gd name="connsiteX6-27" fmla="*/ 0 w 1757362"/>
              <a:gd name="connsiteY6-28" fmla="*/ 1514475 h 1514475"/>
              <a:gd name="connsiteX0-29" fmla="*/ 1757362 w 1757362"/>
              <a:gd name="connsiteY0-30" fmla="*/ 0 h 1514475"/>
              <a:gd name="connsiteX1-31" fmla="*/ 1485900 w 1757362"/>
              <a:gd name="connsiteY1-32" fmla="*/ 200025 h 1514475"/>
              <a:gd name="connsiteX2-33" fmla="*/ 985837 w 1757362"/>
              <a:gd name="connsiteY2-34" fmla="*/ 328612 h 1514475"/>
              <a:gd name="connsiteX3-35" fmla="*/ 471487 w 1757362"/>
              <a:gd name="connsiteY3-36" fmla="*/ 442912 h 1514475"/>
              <a:gd name="connsiteX4-37" fmla="*/ 164305 w 1757362"/>
              <a:gd name="connsiteY4-38" fmla="*/ 635794 h 1514475"/>
              <a:gd name="connsiteX5-39" fmla="*/ 28575 w 1757362"/>
              <a:gd name="connsiteY5-40" fmla="*/ 978694 h 1514475"/>
              <a:gd name="connsiteX6-41" fmla="*/ 0 w 1757362"/>
              <a:gd name="connsiteY6-42" fmla="*/ 1514475 h 15144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757362" h="1514475">
                <a:moveTo>
                  <a:pt x="1757362" y="0"/>
                </a:moveTo>
                <a:cubicBezTo>
                  <a:pt x="1685924" y="75009"/>
                  <a:pt x="1614488" y="145256"/>
                  <a:pt x="1485900" y="200025"/>
                </a:cubicBezTo>
                <a:cubicBezTo>
                  <a:pt x="1357313" y="254794"/>
                  <a:pt x="1154906" y="288131"/>
                  <a:pt x="985837" y="328612"/>
                </a:cubicBezTo>
                <a:cubicBezTo>
                  <a:pt x="816768" y="369093"/>
                  <a:pt x="608409" y="391715"/>
                  <a:pt x="471487" y="442912"/>
                </a:cubicBezTo>
                <a:cubicBezTo>
                  <a:pt x="334565" y="494109"/>
                  <a:pt x="238124" y="546497"/>
                  <a:pt x="164305" y="635794"/>
                </a:cubicBezTo>
                <a:cubicBezTo>
                  <a:pt x="90486" y="725091"/>
                  <a:pt x="50006" y="835819"/>
                  <a:pt x="28575" y="978694"/>
                </a:cubicBezTo>
                <a:cubicBezTo>
                  <a:pt x="7144" y="1121569"/>
                  <a:pt x="17859" y="1278731"/>
                  <a:pt x="0" y="1514475"/>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10" grpId="0" animBg="1"/>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3559F"/>
        </a:solidFill>
        <a:effectLst/>
      </p:bgPr>
    </p:bg>
    <p:spTree>
      <p:nvGrpSpPr>
        <p:cNvPr id="1" name=""/>
        <p:cNvGrpSpPr/>
        <p:nvPr/>
      </p:nvGrpSpPr>
      <p:grpSpPr>
        <a:xfrm>
          <a:off x="0" y="0"/>
          <a:ext cx="0" cy="0"/>
          <a:chOff x="0" y="0"/>
          <a:chExt cx="0" cy="0"/>
        </a:xfrm>
      </p:grpSpPr>
      <p:sp>
        <p:nvSpPr>
          <p:cNvPr id="19" name="Oval 18"/>
          <p:cNvSpPr/>
          <p:nvPr/>
        </p:nvSpPr>
        <p:spPr>
          <a:xfrm>
            <a:off x="935467" y="367021"/>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3</a:t>
            </a:r>
            <a:endParaRPr lang="en-US" sz="3600" b="1"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1506055" y="278839"/>
            <a:ext cx="9549872" cy="1131848"/>
          </a:xfrm>
          <a:prstGeom prst="rect">
            <a:avLst/>
          </a:prstGeom>
          <a:noFill/>
        </p:spPr>
        <p:txBody>
          <a:bodyPr wrap="square" rtlCol="0">
            <a:spAutoFit/>
          </a:bodyPr>
          <a:lstStyle/>
          <a:p>
            <a:pPr>
              <a:lnSpc>
                <a:spcPct val="15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bởi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2" name="Rounded Rectangle 1"/>
          <p:cNvSpPr/>
          <p:nvPr/>
        </p:nvSpPr>
        <p:spPr>
          <a:xfrm>
            <a:off x="1619034" y="2410384"/>
            <a:ext cx="6672559" cy="723883"/>
          </a:xfrm>
          <a:prstGeom prst="roundRect">
            <a:avLst/>
          </a:pr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6" name="Up Arrow 5"/>
          <p:cNvSpPr/>
          <p:nvPr/>
        </p:nvSpPr>
        <p:spPr>
          <a:xfrm>
            <a:off x="1978586" y="1600139"/>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1" fmla="*/ 0 w 878600"/>
              <a:gd name="connsiteY0-2" fmla="*/ 534567 h 2706865"/>
              <a:gd name="connsiteX1-3" fmla="*/ 439300 w 878600"/>
              <a:gd name="connsiteY1-4" fmla="*/ 0 h 2706865"/>
              <a:gd name="connsiteX2-5" fmla="*/ 878600 w 878600"/>
              <a:gd name="connsiteY2-6" fmla="*/ 534567 h 2706865"/>
              <a:gd name="connsiteX3-7" fmla="*/ 878600 w 878600"/>
              <a:gd name="connsiteY3-8" fmla="*/ 534567 h 2706865"/>
              <a:gd name="connsiteX4-9" fmla="*/ 878600 w 878600"/>
              <a:gd name="connsiteY4-10" fmla="*/ 2696705 h 2706865"/>
              <a:gd name="connsiteX5-11" fmla="*/ 60960 w 878600"/>
              <a:gd name="connsiteY5-12" fmla="*/ 2706865 h 2706865"/>
              <a:gd name="connsiteX6-13" fmla="*/ 0 w 878600"/>
              <a:gd name="connsiteY6-14" fmla="*/ 534567 h 2706865"/>
              <a:gd name="connsiteX0-15" fmla="*/ 0 w 878600"/>
              <a:gd name="connsiteY0-16" fmla="*/ 534567 h 2706865"/>
              <a:gd name="connsiteX1-17" fmla="*/ 439300 w 878600"/>
              <a:gd name="connsiteY1-18" fmla="*/ 0 h 2706865"/>
              <a:gd name="connsiteX2-19" fmla="*/ 878600 w 878600"/>
              <a:gd name="connsiteY2-20" fmla="*/ 534567 h 2706865"/>
              <a:gd name="connsiteX3-21" fmla="*/ 878600 w 878600"/>
              <a:gd name="connsiteY3-22" fmla="*/ 534567 h 2706865"/>
              <a:gd name="connsiteX4-23" fmla="*/ 787160 w 878600"/>
              <a:gd name="connsiteY4-24" fmla="*/ 2706865 h 2706865"/>
              <a:gd name="connsiteX5-25" fmla="*/ 60960 w 878600"/>
              <a:gd name="connsiteY5-26" fmla="*/ 2706865 h 2706865"/>
              <a:gd name="connsiteX6-27" fmla="*/ 0 w 878600"/>
              <a:gd name="connsiteY6-28" fmla="*/ 534567 h 2706865"/>
              <a:gd name="connsiteX0-29" fmla="*/ 0 w 878600"/>
              <a:gd name="connsiteY0-30" fmla="*/ 534567 h 2717025"/>
              <a:gd name="connsiteX1-31" fmla="*/ 439300 w 878600"/>
              <a:gd name="connsiteY1-32" fmla="*/ 0 h 2717025"/>
              <a:gd name="connsiteX2-33" fmla="*/ 878600 w 878600"/>
              <a:gd name="connsiteY2-34" fmla="*/ 534567 h 2717025"/>
              <a:gd name="connsiteX3-35" fmla="*/ 878600 w 878600"/>
              <a:gd name="connsiteY3-36" fmla="*/ 534567 h 2717025"/>
              <a:gd name="connsiteX4-37" fmla="*/ 797320 w 878600"/>
              <a:gd name="connsiteY4-38" fmla="*/ 2717025 h 2717025"/>
              <a:gd name="connsiteX5-39" fmla="*/ 60960 w 878600"/>
              <a:gd name="connsiteY5-40" fmla="*/ 2706865 h 2717025"/>
              <a:gd name="connsiteX6-41" fmla="*/ 0 w 878600"/>
              <a:gd name="connsiteY6-42" fmla="*/ 534567 h 2717025"/>
              <a:gd name="connsiteX0-43" fmla="*/ 0 w 878600"/>
              <a:gd name="connsiteY0-44" fmla="*/ 534567 h 2717025"/>
              <a:gd name="connsiteX1-45" fmla="*/ 439300 w 878600"/>
              <a:gd name="connsiteY1-46" fmla="*/ 0 h 2717025"/>
              <a:gd name="connsiteX2-47" fmla="*/ 878600 w 878600"/>
              <a:gd name="connsiteY2-48" fmla="*/ 534567 h 2717025"/>
              <a:gd name="connsiteX3-49" fmla="*/ 878600 w 878600"/>
              <a:gd name="connsiteY3-50" fmla="*/ 534567 h 2717025"/>
              <a:gd name="connsiteX4-51" fmla="*/ 797320 w 878600"/>
              <a:gd name="connsiteY4-52" fmla="*/ 2717025 h 2717025"/>
              <a:gd name="connsiteX5-53" fmla="*/ 91440 w 878600"/>
              <a:gd name="connsiteY5-54" fmla="*/ 2717025 h 2717025"/>
              <a:gd name="connsiteX6-55" fmla="*/ 0 w 878600"/>
              <a:gd name="connsiteY6-56" fmla="*/ 534567 h 2717025"/>
              <a:gd name="connsiteX0-57" fmla="*/ 0 w 878600"/>
              <a:gd name="connsiteY0-58" fmla="*/ 534567 h 2717025"/>
              <a:gd name="connsiteX1-59" fmla="*/ 439300 w 878600"/>
              <a:gd name="connsiteY1-60" fmla="*/ 0 h 2717025"/>
              <a:gd name="connsiteX2-61" fmla="*/ 878600 w 878600"/>
              <a:gd name="connsiteY2-62" fmla="*/ 534567 h 2717025"/>
              <a:gd name="connsiteX3-63" fmla="*/ 878600 w 878600"/>
              <a:gd name="connsiteY3-64" fmla="*/ 534567 h 2717025"/>
              <a:gd name="connsiteX4-65" fmla="*/ 797320 w 878600"/>
              <a:gd name="connsiteY4-66" fmla="*/ 2717025 h 2717025"/>
              <a:gd name="connsiteX5-67" fmla="*/ 48220 w 878600"/>
              <a:gd name="connsiteY5-68" fmla="*/ 2709882 h 2717025"/>
              <a:gd name="connsiteX6-69" fmla="*/ 0 w 878600"/>
              <a:gd name="connsiteY6-70" fmla="*/ 534567 h 2717025"/>
              <a:gd name="connsiteX0-71" fmla="*/ 0 w 878600"/>
              <a:gd name="connsiteY0-72" fmla="*/ 534567 h 2717025"/>
              <a:gd name="connsiteX1-73" fmla="*/ 439300 w 878600"/>
              <a:gd name="connsiteY1-74" fmla="*/ 0 h 2717025"/>
              <a:gd name="connsiteX2-75" fmla="*/ 878600 w 878600"/>
              <a:gd name="connsiteY2-76" fmla="*/ 534567 h 2717025"/>
              <a:gd name="connsiteX3-77" fmla="*/ 878600 w 878600"/>
              <a:gd name="connsiteY3-78" fmla="*/ 534567 h 2717025"/>
              <a:gd name="connsiteX4-79" fmla="*/ 797320 w 878600"/>
              <a:gd name="connsiteY4-80" fmla="*/ 2717025 h 2717025"/>
              <a:gd name="connsiteX5-81" fmla="*/ 5000 w 878600"/>
              <a:gd name="connsiteY5-82" fmla="*/ 2702738 h 2717025"/>
              <a:gd name="connsiteX6-83" fmla="*/ 0 w 878600"/>
              <a:gd name="connsiteY6-84" fmla="*/ 534567 h 2717025"/>
              <a:gd name="connsiteX0-85" fmla="*/ 0 w 878600"/>
              <a:gd name="connsiteY0-86" fmla="*/ 534567 h 2702738"/>
              <a:gd name="connsiteX1-87" fmla="*/ 439300 w 878600"/>
              <a:gd name="connsiteY1-88" fmla="*/ 0 h 2702738"/>
              <a:gd name="connsiteX2-89" fmla="*/ 878600 w 878600"/>
              <a:gd name="connsiteY2-90" fmla="*/ 534567 h 2702738"/>
              <a:gd name="connsiteX3-91" fmla="*/ 878600 w 878600"/>
              <a:gd name="connsiteY3-92" fmla="*/ 534567 h 2702738"/>
              <a:gd name="connsiteX4-93" fmla="*/ 788676 w 878600"/>
              <a:gd name="connsiteY4-94" fmla="*/ 2702737 h 2702738"/>
              <a:gd name="connsiteX5-95" fmla="*/ 5000 w 878600"/>
              <a:gd name="connsiteY5-96" fmla="*/ 2702738 h 2702738"/>
              <a:gd name="connsiteX6-97" fmla="*/ 0 w 878600"/>
              <a:gd name="connsiteY6-98" fmla="*/ 534567 h 2702738"/>
              <a:gd name="connsiteX0-99" fmla="*/ 0 w 878600"/>
              <a:gd name="connsiteY0-100" fmla="*/ 534567 h 2709881"/>
              <a:gd name="connsiteX1-101" fmla="*/ 439300 w 878600"/>
              <a:gd name="connsiteY1-102" fmla="*/ 0 h 2709881"/>
              <a:gd name="connsiteX2-103" fmla="*/ 878600 w 878600"/>
              <a:gd name="connsiteY2-104" fmla="*/ 534567 h 2709881"/>
              <a:gd name="connsiteX3-105" fmla="*/ 878600 w 878600"/>
              <a:gd name="connsiteY3-106" fmla="*/ 534567 h 2709881"/>
              <a:gd name="connsiteX4-107" fmla="*/ 780033 w 878600"/>
              <a:gd name="connsiteY4-108" fmla="*/ 2709881 h 2709881"/>
              <a:gd name="connsiteX5-109" fmla="*/ 5000 w 878600"/>
              <a:gd name="connsiteY5-110" fmla="*/ 2702738 h 2709881"/>
              <a:gd name="connsiteX6-111" fmla="*/ 0 w 878600"/>
              <a:gd name="connsiteY6-112" fmla="*/ 534567 h 2709881"/>
              <a:gd name="connsiteX0-113" fmla="*/ 0 w 878600"/>
              <a:gd name="connsiteY0-114" fmla="*/ 534567 h 2709881"/>
              <a:gd name="connsiteX1-115" fmla="*/ 439300 w 878600"/>
              <a:gd name="connsiteY1-116" fmla="*/ 0 h 2709881"/>
              <a:gd name="connsiteX2-117" fmla="*/ 878600 w 878600"/>
              <a:gd name="connsiteY2-118" fmla="*/ 534567 h 2709881"/>
              <a:gd name="connsiteX3-119" fmla="*/ 878600 w 878600"/>
              <a:gd name="connsiteY3-120" fmla="*/ 534567 h 2709881"/>
              <a:gd name="connsiteX4-121" fmla="*/ 780033 w 878600"/>
              <a:gd name="connsiteY4-122" fmla="*/ 2709881 h 2709881"/>
              <a:gd name="connsiteX5-123" fmla="*/ 30931 w 878600"/>
              <a:gd name="connsiteY5-124" fmla="*/ 2709881 h 2709881"/>
              <a:gd name="connsiteX6-125" fmla="*/ 0 w 878600"/>
              <a:gd name="connsiteY6-126" fmla="*/ 534567 h 2709881"/>
              <a:gd name="connsiteX0-127" fmla="*/ 0 w 878600"/>
              <a:gd name="connsiteY0-128" fmla="*/ 534567 h 2717025"/>
              <a:gd name="connsiteX1-129" fmla="*/ 439300 w 878600"/>
              <a:gd name="connsiteY1-130" fmla="*/ 0 h 2717025"/>
              <a:gd name="connsiteX2-131" fmla="*/ 878600 w 878600"/>
              <a:gd name="connsiteY2-132" fmla="*/ 534567 h 2717025"/>
              <a:gd name="connsiteX3-133" fmla="*/ 878600 w 878600"/>
              <a:gd name="connsiteY3-134" fmla="*/ 534567 h 2717025"/>
              <a:gd name="connsiteX4-135" fmla="*/ 780033 w 878600"/>
              <a:gd name="connsiteY4-136" fmla="*/ 2709881 h 2717025"/>
              <a:gd name="connsiteX5-137" fmla="*/ 65507 w 878600"/>
              <a:gd name="connsiteY5-138" fmla="*/ 2717025 h 2717025"/>
              <a:gd name="connsiteX6-139" fmla="*/ 0 w 878600"/>
              <a:gd name="connsiteY6-140" fmla="*/ 534567 h 2717025"/>
              <a:gd name="connsiteX0-141" fmla="*/ 0 w 878600"/>
              <a:gd name="connsiteY0-142" fmla="*/ 534567 h 2724169"/>
              <a:gd name="connsiteX1-143" fmla="*/ 439300 w 878600"/>
              <a:gd name="connsiteY1-144" fmla="*/ 0 h 2724169"/>
              <a:gd name="connsiteX2-145" fmla="*/ 878600 w 878600"/>
              <a:gd name="connsiteY2-146" fmla="*/ 534567 h 2724169"/>
              <a:gd name="connsiteX3-147" fmla="*/ 878600 w 878600"/>
              <a:gd name="connsiteY3-148" fmla="*/ 534567 h 2724169"/>
              <a:gd name="connsiteX4-149" fmla="*/ 814609 w 878600"/>
              <a:gd name="connsiteY4-150" fmla="*/ 2724169 h 2724169"/>
              <a:gd name="connsiteX5-151" fmla="*/ 65507 w 878600"/>
              <a:gd name="connsiteY5-152" fmla="*/ 2717025 h 2724169"/>
              <a:gd name="connsiteX6-153" fmla="*/ 0 w 878600"/>
              <a:gd name="connsiteY6-154" fmla="*/ 534567 h 272416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12" name="Up Arrow 5"/>
          <p:cNvSpPr/>
          <p:nvPr/>
        </p:nvSpPr>
        <p:spPr>
          <a:xfrm>
            <a:off x="2816693" y="1600139"/>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1" fmla="*/ 0 w 878600"/>
              <a:gd name="connsiteY0-2" fmla="*/ 534567 h 2706865"/>
              <a:gd name="connsiteX1-3" fmla="*/ 439300 w 878600"/>
              <a:gd name="connsiteY1-4" fmla="*/ 0 h 2706865"/>
              <a:gd name="connsiteX2-5" fmla="*/ 878600 w 878600"/>
              <a:gd name="connsiteY2-6" fmla="*/ 534567 h 2706865"/>
              <a:gd name="connsiteX3-7" fmla="*/ 878600 w 878600"/>
              <a:gd name="connsiteY3-8" fmla="*/ 534567 h 2706865"/>
              <a:gd name="connsiteX4-9" fmla="*/ 878600 w 878600"/>
              <a:gd name="connsiteY4-10" fmla="*/ 2696705 h 2706865"/>
              <a:gd name="connsiteX5-11" fmla="*/ 60960 w 878600"/>
              <a:gd name="connsiteY5-12" fmla="*/ 2706865 h 2706865"/>
              <a:gd name="connsiteX6-13" fmla="*/ 0 w 878600"/>
              <a:gd name="connsiteY6-14" fmla="*/ 534567 h 2706865"/>
              <a:gd name="connsiteX0-15" fmla="*/ 0 w 878600"/>
              <a:gd name="connsiteY0-16" fmla="*/ 534567 h 2706865"/>
              <a:gd name="connsiteX1-17" fmla="*/ 439300 w 878600"/>
              <a:gd name="connsiteY1-18" fmla="*/ 0 h 2706865"/>
              <a:gd name="connsiteX2-19" fmla="*/ 878600 w 878600"/>
              <a:gd name="connsiteY2-20" fmla="*/ 534567 h 2706865"/>
              <a:gd name="connsiteX3-21" fmla="*/ 878600 w 878600"/>
              <a:gd name="connsiteY3-22" fmla="*/ 534567 h 2706865"/>
              <a:gd name="connsiteX4-23" fmla="*/ 787160 w 878600"/>
              <a:gd name="connsiteY4-24" fmla="*/ 2706865 h 2706865"/>
              <a:gd name="connsiteX5-25" fmla="*/ 60960 w 878600"/>
              <a:gd name="connsiteY5-26" fmla="*/ 2706865 h 2706865"/>
              <a:gd name="connsiteX6-27" fmla="*/ 0 w 878600"/>
              <a:gd name="connsiteY6-28" fmla="*/ 534567 h 2706865"/>
              <a:gd name="connsiteX0-29" fmla="*/ 0 w 878600"/>
              <a:gd name="connsiteY0-30" fmla="*/ 534567 h 2717025"/>
              <a:gd name="connsiteX1-31" fmla="*/ 439300 w 878600"/>
              <a:gd name="connsiteY1-32" fmla="*/ 0 h 2717025"/>
              <a:gd name="connsiteX2-33" fmla="*/ 878600 w 878600"/>
              <a:gd name="connsiteY2-34" fmla="*/ 534567 h 2717025"/>
              <a:gd name="connsiteX3-35" fmla="*/ 878600 w 878600"/>
              <a:gd name="connsiteY3-36" fmla="*/ 534567 h 2717025"/>
              <a:gd name="connsiteX4-37" fmla="*/ 797320 w 878600"/>
              <a:gd name="connsiteY4-38" fmla="*/ 2717025 h 2717025"/>
              <a:gd name="connsiteX5-39" fmla="*/ 60960 w 878600"/>
              <a:gd name="connsiteY5-40" fmla="*/ 2706865 h 2717025"/>
              <a:gd name="connsiteX6-41" fmla="*/ 0 w 878600"/>
              <a:gd name="connsiteY6-42" fmla="*/ 534567 h 2717025"/>
              <a:gd name="connsiteX0-43" fmla="*/ 0 w 878600"/>
              <a:gd name="connsiteY0-44" fmla="*/ 534567 h 2717025"/>
              <a:gd name="connsiteX1-45" fmla="*/ 439300 w 878600"/>
              <a:gd name="connsiteY1-46" fmla="*/ 0 h 2717025"/>
              <a:gd name="connsiteX2-47" fmla="*/ 878600 w 878600"/>
              <a:gd name="connsiteY2-48" fmla="*/ 534567 h 2717025"/>
              <a:gd name="connsiteX3-49" fmla="*/ 878600 w 878600"/>
              <a:gd name="connsiteY3-50" fmla="*/ 534567 h 2717025"/>
              <a:gd name="connsiteX4-51" fmla="*/ 797320 w 878600"/>
              <a:gd name="connsiteY4-52" fmla="*/ 2717025 h 2717025"/>
              <a:gd name="connsiteX5-53" fmla="*/ 91440 w 878600"/>
              <a:gd name="connsiteY5-54" fmla="*/ 2717025 h 2717025"/>
              <a:gd name="connsiteX6-55" fmla="*/ 0 w 878600"/>
              <a:gd name="connsiteY6-56" fmla="*/ 534567 h 2717025"/>
              <a:gd name="connsiteX0-57" fmla="*/ 0 w 878600"/>
              <a:gd name="connsiteY0-58" fmla="*/ 534567 h 2717025"/>
              <a:gd name="connsiteX1-59" fmla="*/ 439300 w 878600"/>
              <a:gd name="connsiteY1-60" fmla="*/ 0 h 2717025"/>
              <a:gd name="connsiteX2-61" fmla="*/ 878600 w 878600"/>
              <a:gd name="connsiteY2-62" fmla="*/ 534567 h 2717025"/>
              <a:gd name="connsiteX3-63" fmla="*/ 878600 w 878600"/>
              <a:gd name="connsiteY3-64" fmla="*/ 534567 h 2717025"/>
              <a:gd name="connsiteX4-65" fmla="*/ 797320 w 878600"/>
              <a:gd name="connsiteY4-66" fmla="*/ 2717025 h 2717025"/>
              <a:gd name="connsiteX5-67" fmla="*/ 48220 w 878600"/>
              <a:gd name="connsiteY5-68" fmla="*/ 2709882 h 2717025"/>
              <a:gd name="connsiteX6-69" fmla="*/ 0 w 878600"/>
              <a:gd name="connsiteY6-70" fmla="*/ 534567 h 2717025"/>
              <a:gd name="connsiteX0-71" fmla="*/ 0 w 878600"/>
              <a:gd name="connsiteY0-72" fmla="*/ 534567 h 2717025"/>
              <a:gd name="connsiteX1-73" fmla="*/ 439300 w 878600"/>
              <a:gd name="connsiteY1-74" fmla="*/ 0 h 2717025"/>
              <a:gd name="connsiteX2-75" fmla="*/ 878600 w 878600"/>
              <a:gd name="connsiteY2-76" fmla="*/ 534567 h 2717025"/>
              <a:gd name="connsiteX3-77" fmla="*/ 878600 w 878600"/>
              <a:gd name="connsiteY3-78" fmla="*/ 534567 h 2717025"/>
              <a:gd name="connsiteX4-79" fmla="*/ 797320 w 878600"/>
              <a:gd name="connsiteY4-80" fmla="*/ 2717025 h 2717025"/>
              <a:gd name="connsiteX5-81" fmla="*/ 5000 w 878600"/>
              <a:gd name="connsiteY5-82" fmla="*/ 2702738 h 2717025"/>
              <a:gd name="connsiteX6-83" fmla="*/ 0 w 878600"/>
              <a:gd name="connsiteY6-84" fmla="*/ 534567 h 2717025"/>
              <a:gd name="connsiteX0-85" fmla="*/ 0 w 878600"/>
              <a:gd name="connsiteY0-86" fmla="*/ 534567 h 2702738"/>
              <a:gd name="connsiteX1-87" fmla="*/ 439300 w 878600"/>
              <a:gd name="connsiteY1-88" fmla="*/ 0 h 2702738"/>
              <a:gd name="connsiteX2-89" fmla="*/ 878600 w 878600"/>
              <a:gd name="connsiteY2-90" fmla="*/ 534567 h 2702738"/>
              <a:gd name="connsiteX3-91" fmla="*/ 878600 w 878600"/>
              <a:gd name="connsiteY3-92" fmla="*/ 534567 h 2702738"/>
              <a:gd name="connsiteX4-93" fmla="*/ 788676 w 878600"/>
              <a:gd name="connsiteY4-94" fmla="*/ 2702737 h 2702738"/>
              <a:gd name="connsiteX5-95" fmla="*/ 5000 w 878600"/>
              <a:gd name="connsiteY5-96" fmla="*/ 2702738 h 2702738"/>
              <a:gd name="connsiteX6-97" fmla="*/ 0 w 878600"/>
              <a:gd name="connsiteY6-98" fmla="*/ 534567 h 2702738"/>
              <a:gd name="connsiteX0-99" fmla="*/ 0 w 878600"/>
              <a:gd name="connsiteY0-100" fmla="*/ 534567 h 2709881"/>
              <a:gd name="connsiteX1-101" fmla="*/ 439300 w 878600"/>
              <a:gd name="connsiteY1-102" fmla="*/ 0 h 2709881"/>
              <a:gd name="connsiteX2-103" fmla="*/ 878600 w 878600"/>
              <a:gd name="connsiteY2-104" fmla="*/ 534567 h 2709881"/>
              <a:gd name="connsiteX3-105" fmla="*/ 878600 w 878600"/>
              <a:gd name="connsiteY3-106" fmla="*/ 534567 h 2709881"/>
              <a:gd name="connsiteX4-107" fmla="*/ 780033 w 878600"/>
              <a:gd name="connsiteY4-108" fmla="*/ 2709881 h 2709881"/>
              <a:gd name="connsiteX5-109" fmla="*/ 5000 w 878600"/>
              <a:gd name="connsiteY5-110" fmla="*/ 2702738 h 2709881"/>
              <a:gd name="connsiteX6-111" fmla="*/ 0 w 878600"/>
              <a:gd name="connsiteY6-112" fmla="*/ 534567 h 2709881"/>
              <a:gd name="connsiteX0-113" fmla="*/ 0 w 878600"/>
              <a:gd name="connsiteY0-114" fmla="*/ 534567 h 2709881"/>
              <a:gd name="connsiteX1-115" fmla="*/ 439300 w 878600"/>
              <a:gd name="connsiteY1-116" fmla="*/ 0 h 2709881"/>
              <a:gd name="connsiteX2-117" fmla="*/ 878600 w 878600"/>
              <a:gd name="connsiteY2-118" fmla="*/ 534567 h 2709881"/>
              <a:gd name="connsiteX3-119" fmla="*/ 878600 w 878600"/>
              <a:gd name="connsiteY3-120" fmla="*/ 534567 h 2709881"/>
              <a:gd name="connsiteX4-121" fmla="*/ 780033 w 878600"/>
              <a:gd name="connsiteY4-122" fmla="*/ 2709881 h 2709881"/>
              <a:gd name="connsiteX5-123" fmla="*/ 30931 w 878600"/>
              <a:gd name="connsiteY5-124" fmla="*/ 2709881 h 2709881"/>
              <a:gd name="connsiteX6-125" fmla="*/ 0 w 878600"/>
              <a:gd name="connsiteY6-126" fmla="*/ 534567 h 2709881"/>
              <a:gd name="connsiteX0-127" fmla="*/ 0 w 878600"/>
              <a:gd name="connsiteY0-128" fmla="*/ 534567 h 2717025"/>
              <a:gd name="connsiteX1-129" fmla="*/ 439300 w 878600"/>
              <a:gd name="connsiteY1-130" fmla="*/ 0 h 2717025"/>
              <a:gd name="connsiteX2-131" fmla="*/ 878600 w 878600"/>
              <a:gd name="connsiteY2-132" fmla="*/ 534567 h 2717025"/>
              <a:gd name="connsiteX3-133" fmla="*/ 878600 w 878600"/>
              <a:gd name="connsiteY3-134" fmla="*/ 534567 h 2717025"/>
              <a:gd name="connsiteX4-135" fmla="*/ 780033 w 878600"/>
              <a:gd name="connsiteY4-136" fmla="*/ 2709881 h 2717025"/>
              <a:gd name="connsiteX5-137" fmla="*/ 65507 w 878600"/>
              <a:gd name="connsiteY5-138" fmla="*/ 2717025 h 2717025"/>
              <a:gd name="connsiteX6-139" fmla="*/ 0 w 878600"/>
              <a:gd name="connsiteY6-140" fmla="*/ 534567 h 2717025"/>
              <a:gd name="connsiteX0-141" fmla="*/ 0 w 878600"/>
              <a:gd name="connsiteY0-142" fmla="*/ 534567 h 2724169"/>
              <a:gd name="connsiteX1-143" fmla="*/ 439300 w 878600"/>
              <a:gd name="connsiteY1-144" fmla="*/ 0 h 2724169"/>
              <a:gd name="connsiteX2-145" fmla="*/ 878600 w 878600"/>
              <a:gd name="connsiteY2-146" fmla="*/ 534567 h 2724169"/>
              <a:gd name="connsiteX3-147" fmla="*/ 878600 w 878600"/>
              <a:gd name="connsiteY3-148" fmla="*/ 534567 h 2724169"/>
              <a:gd name="connsiteX4-149" fmla="*/ 814609 w 878600"/>
              <a:gd name="connsiteY4-150" fmla="*/ 2724169 h 2724169"/>
              <a:gd name="connsiteX5-151" fmla="*/ 65507 w 878600"/>
              <a:gd name="connsiteY5-152" fmla="*/ 2717025 h 2724169"/>
              <a:gd name="connsiteX6-153" fmla="*/ 0 w 878600"/>
              <a:gd name="connsiteY6-154" fmla="*/ 534567 h 272416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13" name="Up Arrow 5"/>
          <p:cNvSpPr/>
          <p:nvPr/>
        </p:nvSpPr>
        <p:spPr>
          <a:xfrm>
            <a:off x="3691358" y="1600139"/>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1" fmla="*/ 0 w 878600"/>
              <a:gd name="connsiteY0-2" fmla="*/ 534567 h 2706865"/>
              <a:gd name="connsiteX1-3" fmla="*/ 439300 w 878600"/>
              <a:gd name="connsiteY1-4" fmla="*/ 0 h 2706865"/>
              <a:gd name="connsiteX2-5" fmla="*/ 878600 w 878600"/>
              <a:gd name="connsiteY2-6" fmla="*/ 534567 h 2706865"/>
              <a:gd name="connsiteX3-7" fmla="*/ 878600 w 878600"/>
              <a:gd name="connsiteY3-8" fmla="*/ 534567 h 2706865"/>
              <a:gd name="connsiteX4-9" fmla="*/ 878600 w 878600"/>
              <a:gd name="connsiteY4-10" fmla="*/ 2696705 h 2706865"/>
              <a:gd name="connsiteX5-11" fmla="*/ 60960 w 878600"/>
              <a:gd name="connsiteY5-12" fmla="*/ 2706865 h 2706865"/>
              <a:gd name="connsiteX6-13" fmla="*/ 0 w 878600"/>
              <a:gd name="connsiteY6-14" fmla="*/ 534567 h 2706865"/>
              <a:gd name="connsiteX0-15" fmla="*/ 0 w 878600"/>
              <a:gd name="connsiteY0-16" fmla="*/ 534567 h 2706865"/>
              <a:gd name="connsiteX1-17" fmla="*/ 439300 w 878600"/>
              <a:gd name="connsiteY1-18" fmla="*/ 0 h 2706865"/>
              <a:gd name="connsiteX2-19" fmla="*/ 878600 w 878600"/>
              <a:gd name="connsiteY2-20" fmla="*/ 534567 h 2706865"/>
              <a:gd name="connsiteX3-21" fmla="*/ 878600 w 878600"/>
              <a:gd name="connsiteY3-22" fmla="*/ 534567 h 2706865"/>
              <a:gd name="connsiteX4-23" fmla="*/ 787160 w 878600"/>
              <a:gd name="connsiteY4-24" fmla="*/ 2706865 h 2706865"/>
              <a:gd name="connsiteX5-25" fmla="*/ 60960 w 878600"/>
              <a:gd name="connsiteY5-26" fmla="*/ 2706865 h 2706865"/>
              <a:gd name="connsiteX6-27" fmla="*/ 0 w 878600"/>
              <a:gd name="connsiteY6-28" fmla="*/ 534567 h 2706865"/>
              <a:gd name="connsiteX0-29" fmla="*/ 0 w 878600"/>
              <a:gd name="connsiteY0-30" fmla="*/ 534567 h 2717025"/>
              <a:gd name="connsiteX1-31" fmla="*/ 439300 w 878600"/>
              <a:gd name="connsiteY1-32" fmla="*/ 0 h 2717025"/>
              <a:gd name="connsiteX2-33" fmla="*/ 878600 w 878600"/>
              <a:gd name="connsiteY2-34" fmla="*/ 534567 h 2717025"/>
              <a:gd name="connsiteX3-35" fmla="*/ 878600 w 878600"/>
              <a:gd name="connsiteY3-36" fmla="*/ 534567 h 2717025"/>
              <a:gd name="connsiteX4-37" fmla="*/ 797320 w 878600"/>
              <a:gd name="connsiteY4-38" fmla="*/ 2717025 h 2717025"/>
              <a:gd name="connsiteX5-39" fmla="*/ 60960 w 878600"/>
              <a:gd name="connsiteY5-40" fmla="*/ 2706865 h 2717025"/>
              <a:gd name="connsiteX6-41" fmla="*/ 0 w 878600"/>
              <a:gd name="connsiteY6-42" fmla="*/ 534567 h 2717025"/>
              <a:gd name="connsiteX0-43" fmla="*/ 0 w 878600"/>
              <a:gd name="connsiteY0-44" fmla="*/ 534567 h 2717025"/>
              <a:gd name="connsiteX1-45" fmla="*/ 439300 w 878600"/>
              <a:gd name="connsiteY1-46" fmla="*/ 0 h 2717025"/>
              <a:gd name="connsiteX2-47" fmla="*/ 878600 w 878600"/>
              <a:gd name="connsiteY2-48" fmla="*/ 534567 h 2717025"/>
              <a:gd name="connsiteX3-49" fmla="*/ 878600 w 878600"/>
              <a:gd name="connsiteY3-50" fmla="*/ 534567 h 2717025"/>
              <a:gd name="connsiteX4-51" fmla="*/ 797320 w 878600"/>
              <a:gd name="connsiteY4-52" fmla="*/ 2717025 h 2717025"/>
              <a:gd name="connsiteX5-53" fmla="*/ 91440 w 878600"/>
              <a:gd name="connsiteY5-54" fmla="*/ 2717025 h 2717025"/>
              <a:gd name="connsiteX6-55" fmla="*/ 0 w 878600"/>
              <a:gd name="connsiteY6-56" fmla="*/ 534567 h 2717025"/>
              <a:gd name="connsiteX0-57" fmla="*/ 0 w 878600"/>
              <a:gd name="connsiteY0-58" fmla="*/ 534567 h 2717025"/>
              <a:gd name="connsiteX1-59" fmla="*/ 439300 w 878600"/>
              <a:gd name="connsiteY1-60" fmla="*/ 0 h 2717025"/>
              <a:gd name="connsiteX2-61" fmla="*/ 878600 w 878600"/>
              <a:gd name="connsiteY2-62" fmla="*/ 534567 h 2717025"/>
              <a:gd name="connsiteX3-63" fmla="*/ 878600 w 878600"/>
              <a:gd name="connsiteY3-64" fmla="*/ 534567 h 2717025"/>
              <a:gd name="connsiteX4-65" fmla="*/ 797320 w 878600"/>
              <a:gd name="connsiteY4-66" fmla="*/ 2717025 h 2717025"/>
              <a:gd name="connsiteX5-67" fmla="*/ 48220 w 878600"/>
              <a:gd name="connsiteY5-68" fmla="*/ 2709882 h 2717025"/>
              <a:gd name="connsiteX6-69" fmla="*/ 0 w 878600"/>
              <a:gd name="connsiteY6-70" fmla="*/ 534567 h 2717025"/>
              <a:gd name="connsiteX0-71" fmla="*/ 0 w 878600"/>
              <a:gd name="connsiteY0-72" fmla="*/ 534567 h 2717025"/>
              <a:gd name="connsiteX1-73" fmla="*/ 439300 w 878600"/>
              <a:gd name="connsiteY1-74" fmla="*/ 0 h 2717025"/>
              <a:gd name="connsiteX2-75" fmla="*/ 878600 w 878600"/>
              <a:gd name="connsiteY2-76" fmla="*/ 534567 h 2717025"/>
              <a:gd name="connsiteX3-77" fmla="*/ 878600 w 878600"/>
              <a:gd name="connsiteY3-78" fmla="*/ 534567 h 2717025"/>
              <a:gd name="connsiteX4-79" fmla="*/ 797320 w 878600"/>
              <a:gd name="connsiteY4-80" fmla="*/ 2717025 h 2717025"/>
              <a:gd name="connsiteX5-81" fmla="*/ 5000 w 878600"/>
              <a:gd name="connsiteY5-82" fmla="*/ 2702738 h 2717025"/>
              <a:gd name="connsiteX6-83" fmla="*/ 0 w 878600"/>
              <a:gd name="connsiteY6-84" fmla="*/ 534567 h 2717025"/>
              <a:gd name="connsiteX0-85" fmla="*/ 0 w 878600"/>
              <a:gd name="connsiteY0-86" fmla="*/ 534567 h 2702738"/>
              <a:gd name="connsiteX1-87" fmla="*/ 439300 w 878600"/>
              <a:gd name="connsiteY1-88" fmla="*/ 0 h 2702738"/>
              <a:gd name="connsiteX2-89" fmla="*/ 878600 w 878600"/>
              <a:gd name="connsiteY2-90" fmla="*/ 534567 h 2702738"/>
              <a:gd name="connsiteX3-91" fmla="*/ 878600 w 878600"/>
              <a:gd name="connsiteY3-92" fmla="*/ 534567 h 2702738"/>
              <a:gd name="connsiteX4-93" fmla="*/ 788676 w 878600"/>
              <a:gd name="connsiteY4-94" fmla="*/ 2702737 h 2702738"/>
              <a:gd name="connsiteX5-95" fmla="*/ 5000 w 878600"/>
              <a:gd name="connsiteY5-96" fmla="*/ 2702738 h 2702738"/>
              <a:gd name="connsiteX6-97" fmla="*/ 0 w 878600"/>
              <a:gd name="connsiteY6-98" fmla="*/ 534567 h 2702738"/>
              <a:gd name="connsiteX0-99" fmla="*/ 0 w 878600"/>
              <a:gd name="connsiteY0-100" fmla="*/ 534567 h 2709881"/>
              <a:gd name="connsiteX1-101" fmla="*/ 439300 w 878600"/>
              <a:gd name="connsiteY1-102" fmla="*/ 0 h 2709881"/>
              <a:gd name="connsiteX2-103" fmla="*/ 878600 w 878600"/>
              <a:gd name="connsiteY2-104" fmla="*/ 534567 h 2709881"/>
              <a:gd name="connsiteX3-105" fmla="*/ 878600 w 878600"/>
              <a:gd name="connsiteY3-106" fmla="*/ 534567 h 2709881"/>
              <a:gd name="connsiteX4-107" fmla="*/ 780033 w 878600"/>
              <a:gd name="connsiteY4-108" fmla="*/ 2709881 h 2709881"/>
              <a:gd name="connsiteX5-109" fmla="*/ 5000 w 878600"/>
              <a:gd name="connsiteY5-110" fmla="*/ 2702738 h 2709881"/>
              <a:gd name="connsiteX6-111" fmla="*/ 0 w 878600"/>
              <a:gd name="connsiteY6-112" fmla="*/ 534567 h 2709881"/>
              <a:gd name="connsiteX0-113" fmla="*/ 0 w 878600"/>
              <a:gd name="connsiteY0-114" fmla="*/ 534567 h 2709881"/>
              <a:gd name="connsiteX1-115" fmla="*/ 439300 w 878600"/>
              <a:gd name="connsiteY1-116" fmla="*/ 0 h 2709881"/>
              <a:gd name="connsiteX2-117" fmla="*/ 878600 w 878600"/>
              <a:gd name="connsiteY2-118" fmla="*/ 534567 h 2709881"/>
              <a:gd name="connsiteX3-119" fmla="*/ 878600 w 878600"/>
              <a:gd name="connsiteY3-120" fmla="*/ 534567 h 2709881"/>
              <a:gd name="connsiteX4-121" fmla="*/ 780033 w 878600"/>
              <a:gd name="connsiteY4-122" fmla="*/ 2709881 h 2709881"/>
              <a:gd name="connsiteX5-123" fmla="*/ 30931 w 878600"/>
              <a:gd name="connsiteY5-124" fmla="*/ 2709881 h 2709881"/>
              <a:gd name="connsiteX6-125" fmla="*/ 0 w 878600"/>
              <a:gd name="connsiteY6-126" fmla="*/ 534567 h 2709881"/>
              <a:gd name="connsiteX0-127" fmla="*/ 0 w 878600"/>
              <a:gd name="connsiteY0-128" fmla="*/ 534567 h 2717025"/>
              <a:gd name="connsiteX1-129" fmla="*/ 439300 w 878600"/>
              <a:gd name="connsiteY1-130" fmla="*/ 0 h 2717025"/>
              <a:gd name="connsiteX2-131" fmla="*/ 878600 w 878600"/>
              <a:gd name="connsiteY2-132" fmla="*/ 534567 h 2717025"/>
              <a:gd name="connsiteX3-133" fmla="*/ 878600 w 878600"/>
              <a:gd name="connsiteY3-134" fmla="*/ 534567 h 2717025"/>
              <a:gd name="connsiteX4-135" fmla="*/ 780033 w 878600"/>
              <a:gd name="connsiteY4-136" fmla="*/ 2709881 h 2717025"/>
              <a:gd name="connsiteX5-137" fmla="*/ 65507 w 878600"/>
              <a:gd name="connsiteY5-138" fmla="*/ 2717025 h 2717025"/>
              <a:gd name="connsiteX6-139" fmla="*/ 0 w 878600"/>
              <a:gd name="connsiteY6-140" fmla="*/ 534567 h 2717025"/>
              <a:gd name="connsiteX0-141" fmla="*/ 0 w 878600"/>
              <a:gd name="connsiteY0-142" fmla="*/ 534567 h 2724169"/>
              <a:gd name="connsiteX1-143" fmla="*/ 439300 w 878600"/>
              <a:gd name="connsiteY1-144" fmla="*/ 0 h 2724169"/>
              <a:gd name="connsiteX2-145" fmla="*/ 878600 w 878600"/>
              <a:gd name="connsiteY2-146" fmla="*/ 534567 h 2724169"/>
              <a:gd name="connsiteX3-147" fmla="*/ 878600 w 878600"/>
              <a:gd name="connsiteY3-148" fmla="*/ 534567 h 2724169"/>
              <a:gd name="connsiteX4-149" fmla="*/ 814609 w 878600"/>
              <a:gd name="connsiteY4-150" fmla="*/ 2724169 h 2724169"/>
              <a:gd name="connsiteX5-151" fmla="*/ 65507 w 878600"/>
              <a:gd name="connsiteY5-152" fmla="*/ 2717025 h 2724169"/>
              <a:gd name="connsiteX6-153" fmla="*/ 0 w 878600"/>
              <a:gd name="connsiteY6-154" fmla="*/ 534567 h 272416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14" name="Up Arrow 5"/>
          <p:cNvSpPr/>
          <p:nvPr/>
        </p:nvSpPr>
        <p:spPr>
          <a:xfrm>
            <a:off x="4529465" y="1600139"/>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1" fmla="*/ 0 w 878600"/>
              <a:gd name="connsiteY0-2" fmla="*/ 534567 h 2706865"/>
              <a:gd name="connsiteX1-3" fmla="*/ 439300 w 878600"/>
              <a:gd name="connsiteY1-4" fmla="*/ 0 h 2706865"/>
              <a:gd name="connsiteX2-5" fmla="*/ 878600 w 878600"/>
              <a:gd name="connsiteY2-6" fmla="*/ 534567 h 2706865"/>
              <a:gd name="connsiteX3-7" fmla="*/ 878600 w 878600"/>
              <a:gd name="connsiteY3-8" fmla="*/ 534567 h 2706865"/>
              <a:gd name="connsiteX4-9" fmla="*/ 878600 w 878600"/>
              <a:gd name="connsiteY4-10" fmla="*/ 2696705 h 2706865"/>
              <a:gd name="connsiteX5-11" fmla="*/ 60960 w 878600"/>
              <a:gd name="connsiteY5-12" fmla="*/ 2706865 h 2706865"/>
              <a:gd name="connsiteX6-13" fmla="*/ 0 w 878600"/>
              <a:gd name="connsiteY6-14" fmla="*/ 534567 h 2706865"/>
              <a:gd name="connsiteX0-15" fmla="*/ 0 w 878600"/>
              <a:gd name="connsiteY0-16" fmla="*/ 534567 h 2706865"/>
              <a:gd name="connsiteX1-17" fmla="*/ 439300 w 878600"/>
              <a:gd name="connsiteY1-18" fmla="*/ 0 h 2706865"/>
              <a:gd name="connsiteX2-19" fmla="*/ 878600 w 878600"/>
              <a:gd name="connsiteY2-20" fmla="*/ 534567 h 2706865"/>
              <a:gd name="connsiteX3-21" fmla="*/ 878600 w 878600"/>
              <a:gd name="connsiteY3-22" fmla="*/ 534567 h 2706865"/>
              <a:gd name="connsiteX4-23" fmla="*/ 787160 w 878600"/>
              <a:gd name="connsiteY4-24" fmla="*/ 2706865 h 2706865"/>
              <a:gd name="connsiteX5-25" fmla="*/ 60960 w 878600"/>
              <a:gd name="connsiteY5-26" fmla="*/ 2706865 h 2706865"/>
              <a:gd name="connsiteX6-27" fmla="*/ 0 w 878600"/>
              <a:gd name="connsiteY6-28" fmla="*/ 534567 h 2706865"/>
              <a:gd name="connsiteX0-29" fmla="*/ 0 w 878600"/>
              <a:gd name="connsiteY0-30" fmla="*/ 534567 h 2717025"/>
              <a:gd name="connsiteX1-31" fmla="*/ 439300 w 878600"/>
              <a:gd name="connsiteY1-32" fmla="*/ 0 h 2717025"/>
              <a:gd name="connsiteX2-33" fmla="*/ 878600 w 878600"/>
              <a:gd name="connsiteY2-34" fmla="*/ 534567 h 2717025"/>
              <a:gd name="connsiteX3-35" fmla="*/ 878600 w 878600"/>
              <a:gd name="connsiteY3-36" fmla="*/ 534567 h 2717025"/>
              <a:gd name="connsiteX4-37" fmla="*/ 797320 w 878600"/>
              <a:gd name="connsiteY4-38" fmla="*/ 2717025 h 2717025"/>
              <a:gd name="connsiteX5-39" fmla="*/ 60960 w 878600"/>
              <a:gd name="connsiteY5-40" fmla="*/ 2706865 h 2717025"/>
              <a:gd name="connsiteX6-41" fmla="*/ 0 w 878600"/>
              <a:gd name="connsiteY6-42" fmla="*/ 534567 h 2717025"/>
              <a:gd name="connsiteX0-43" fmla="*/ 0 w 878600"/>
              <a:gd name="connsiteY0-44" fmla="*/ 534567 h 2717025"/>
              <a:gd name="connsiteX1-45" fmla="*/ 439300 w 878600"/>
              <a:gd name="connsiteY1-46" fmla="*/ 0 h 2717025"/>
              <a:gd name="connsiteX2-47" fmla="*/ 878600 w 878600"/>
              <a:gd name="connsiteY2-48" fmla="*/ 534567 h 2717025"/>
              <a:gd name="connsiteX3-49" fmla="*/ 878600 w 878600"/>
              <a:gd name="connsiteY3-50" fmla="*/ 534567 h 2717025"/>
              <a:gd name="connsiteX4-51" fmla="*/ 797320 w 878600"/>
              <a:gd name="connsiteY4-52" fmla="*/ 2717025 h 2717025"/>
              <a:gd name="connsiteX5-53" fmla="*/ 91440 w 878600"/>
              <a:gd name="connsiteY5-54" fmla="*/ 2717025 h 2717025"/>
              <a:gd name="connsiteX6-55" fmla="*/ 0 w 878600"/>
              <a:gd name="connsiteY6-56" fmla="*/ 534567 h 2717025"/>
              <a:gd name="connsiteX0-57" fmla="*/ 0 w 878600"/>
              <a:gd name="connsiteY0-58" fmla="*/ 534567 h 2717025"/>
              <a:gd name="connsiteX1-59" fmla="*/ 439300 w 878600"/>
              <a:gd name="connsiteY1-60" fmla="*/ 0 h 2717025"/>
              <a:gd name="connsiteX2-61" fmla="*/ 878600 w 878600"/>
              <a:gd name="connsiteY2-62" fmla="*/ 534567 h 2717025"/>
              <a:gd name="connsiteX3-63" fmla="*/ 878600 w 878600"/>
              <a:gd name="connsiteY3-64" fmla="*/ 534567 h 2717025"/>
              <a:gd name="connsiteX4-65" fmla="*/ 797320 w 878600"/>
              <a:gd name="connsiteY4-66" fmla="*/ 2717025 h 2717025"/>
              <a:gd name="connsiteX5-67" fmla="*/ 48220 w 878600"/>
              <a:gd name="connsiteY5-68" fmla="*/ 2709882 h 2717025"/>
              <a:gd name="connsiteX6-69" fmla="*/ 0 w 878600"/>
              <a:gd name="connsiteY6-70" fmla="*/ 534567 h 2717025"/>
              <a:gd name="connsiteX0-71" fmla="*/ 0 w 878600"/>
              <a:gd name="connsiteY0-72" fmla="*/ 534567 h 2717025"/>
              <a:gd name="connsiteX1-73" fmla="*/ 439300 w 878600"/>
              <a:gd name="connsiteY1-74" fmla="*/ 0 h 2717025"/>
              <a:gd name="connsiteX2-75" fmla="*/ 878600 w 878600"/>
              <a:gd name="connsiteY2-76" fmla="*/ 534567 h 2717025"/>
              <a:gd name="connsiteX3-77" fmla="*/ 878600 w 878600"/>
              <a:gd name="connsiteY3-78" fmla="*/ 534567 h 2717025"/>
              <a:gd name="connsiteX4-79" fmla="*/ 797320 w 878600"/>
              <a:gd name="connsiteY4-80" fmla="*/ 2717025 h 2717025"/>
              <a:gd name="connsiteX5-81" fmla="*/ 5000 w 878600"/>
              <a:gd name="connsiteY5-82" fmla="*/ 2702738 h 2717025"/>
              <a:gd name="connsiteX6-83" fmla="*/ 0 w 878600"/>
              <a:gd name="connsiteY6-84" fmla="*/ 534567 h 2717025"/>
              <a:gd name="connsiteX0-85" fmla="*/ 0 w 878600"/>
              <a:gd name="connsiteY0-86" fmla="*/ 534567 h 2702738"/>
              <a:gd name="connsiteX1-87" fmla="*/ 439300 w 878600"/>
              <a:gd name="connsiteY1-88" fmla="*/ 0 h 2702738"/>
              <a:gd name="connsiteX2-89" fmla="*/ 878600 w 878600"/>
              <a:gd name="connsiteY2-90" fmla="*/ 534567 h 2702738"/>
              <a:gd name="connsiteX3-91" fmla="*/ 878600 w 878600"/>
              <a:gd name="connsiteY3-92" fmla="*/ 534567 h 2702738"/>
              <a:gd name="connsiteX4-93" fmla="*/ 788676 w 878600"/>
              <a:gd name="connsiteY4-94" fmla="*/ 2702737 h 2702738"/>
              <a:gd name="connsiteX5-95" fmla="*/ 5000 w 878600"/>
              <a:gd name="connsiteY5-96" fmla="*/ 2702738 h 2702738"/>
              <a:gd name="connsiteX6-97" fmla="*/ 0 w 878600"/>
              <a:gd name="connsiteY6-98" fmla="*/ 534567 h 2702738"/>
              <a:gd name="connsiteX0-99" fmla="*/ 0 w 878600"/>
              <a:gd name="connsiteY0-100" fmla="*/ 534567 h 2709881"/>
              <a:gd name="connsiteX1-101" fmla="*/ 439300 w 878600"/>
              <a:gd name="connsiteY1-102" fmla="*/ 0 h 2709881"/>
              <a:gd name="connsiteX2-103" fmla="*/ 878600 w 878600"/>
              <a:gd name="connsiteY2-104" fmla="*/ 534567 h 2709881"/>
              <a:gd name="connsiteX3-105" fmla="*/ 878600 w 878600"/>
              <a:gd name="connsiteY3-106" fmla="*/ 534567 h 2709881"/>
              <a:gd name="connsiteX4-107" fmla="*/ 780033 w 878600"/>
              <a:gd name="connsiteY4-108" fmla="*/ 2709881 h 2709881"/>
              <a:gd name="connsiteX5-109" fmla="*/ 5000 w 878600"/>
              <a:gd name="connsiteY5-110" fmla="*/ 2702738 h 2709881"/>
              <a:gd name="connsiteX6-111" fmla="*/ 0 w 878600"/>
              <a:gd name="connsiteY6-112" fmla="*/ 534567 h 2709881"/>
              <a:gd name="connsiteX0-113" fmla="*/ 0 w 878600"/>
              <a:gd name="connsiteY0-114" fmla="*/ 534567 h 2709881"/>
              <a:gd name="connsiteX1-115" fmla="*/ 439300 w 878600"/>
              <a:gd name="connsiteY1-116" fmla="*/ 0 h 2709881"/>
              <a:gd name="connsiteX2-117" fmla="*/ 878600 w 878600"/>
              <a:gd name="connsiteY2-118" fmla="*/ 534567 h 2709881"/>
              <a:gd name="connsiteX3-119" fmla="*/ 878600 w 878600"/>
              <a:gd name="connsiteY3-120" fmla="*/ 534567 h 2709881"/>
              <a:gd name="connsiteX4-121" fmla="*/ 780033 w 878600"/>
              <a:gd name="connsiteY4-122" fmla="*/ 2709881 h 2709881"/>
              <a:gd name="connsiteX5-123" fmla="*/ 30931 w 878600"/>
              <a:gd name="connsiteY5-124" fmla="*/ 2709881 h 2709881"/>
              <a:gd name="connsiteX6-125" fmla="*/ 0 w 878600"/>
              <a:gd name="connsiteY6-126" fmla="*/ 534567 h 2709881"/>
              <a:gd name="connsiteX0-127" fmla="*/ 0 w 878600"/>
              <a:gd name="connsiteY0-128" fmla="*/ 534567 h 2717025"/>
              <a:gd name="connsiteX1-129" fmla="*/ 439300 w 878600"/>
              <a:gd name="connsiteY1-130" fmla="*/ 0 h 2717025"/>
              <a:gd name="connsiteX2-131" fmla="*/ 878600 w 878600"/>
              <a:gd name="connsiteY2-132" fmla="*/ 534567 h 2717025"/>
              <a:gd name="connsiteX3-133" fmla="*/ 878600 w 878600"/>
              <a:gd name="connsiteY3-134" fmla="*/ 534567 h 2717025"/>
              <a:gd name="connsiteX4-135" fmla="*/ 780033 w 878600"/>
              <a:gd name="connsiteY4-136" fmla="*/ 2709881 h 2717025"/>
              <a:gd name="connsiteX5-137" fmla="*/ 65507 w 878600"/>
              <a:gd name="connsiteY5-138" fmla="*/ 2717025 h 2717025"/>
              <a:gd name="connsiteX6-139" fmla="*/ 0 w 878600"/>
              <a:gd name="connsiteY6-140" fmla="*/ 534567 h 2717025"/>
              <a:gd name="connsiteX0-141" fmla="*/ 0 w 878600"/>
              <a:gd name="connsiteY0-142" fmla="*/ 534567 h 2724169"/>
              <a:gd name="connsiteX1-143" fmla="*/ 439300 w 878600"/>
              <a:gd name="connsiteY1-144" fmla="*/ 0 h 2724169"/>
              <a:gd name="connsiteX2-145" fmla="*/ 878600 w 878600"/>
              <a:gd name="connsiteY2-146" fmla="*/ 534567 h 2724169"/>
              <a:gd name="connsiteX3-147" fmla="*/ 878600 w 878600"/>
              <a:gd name="connsiteY3-148" fmla="*/ 534567 h 2724169"/>
              <a:gd name="connsiteX4-149" fmla="*/ 814609 w 878600"/>
              <a:gd name="connsiteY4-150" fmla="*/ 2724169 h 2724169"/>
              <a:gd name="connsiteX5-151" fmla="*/ 65507 w 878600"/>
              <a:gd name="connsiteY5-152" fmla="*/ 2717025 h 2724169"/>
              <a:gd name="connsiteX6-153" fmla="*/ 0 w 878600"/>
              <a:gd name="connsiteY6-154" fmla="*/ 534567 h 272416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15" name="Up Arrow 5"/>
          <p:cNvSpPr/>
          <p:nvPr/>
        </p:nvSpPr>
        <p:spPr>
          <a:xfrm>
            <a:off x="5334742" y="1609466"/>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1" fmla="*/ 0 w 878600"/>
              <a:gd name="connsiteY0-2" fmla="*/ 534567 h 2706865"/>
              <a:gd name="connsiteX1-3" fmla="*/ 439300 w 878600"/>
              <a:gd name="connsiteY1-4" fmla="*/ 0 h 2706865"/>
              <a:gd name="connsiteX2-5" fmla="*/ 878600 w 878600"/>
              <a:gd name="connsiteY2-6" fmla="*/ 534567 h 2706865"/>
              <a:gd name="connsiteX3-7" fmla="*/ 878600 w 878600"/>
              <a:gd name="connsiteY3-8" fmla="*/ 534567 h 2706865"/>
              <a:gd name="connsiteX4-9" fmla="*/ 878600 w 878600"/>
              <a:gd name="connsiteY4-10" fmla="*/ 2696705 h 2706865"/>
              <a:gd name="connsiteX5-11" fmla="*/ 60960 w 878600"/>
              <a:gd name="connsiteY5-12" fmla="*/ 2706865 h 2706865"/>
              <a:gd name="connsiteX6-13" fmla="*/ 0 w 878600"/>
              <a:gd name="connsiteY6-14" fmla="*/ 534567 h 2706865"/>
              <a:gd name="connsiteX0-15" fmla="*/ 0 w 878600"/>
              <a:gd name="connsiteY0-16" fmla="*/ 534567 h 2706865"/>
              <a:gd name="connsiteX1-17" fmla="*/ 439300 w 878600"/>
              <a:gd name="connsiteY1-18" fmla="*/ 0 h 2706865"/>
              <a:gd name="connsiteX2-19" fmla="*/ 878600 w 878600"/>
              <a:gd name="connsiteY2-20" fmla="*/ 534567 h 2706865"/>
              <a:gd name="connsiteX3-21" fmla="*/ 878600 w 878600"/>
              <a:gd name="connsiteY3-22" fmla="*/ 534567 h 2706865"/>
              <a:gd name="connsiteX4-23" fmla="*/ 787160 w 878600"/>
              <a:gd name="connsiteY4-24" fmla="*/ 2706865 h 2706865"/>
              <a:gd name="connsiteX5-25" fmla="*/ 60960 w 878600"/>
              <a:gd name="connsiteY5-26" fmla="*/ 2706865 h 2706865"/>
              <a:gd name="connsiteX6-27" fmla="*/ 0 w 878600"/>
              <a:gd name="connsiteY6-28" fmla="*/ 534567 h 2706865"/>
              <a:gd name="connsiteX0-29" fmla="*/ 0 w 878600"/>
              <a:gd name="connsiteY0-30" fmla="*/ 534567 h 2717025"/>
              <a:gd name="connsiteX1-31" fmla="*/ 439300 w 878600"/>
              <a:gd name="connsiteY1-32" fmla="*/ 0 h 2717025"/>
              <a:gd name="connsiteX2-33" fmla="*/ 878600 w 878600"/>
              <a:gd name="connsiteY2-34" fmla="*/ 534567 h 2717025"/>
              <a:gd name="connsiteX3-35" fmla="*/ 878600 w 878600"/>
              <a:gd name="connsiteY3-36" fmla="*/ 534567 h 2717025"/>
              <a:gd name="connsiteX4-37" fmla="*/ 797320 w 878600"/>
              <a:gd name="connsiteY4-38" fmla="*/ 2717025 h 2717025"/>
              <a:gd name="connsiteX5-39" fmla="*/ 60960 w 878600"/>
              <a:gd name="connsiteY5-40" fmla="*/ 2706865 h 2717025"/>
              <a:gd name="connsiteX6-41" fmla="*/ 0 w 878600"/>
              <a:gd name="connsiteY6-42" fmla="*/ 534567 h 2717025"/>
              <a:gd name="connsiteX0-43" fmla="*/ 0 w 878600"/>
              <a:gd name="connsiteY0-44" fmla="*/ 534567 h 2717025"/>
              <a:gd name="connsiteX1-45" fmla="*/ 439300 w 878600"/>
              <a:gd name="connsiteY1-46" fmla="*/ 0 h 2717025"/>
              <a:gd name="connsiteX2-47" fmla="*/ 878600 w 878600"/>
              <a:gd name="connsiteY2-48" fmla="*/ 534567 h 2717025"/>
              <a:gd name="connsiteX3-49" fmla="*/ 878600 w 878600"/>
              <a:gd name="connsiteY3-50" fmla="*/ 534567 h 2717025"/>
              <a:gd name="connsiteX4-51" fmla="*/ 797320 w 878600"/>
              <a:gd name="connsiteY4-52" fmla="*/ 2717025 h 2717025"/>
              <a:gd name="connsiteX5-53" fmla="*/ 91440 w 878600"/>
              <a:gd name="connsiteY5-54" fmla="*/ 2717025 h 2717025"/>
              <a:gd name="connsiteX6-55" fmla="*/ 0 w 878600"/>
              <a:gd name="connsiteY6-56" fmla="*/ 534567 h 2717025"/>
              <a:gd name="connsiteX0-57" fmla="*/ 0 w 878600"/>
              <a:gd name="connsiteY0-58" fmla="*/ 534567 h 2717025"/>
              <a:gd name="connsiteX1-59" fmla="*/ 439300 w 878600"/>
              <a:gd name="connsiteY1-60" fmla="*/ 0 h 2717025"/>
              <a:gd name="connsiteX2-61" fmla="*/ 878600 w 878600"/>
              <a:gd name="connsiteY2-62" fmla="*/ 534567 h 2717025"/>
              <a:gd name="connsiteX3-63" fmla="*/ 878600 w 878600"/>
              <a:gd name="connsiteY3-64" fmla="*/ 534567 h 2717025"/>
              <a:gd name="connsiteX4-65" fmla="*/ 797320 w 878600"/>
              <a:gd name="connsiteY4-66" fmla="*/ 2717025 h 2717025"/>
              <a:gd name="connsiteX5-67" fmla="*/ 48220 w 878600"/>
              <a:gd name="connsiteY5-68" fmla="*/ 2709882 h 2717025"/>
              <a:gd name="connsiteX6-69" fmla="*/ 0 w 878600"/>
              <a:gd name="connsiteY6-70" fmla="*/ 534567 h 2717025"/>
              <a:gd name="connsiteX0-71" fmla="*/ 0 w 878600"/>
              <a:gd name="connsiteY0-72" fmla="*/ 534567 h 2717025"/>
              <a:gd name="connsiteX1-73" fmla="*/ 439300 w 878600"/>
              <a:gd name="connsiteY1-74" fmla="*/ 0 h 2717025"/>
              <a:gd name="connsiteX2-75" fmla="*/ 878600 w 878600"/>
              <a:gd name="connsiteY2-76" fmla="*/ 534567 h 2717025"/>
              <a:gd name="connsiteX3-77" fmla="*/ 878600 w 878600"/>
              <a:gd name="connsiteY3-78" fmla="*/ 534567 h 2717025"/>
              <a:gd name="connsiteX4-79" fmla="*/ 797320 w 878600"/>
              <a:gd name="connsiteY4-80" fmla="*/ 2717025 h 2717025"/>
              <a:gd name="connsiteX5-81" fmla="*/ 5000 w 878600"/>
              <a:gd name="connsiteY5-82" fmla="*/ 2702738 h 2717025"/>
              <a:gd name="connsiteX6-83" fmla="*/ 0 w 878600"/>
              <a:gd name="connsiteY6-84" fmla="*/ 534567 h 2717025"/>
              <a:gd name="connsiteX0-85" fmla="*/ 0 w 878600"/>
              <a:gd name="connsiteY0-86" fmla="*/ 534567 h 2702738"/>
              <a:gd name="connsiteX1-87" fmla="*/ 439300 w 878600"/>
              <a:gd name="connsiteY1-88" fmla="*/ 0 h 2702738"/>
              <a:gd name="connsiteX2-89" fmla="*/ 878600 w 878600"/>
              <a:gd name="connsiteY2-90" fmla="*/ 534567 h 2702738"/>
              <a:gd name="connsiteX3-91" fmla="*/ 878600 w 878600"/>
              <a:gd name="connsiteY3-92" fmla="*/ 534567 h 2702738"/>
              <a:gd name="connsiteX4-93" fmla="*/ 788676 w 878600"/>
              <a:gd name="connsiteY4-94" fmla="*/ 2702737 h 2702738"/>
              <a:gd name="connsiteX5-95" fmla="*/ 5000 w 878600"/>
              <a:gd name="connsiteY5-96" fmla="*/ 2702738 h 2702738"/>
              <a:gd name="connsiteX6-97" fmla="*/ 0 w 878600"/>
              <a:gd name="connsiteY6-98" fmla="*/ 534567 h 2702738"/>
              <a:gd name="connsiteX0-99" fmla="*/ 0 w 878600"/>
              <a:gd name="connsiteY0-100" fmla="*/ 534567 h 2709881"/>
              <a:gd name="connsiteX1-101" fmla="*/ 439300 w 878600"/>
              <a:gd name="connsiteY1-102" fmla="*/ 0 h 2709881"/>
              <a:gd name="connsiteX2-103" fmla="*/ 878600 w 878600"/>
              <a:gd name="connsiteY2-104" fmla="*/ 534567 h 2709881"/>
              <a:gd name="connsiteX3-105" fmla="*/ 878600 w 878600"/>
              <a:gd name="connsiteY3-106" fmla="*/ 534567 h 2709881"/>
              <a:gd name="connsiteX4-107" fmla="*/ 780033 w 878600"/>
              <a:gd name="connsiteY4-108" fmla="*/ 2709881 h 2709881"/>
              <a:gd name="connsiteX5-109" fmla="*/ 5000 w 878600"/>
              <a:gd name="connsiteY5-110" fmla="*/ 2702738 h 2709881"/>
              <a:gd name="connsiteX6-111" fmla="*/ 0 w 878600"/>
              <a:gd name="connsiteY6-112" fmla="*/ 534567 h 2709881"/>
              <a:gd name="connsiteX0-113" fmla="*/ 0 w 878600"/>
              <a:gd name="connsiteY0-114" fmla="*/ 534567 h 2709881"/>
              <a:gd name="connsiteX1-115" fmla="*/ 439300 w 878600"/>
              <a:gd name="connsiteY1-116" fmla="*/ 0 h 2709881"/>
              <a:gd name="connsiteX2-117" fmla="*/ 878600 w 878600"/>
              <a:gd name="connsiteY2-118" fmla="*/ 534567 h 2709881"/>
              <a:gd name="connsiteX3-119" fmla="*/ 878600 w 878600"/>
              <a:gd name="connsiteY3-120" fmla="*/ 534567 h 2709881"/>
              <a:gd name="connsiteX4-121" fmla="*/ 780033 w 878600"/>
              <a:gd name="connsiteY4-122" fmla="*/ 2709881 h 2709881"/>
              <a:gd name="connsiteX5-123" fmla="*/ 30931 w 878600"/>
              <a:gd name="connsiteY5-124" fmla="*/ 2709881 h 2709881"/>
              <a:gd name="connsiteX6-125" fmla="*/ 0 w 878600"/>
              <a:gd name="connsiteY6-126" fmla="*/ 534567 h 2709881"/>
              <a:gd name="connsiteX0-127" fmla="*/ 0 w 878600"/>
              <a:gd name="connsiteY0-128" fmla="*/ 534567 h 2717025"/>
              <a:gd name="connsiteX1-129" fmla="*/ 439300 w 878600"/>
              <a:gd name="connsiteY1-130" fmla="*/ 0 h 2717025"/>
              <a:gd name="connsiteX2-131" fmla="*/ 878600 w 878600"/>
              <a:gd name="connsiteY2-132" fmla="*/ 534567 h 2717025"/>
              <a:gd name="connsiteX3-133" fmla="*/ 878600 w 878600"/>
              <a:gd name="connsiteY3-134" fmla="*/ 534567 h 2717025"/>
              <a:gd name="connsiteX4-135" fmla="*/ 780033 w 878600"/>
              <a:gd name="connsiteY4-136" fmla="*/ 2709881 h 2717025"/>
              <a:gd name="connsiteX5-137" fmla="*/ 65507 w 878600"/>
              <a:gd name="connsiteY5-138" fmla="*/ 2717025 h 2717025"/>
              <a:gd name="connsiteX6-139" fmla="*/ 0 w 878600"/>
              <a:gd name="connsiteY6-140" fmla="*/ 534567 h 2717025"/>
              <a:gd name="connsiteX0-141" fmla="*/ 0 w 878600"/>
              <a:gd name="connsiteY0-142" fmla="*/ 534567 h 2724169"/>
              <a:gd name="connsiteX1-143" fmla="*/ 439300 w 878600"/>
              <a:gd name="connsiteY1-144" fmla="*/ 0 h 2724169"/>
              <a:gd name="connsiteX2-145" fmla="*/ 878600 w 878600"/>
              <a:gd name="connsiteY2-146" fmla="*/ 534567 h 2724169"/>
              <a:gd name="connsiteX3-147" fmla="*/ 878600 w 878600"/>
              <a:gd name="connsiteY3-148" fmla="*/ 534567 h 2724169"/>
              <a:gd name="connsiteX4-149" fmla="*/ 814609 w 878600"/>
              <a:gd name="connsiteY4-150" fmla="*/ 2724169 h 2724169"/>
              <a:gd name="connsiteX5-151" fmla="*/ 65507 w 878600"/>
              <a:gd name="connsiteY5-152" fmla="*/ 2717025 h 2724169"/>
              <a:gd name="connsiteX6-153" fmla="*/ 0 w 878600"/>
              <a:gd name="connsiteY6-154" fmla="*/ 534567 h 272416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16" name="Up Arrow 5"/>
          <p:cNvSpPr/>
          <p:nvPr/>
        </p:nvSpPr>
        <p:spPr>
          <a:xfrm>
            <a:off x="6172849" y="1609466"/>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1" fmla="*/ 0 w 878600"/>
              <a:gd name="connsiteY0-2" fmla="*/ 534567 h 2706865"/>
              <a:gd name="connsiteX1-3" fmla="*/ 439300 w 878600"/>
              <a:gd name="connsiteY1-4" fmla="*/ 0 h 2706865"/>
              <a:gd name="connsiteX2-5" fmla="*/ 878600 w 878600"/>
              <a:gd name="connsiteY2-6" fmla="*/ 534567 h 2706865"/>
              <a:gd name="connsiteX3-7" fmla="*/ 878600 w 878600"/>
              <a:gd name="connsiteY3-8" fmla="*/ 534567 h 2706865"/>
              <a:gd name="connsiteX4-9" fmla="*/ 878600 w 878600"/>
              <a:gd name="connsiteY4-10" fmla="*/ 2696705 h 2706865"/>
              <a:gd name="connsiteX5-11" fmla="*/ 60960 w 878600"/>
              <a:gd name="connsiteY5-12" fmla="*/ 2706865 h 2706865"/>
              <a:gd name="connsiteX6-13" fmla="*/ 0 w 878600"/>
              <a:gd name="connsiteY6-14" fmla="*/ 534567 h 2706865"/>
              <a:gd name="connsiteX0-15" fmla="*/ 0 w 878600"/>
              <a:gd name="connsiteY0-16" fmla="*/ 534567 h 2706865"/>
              <a:gd name="connsiteX1-17" fmla="*/ 439300 w 878600"/>
              <a:gd name="connsiteY1-18" fmla="*/ 0 h 2706865"/>
              <a:gd name="connsiteX2-19" fmla="*/ 878600 w 878600"/>
              <a:gd name="connsiteY2-20" fmla="*/ 534567 h 2706865"/>
              <a:gd name="connsiteX3-21" fmla="*/ 878600 w 878600"/>
              <a:gd name="connsiteY3-22" fmla="*/ 534567 h 2706865"/>
              <a:gd name="connsiteX4-23" fmla="*/ 787160 w 878600"/>
              <a:gd name="connsiteY4-24" fmla="*/ 2706865 h 2706865"/>
              <a:gd name="connsiteX5-25" fmla="*/ 60960 w 878600"/>
              <a:gd name="connsiteY5-26" fmla="*/ 2706865 h 2706865"/>
              <a:gd name="connsiteX6-27" fmla="*/ 0 w 878600"/>
              <a:gd name="connsiteY6-28" fmla="*/ 534567 h 2706865"/>
              <a:gd name="connsiteX0-29" fmla="*/ 0 w 878600"/>
              <a:gd name="connsiteY0-30" fmla="*/ 534567 h 2717025"/>
              <a:gd name="connsiteX1-31" fmla="*/ 439300 w 878600"/>
              <a:gd name="connsiteY1-32" fmla="*/ 0 h 2717025"/>
              <a:gd name="connsiteX2-33" fmla="*/ 878600 w 878600"/>
              <a:gd name="connsiteY2-34" fmla="*/ 534567 h 2717025"/>
              <a:gd name="connsiteX3-35" fmla="*/ 878600 w 878600"/>
              <a:gd name="connsiteY3-36" fmla="*/ 534567 h 2717025"/>
              <a:gd name="connsiteX4-37" fmla="*/ 797320 w 878600"/>
              <a:gd name="connsiteY4-38" fmla="*/ 2717025 h 2717025"/>
              <a:gd name="connsiteX5-39" fmla="*/ 60960 w 878600"/>
              <a:gd name="connsiteY5-40" fmla="*/ 2706865 h 2717025"/>
              <a:gd name="connsiteX6-41" fmla="*/ 0 w 878600"/>
              <a:gd name="connsiteY6-42" fmla="*/ 534567 h 2717025"/>
              <a:gd name="connsiteX0-43" fmla="*/ 0 w 878600"/>
              <a:gd name="connsiteY0-44" fmla="*/ 534567 h 2717025"/>
              <a:gd name="connsiteX1-45" fmla="*/ 439300 w 878600"/>
              <a:gd name="connsiteY1-46" fmla="*/ 0 h 2717025"/>
              <a:gd name="connsiteX2-47" fmla="*/ 878600 w 878600"/>
              <a:gd name="connsiteY2-48" fmla="*/ 534567 h 2717025"/>
              <a:gd name="connsiteX3-49" fmla="*/ 878600 w 878600"/>
              <a:gd name="connsiteY3-50" fmla="*/ 534567 h 2717025"/>
              <a:gd name="connsiteX4-51" fmla="*/ 797320 w 878600"/>
              <a:gd name="connsiteY4-52" fmla="*/ 2717025 h 2717025"/>
              <a:gd name="connsiteX5-53" fmla="*/ 91440 w 878600"/>
              <a:gd name="connsiteY5-54" fmla="*/ 2717025 h 2717025"/>
              <a:gd name="connsiteX6-55" fmla="*/ 0 w 878600"/>
              <a:gd name="connsiteY6-56" fmla="*/ 534567 h 2717025"/>
              <a:gd name="connsiteX0-57" fmla="*/ 0 w 878600"/>
              <a:gd name="connsiteY0-58" fmla="*/ 534567 h 2717025"/>
              <a:gd name="connsiteX1-59" fmla="*/ 439300 w 878600"/>
              <a:gd name="connsiteY1-60" fmla="*/ 0 h 2717025"/>
              <a:gd name="connsiteX2-61" fmla="*/ 878600 w 878600"/>
              <a:gd name="connsiteY2-62" fmla="*/ 534567 h 2717025"/>
              <a:gd name="connsiteX3-63" fmla="*/ 878600 w 878600"/>
              <a:gd name="connsiteY3-64" fmla="*/ 534567 h 2717025"/>
              <a:gd name="connsiteX4-65" fmla="*/ 797320 w 878600"/>
              <a:gd name="connsiteY4-66" fmla="*/ 2717025 h 2717025"/>
              <a:gd name="connsiteX5-67" fmla="*/ 48220 w 878600"/>
              <a:gd name="connsiteY5-68" fmla="*/ 2709882 h 2717025"/>
              <a:gd name="connsiteX6-69" fmla="*/ 0 w 878600"/>
              <a:gd name="connsiteY6-70" fmla="*/ 534567 h 2717025"/>
              <a:gd name="connsiteX0-71" fmla="*/ 0 w 878600"/>
              <a:gd name="connsiteY0-72" fmla="*/ 534567 h 2717025"/>
              <a:gd name="connsiteX1-73" fmla="*/ 439300 w 878600"/>
              <a:gd name="connsiteY1-74" fmla="*/ 0 h 2717025"/>
              <a:gd name="connsiteX2-75" fmla="*/ 878600 w 878600"/>
              <a:gd name="connsiteY2-76" fmla="*/ 534567 h 2717025"/>
              <a:gd name="connsiteX3-77" fmla="*/ 878600 w 878600"/>
              <a:gd name="connsiteY3-78" fmla="*/ 534567 h 2717025"/>
              <a:gd name="connsiteX4-79" fmla="*/ 797320 w 878600"/>
              <a:gd name="connsiteY4-80" fmla="*/ 2717025 h 2717025"/>
              <a:gd name="connsiteX5-81" fmla="*/ 5000 w 878600"/>
              <a:gd name="connsiteY5-82" fmla="*/ 2702738 h 2717025"/>
              <a:gd name="connsiteX6-83" fmla="*/ 0 w 878600"/>
              <a:gd name="connsiteY6-84" fmla="*/ 534567 h 2717025"/>
              <a:gd name="connsiteX0-85" fmla="*/ 0 w 878600"/>
              <a:gd name="connsiteY0-86" fmla="*/ 534567 h 2702738"/>
              <a:gd name="connsiteX1-87" fmla="*/ 439300 w 878600"/>
              <a:gd name="connsiteY1-88" fmla="*/ 0 h 2702738"/>
              <a:gd name="connsiteX2-89" fmla="*/ 878600 w 878600"/>
              <a:gd name="connsiteY2-90" fmla="*/ 534567 h 2702738"/>
              <a:gd name="connsiteX3-91" fmla="*/ 878600 w 878600"/>
              <a:gd name="connsiteY3-92" fmla="*/ 534567 h 2702738"/>
              <a:gd name="connsiteX4-93" fmla="*/ 788676 w 878600"/>
              <a:gd name="connsiteY4-94" fmla="*/ 2702737 h 2702738"/>
              <a:gd name="connsiteX5-95" fmla="*/ 5000 w 878600"/>
              <a:gd name="connsiteY5-96" fmla="*/ 2702738 h 2702738"/>
              <a:gd name="connsiteX6-97" fmla="*/ 0 w 878600"/>
              <a:gd name="connsiteY6-98" fmla="*/ 534567 h 2702738"/>
              <a:gd name="connsiteX0-99" fmla="*/ 0 w 878600"/>
              <a:gd name="connsiteY0-100" fmla="*/ 534567 h 2709881"/>
              <a:gd name="connsiteX1-101" fmla="*/ 439300 w 878600"/>
              <a:gd name="connsiteY1-102" fmla="*/ 0 h 2709881"/>
              <a:gd name="connsiteX2-103" fmla="*/ 878600 w 878600"/>
              <a:gd name="connsiteY2-104" fmla="*/ 534567 h 2709881"/>
              <a:gd name="connsiteX3-105" fmla="*/ 878600 w 878600"/>
              <a:gd name="connsiteY3-106" fmla="*/ 534567 h 2709881"/>
              <a:gd name="connsiteX4-107" fmla="*/ 780033 w 878600"/>
              <a:gd name="connsiteY4-108" fmla="*/ 2709881 h 2709881"/>
              <a:gd name="connsiteX5-109" fmla="*/ 5000 w 878600"/>
              <a:gd name="connsiteY5-110" fmla="*/ 2702738 h 2709881"/>
              <a:gd name="connsiteX6-111" fmla="*/ 0 w 878600"/>
              <a:gd name="connsiteY6-112" fmla="*/ 534567 h 2709881"/>
              <a:gd name="connsiteX0-113" fmla="*/ 0 w 878600"/>
              <a:gd name="connsiteY0-114" fmla="*/ 534567 h 2709881"/>
              <a:gd name="connsiteX1-115" fmla="*/ 439300 w 878600"/>
              <a:gd name="connsiteY1-116" fmla="*/ 0 h 2709881"/>
              <a:gd name="connsiteX2-117" fmla="*/ 878600 w 878600"/>
              <a:gd name="connsiteY2-118" fmla="*/ 534567 h 2709881"/>
              <a:gd name="connsiteX3-119" fmla="*/ 878600 w 878600"/>
              <a:gd name="connsiteY3-120" fmla="*/ 534567 h 2709881"/>
              <a:gd name="connsiteX4-121" fmla="*/ 780033 w 878600"/>
              <a:gd name="connsiteY4-122" fmla="*/ 2709881 h 2709881"/>
              <a:gd name="connsiteX5-123" fmla="*/ 30931 w 878600"/>
              <a:gd name="connsiteY5-124" fmla="*/ 2709881 h 2709881"/>
              <a:gd name="connsiteX6-125" fmla="*/ 0 w 878600"/>
              <a:gd name="connsiteY6-126" fmla="*/ 534567 h 2709881"/>
              <a:gd name="connsiteX0-127" fmla="*/ 0 w 878600"/>
              <a:gd name="connsiteY0-128" fmla="*/ 534567 h 2717025"/>
              <a:gd name="connsiteX1-129" fmla="*/ 439300 w 878600"/>
              <a:gd name="connsiteY1-130" fmla="*/ 0 h 2717025"/>
              <a:gd name="connsiteX2-131" fmla="*/ 878600 w 878600"/>
              <a:gd name="connsiteY2-132" fmla="*/ 534567 h 2717025"/>
              <a:gd name="connsiteX3-133" fmla="*/ 878600 w 878600"/>
              <a:gd name="connsiteY3-134" fmla="*/ 534567 h 2717025"/>
              <a:gd name="connsiteX4-135" fmla="*/ 780033 w 878600"/>
              <a:gd name="connsiteY4-136" fmla="*/ 2709881 h 2717025"/>
              <a:gd name="connsiteX5-137" fmla="*/ 65507 w 878600"/>
              <a:gd name="connsiteY5-138" fmla="*/ 2717025 h 2717025"/>
              <a:gd name="connsiteX6-139" fmla="*/ 0 w 878600"/>
              <a:gd name="connsiteY6-140" fmla="*/ 534567 h 2717025"/>
              <a:gd name="connsiteX0-141" fmla="*/ 0 w 878600"/>
              <a:gd name="connsiteY0-142" fmla="*/ 534567 h 2724169"/>
              <a:gd name="connsiteX1-143" fmla="*/ 439300 w 878600"/>
              <a:gd name="connsiteY1-144" fmla="*/ 0 h 2724169"/>
              <a:gd name="connsiteX2-145" fmla="*/ 878600 w 878600"/>
              <a:gd name="connsiteY2-146" fmla="*/ 534567 h 2724169"/>
              <a:gd name="connsiteX3-147" fmla="*/ 878600 w 878600"/>
              <a:gd name="connsiteY3-148" fmla="*/ 534567 h 2724169"/>
              <a:gd name="connsiteX4-149" fmla="*/ 814609 w 878600"/>
              <a:gd name="connsiteY4-150" fmla="*/ 2724169 h 2724169"/>
              <a:gd name="connsiteX5-151" fmla="*/ 65507 w 878600"/>
              <a:gd name="connsiteY5-152" fmla="*/ 2717025 h 2724169"/>
              <a:gd name="connsiteX6-153" fmla="*/ 0 w 878600"/>
              <a:gd name="connsiteY6-154" fmla="*/ 534567 h 272416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17" name="Up Arrow 5"/>
          <p:cNvSpPr/>
          <p:nvPr/>
        </p:nvSpPr>
        <p:spPr>
          <a:xfrm>
            <a:off x="7047515" y="1609466"/>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1" fmla="*/ 0 w 878600"/>
              <a:gd name="connsiteY0-2" fmla="*/ 534567 h 2706865"/>
              <a:gd name="connsiteX1-3" fmla="*/ 439300 w 878600"/>
              <a:gd name="connsiteY1-4" fmla="*/ 0 h 2706865"/>
              <a:gd name="connsiteX2-5" fmla="*/ 878600 w 878600"/>
              <a:gd name="connsiteY2-6" fmla="*/ 534567 h 2706865"/>
              <a:gd name="connsiteX3-7" fmla="*/ 878600 w 878600"/>
              <a:gd name="connsiteY3-8" fmla="*/ 534567 h 2706865"/>
              <a:gd name="connsiteX4-9" fmla="*/ 878600 w 878600"/>
              <a:gd name="connsiteY4-10" fmla="*/ 2696705 h 2706865"/>
              <a:gd name="connsiteX5-11" fmla="*/ 60960 w 878600"/>
              <a:gd name="connsiteY5-12" fmla="*/ 2706865 h 2706865"/>
              <a:gd name="connsiteX6-13" fmla="*/ 0 w 878600"/>
              <a:gd name="connsiteY6-14" fmla="*/ 534567 h 2706865"/>
              <a:gd name="connsiteX0-15" fmla="*/ 0 w 878600"/>
              <a:gd name="connsiteY0-16" fmla="*/ 534567 h 2706865"/>
              <a:gd name="connsiteX1-17" fmla="*/ 439300 w 878600"/>
              <a:gd name="connsiteY1-18" fmla="*/ 0 h 2706865"/>
              <a:gd name="connsiteX2-19" fmla="*/ 878600 w 878600"/>
              <a:gd name="connsiteY2-20" fmla="*/ 534567 h 2706865"/>
              <a:gd name="connsiteX3-21" fmla="*/ 878600 w 878600"/>
              <a:gd name="connsiteY3-22" fmla="*/ 534567 h 2706865"/>
              <a:gd name="connsiteX4-23" fmla="*/ 787160 w 878600"/>
              <a:gd name="connsiteY4-24" fmla="*/ 2706865 h 2706865"/>
              <a:gd name="connsiteX5-25" fmla="*/ 60960 w 878600"/>
              <a:gd name="connsiteY5-26" fmla="*/ 2706865 h 2706865"/>
              <a:gd name="connsiteX6-27" fmla="*/ 0 w 878600"/>
              <a:gd name="connsiteY6-28" fmla="*/ 534567 h 2706865"/>
              <a:gd name="connsiteX0-29" fmla="*/ 0 w 878600"/>
              <a:gd name="connsiteY0-30" fmla="*/ 534567 h 2717025"/>
              <a:gd name="connsiteX1-31" fmla="*/ 439300 w 878600"/>
              <a:gd name="connsiteY1-32" fmla="*/ 0 h 2717025"/>
              <a:gd name="connsiteX2-33" fmla="*/ 878600 w 878600"/>
              <a:gd name="connsiteY2-34" fmla="*/ 534567 h 2717025"/>
              <a:gd name="connsiteX3-35" fmla="*/ 878600 w 878600"/>
              <a:gd name="connsiteY3-36" fmla="*/ 534567 h 2717025"/>
              <a:gd name="connsiteX4-37" fmla="*/ 797320 w 878600"/>
              <a:gd name="connsiteY4-38" fmla="*/ 2717025 h 2717025"/>
              <a:gd name="connsiteX5-39" fmla="*/ 60960 w 878600"/>
              <a:gd name="connsiteY5-40" fmla="*/ 2706865 h 2717025"/>
              <a:gd name="connsiteX6-41" fmla="*/ 0 w 878600"/>
              <a:gd name="connsiteY6-42" fmla="*/ 534567 h 2717025"/>
              <a:gd name="connsiteX0-43" fmla="*/ 0 w 878600"/>
              <a:gd name="connsiteY0-44" fmla="*/ 534567 h 2717025"/>
              <a:gd name="connsiteX1-45" fmla="*/ 439300 w 878600"/>
              <a:gd name="connsiteY1-46" fmla="*/ 0 h 2717025"/>
              <a:gd name="connsiteX2-47" fmla="*/ 878600 w 878600"/>
              <a:gd name="connsiteY2-48" fmla="*/ 534567 h 2717025"/>
              <a:gd name="connsiteX3-49" fmla="*/ 878600 w 878600"/>
              <a:gd name="connsiteY3-50" fmla="*/ 534567 h 2717025"/>
              <a:gd name="connsiteX4-51" fmla="*/ 797320 w 878600"/>
              <a:gd name="connsiteY4-52" fmla="*/ 2717025 h 2717025"/>
              <a:gd name="connsiteX5-53" fmla="*/ 91440 w 878600"/>
              <a:gd name="connsiteY5-54" fmla="*/ 2717025 h 2717025"/>
              <a:gd name="connsiteX6-55" fmla="*/ 0 w 878600"/>
              <a:gd name="connsiteY6-56" fmla="*/ 534567 h 2717025"/>
              <a:gd name="connsiteX0-57" fmla="*/ 0 w 878600"/>
              <a:gd name="connsiteY0-58" fmla="*/ 534567 h 2717025"/>
              <a:gd name="connsiteX1-59" fmla="*/ 439300 w 878600"/>
              <a:gd name="connsiteY1-60" fmla="*/ 0 h 2717025"/>
              <a:gd name="connsiteX2-61" fmla="*/ 878600 w 878600"/>
              <a:gd name="connsiteY2-62" fmla="*/ 534567 h 2717025"/>
              <a:gd name="connsiteX3-63" fmla="*/ 878600 w 878600"/>
              <a:gd name="connsiteY3-64" fmla="*/ 534567 h 2717025"/>
              <a:gd name="connsiteX4-65" fmla="*/ 797320 w 878600"/>
              <a:gd name="connsiteY4-66" fmla="*/ 2717025 h 2717025"/>
              <a:gd name="connsiteX5-67" fmla="*/ 48220 w 878600"/>
              <a:gd name="connsiteY5-68" fmla="*/ 2709882 h 2717025"/>
              <a:gd name="connsiteX6-69" fmla="*/ 0 w 878600"/>
              <a:gd name="connsiteY6-70" fmla="*/ 534567 h 2717025"/>
              <a:gd name="connsiteX0-71" fmla="*/ 0 w 878600"/>
              <a:gd name="connsiteY0-72" fmla="*/ 534567 h 2717025"/>
              <a:gd name="connsiteX1-73" fmla="*/ 439300 w 878600"/>
              <a:gd name="connsiteY1-74" fmla="*/ 0 h 2717025"/>
              <a:gd name="connsiteX2-75" fmla="*/ 878600 w 878600"/>
              <a:gd name="connsiteY2-76" fmla="*/ 534567 h 2717025"/>
              <a:gd name="connsiteX3-77" fmla="*/ 878600 w 878600"/>
              <a:gd name="connsiteY3-78" fmla="*/ 534567 h 2717025"/>
              <a:gd name="connsiteX4-79" fmla="*/ 797320 w 878600"/>
              <a:gd name="connsiteY4-80" fmla="*/ 2717025 h 2717025"/>
              <a:gd name="connsiteX5-81" fmla="*/ 5000 w 878600"/>
              <a:gd name="connsiteY5-82" fmla="*/ 2702738 h 2717025"/>
              <a:gd name="connsiteX6-83" fmla="*/ 0 w 878600"/>
              <a:gd name="connsiteY6-84" fmla="*/ 534567 h 2717025"/>
              <a:gd name="connsiteX0-85" fmla="*/ 0 w 878600"/>
              <a:gd name="connsiteY0-86" fmla="*/ 534567 h 2702738"/>
              <a:gd name="connsiteX1-87" fmla="*/ 439300 w 878600"/>
              <a:gd name="connsiteY1-88" fmla="*/ 0 h 2702738"/>
              <a:gd name="connsiteX2-89" fmla="*/ 878600 w 878600"/>
              <a:gd name="connsiteY2-90" fmla="*/ 534567 h 2702738"/>
              <a:gd name="connsiteX3-91" fmla="*/ 878600 w 878600"/>
              <a:gd name="connsiteY3-92" fmla="*/ 534567 h 2702738"/>
              <a:gd name="connsiteX4-93" fmla="*/ 788676 w 878600"/>
              <a:gd name="connsiteY4-94" fmla="*/ 2702737 h 2702738"/>
              <a:gd name="connsiteX5-95" fmla="*/ 5000 w 878600"/>
              <a:gd name="connsiteY5-96" fmla="*/ 2702738 h 2702738"/>
              <a:gd name="connsiteX6-97" fmla="*/ 0 w 878600"/>
              <a:gd name="connsiteY6-98" fmla="*/ 534567 h 2702738"/>
              <a:gd name="connsiteX0-99" fmla="*/ 0 w 878600"/>
              <a:gd name="connsiteY0-100" fmla="*/ 534567 h 2709881"/>
              <a:gd name="connsiteX1-101" fmla="*/ 439300 w 878600"/>
              <a:gd name="connsiteY1-102" fmla="*/ 0 h 2709881"/>
              <a:gd name="connsiteX2-103" fmla="*/ 878600 w 878600"/>
              <a:gd name="connsiteY2-104" fmla="*/ 534567 h 2709881"/>
              <a:gd name="connsiteX3-105" fmla="*/ 878600 w 878600"/>
              <a:gd name="connsiteY3-106" fmla="*/ 534567 h 2709881"/>
              <a:gd name="connsiteX4-107" fmla="*/ 780033 w 878600"/>
              <a:gd name="connsiteY4-108" fmla="*/ 2709881 h 2709881"/>
              <a:gd name="connsiteX5-109" fmla="*/ 5000 w 878600"/>
              <a:gd name="connsiteY5-110" fmla="*/ 2702738 h 2709881"/>
              <a:gd name="connsiteX6-111" fmla="*/ 0 w 878600"/>
              <a:gd name="connsiteY6-112" fmla="*/ 534567 h 2709881"/>
              <a:gd name="connsiteX0-113" fmla="*/ 0 w 878600"/>
              <a:gd name="connsiteY0-114" fmla="*/ 534567 h 2709881"/>
              <a:gd name="connsiteX1-115" fmla="*/ 439300 w 878600"/>
              <a:gd name="connsiteY1-116" fmla="*/ 0 h 2709881"/>
              <a:gd name="connsiteX2-117" fmla="*/ 878600 w 878600"/>
              <a:gd name="connsiteY2-118" fmla="*/ 534567 h 2709881"/>
              <a:gd name="connsiteX3-119" fmla="*/ 878600 w 878600"/>
              <a:gd name="connsiteY3-120" fmla="*/ 534567 h 2709881"/>
              <a:gd name="connsiteX4-121" fmla="*/ 780033 w 878600"/>
              <a:gd name="connsiteY4-122" fmla="*/ 2709881 h 2709881"/>
              <a:gd name="connsiteX5-123" fmla="*/ 30931 w 878600"/>
              <a:gd name="connsiteY5-124" fmla="*/ 2709881 h 2709881"/>
              <a:gd name="connsiteX6-125" fmla="*/ 0 w 878600"/>
              <a:gd name="connsiteY6-126" fmla="*/ 534567 h 2709881"/>
              <a:gd name="connsiteX0-127" fmla="*/ 0 w 878600"/>
              <a:gd name="connsiteY0-128" fmla="*/ 534567 h 2717025"/>
              <a:gd name="connsiteX1-129" fmla="*/ 439300 w 878600"/>
              <a:gd name="connsiteY1-130" fmla="*/ 0 h 2717025"/>
              <a:gd name="connsiteX2-131" fmla="*/ 878600 w 878600"/>
              <a:gd name="connsiteY2-132" fmla="*/ 534567 h 2717025"/>
              <a:gd name="connsiteX3-133" fmla="*/ 878600 w 878600"/>
              <a:gd name="connsiteY3-134" fmla="*/ 534567 h 2717025"/>
              <a:gd name="connsiteX4-135" fmla="*/ 780033 w 878600"/>
              <a:gd name="connsiteY4-136" fmla="*/ 2709881 h 2717025"/>
              <a:gd name="connsiteX5-137" fmla="*/ 65507 w 878600"/>
              <a:gd name="connsiteY5-138" fmla="*/ 2717025 h 2717025"/>
              <a:gd name="connsiteX6-139" fmla="*/ 0 w 878600"/>
              <a:gd name="connsiteY6-140" fmla="*/ 534567 h 2717025"/>
              <a:gd name="connsiteX0-141" fmla="*/ 0 w 878600"/>
              <a:gd name="connsiteY0-142" fmla="*/ 534567 h 2724169"/>
              <a:gd name="connsiteX1-143" fmla="*/ 439300 w 878600"/>
              <a:gd name="connsiteY1-144" fmla="*/ 0 h 2724169"/>
              <a:gd name="connsiteX2-145" fmla="*/ 878600 w 878600"/>
              <a:gd name="connsiteY2-146" fmla="*/ 534567 h 2724169"/>
              <a:gd name="connsiteX3-147" fmla="*/ 878600 w 878600"/>
              <a:gd name="connsiteY3-148" fmla="*/ 534567 h 2724169"/>
              <a:gd name="connsiteX4-149" fmla="*/ 814609 w 878600"/>
              <a:gd name="connsiteY4-150" fmla="*/ 2724169 h 2724169"/>
              <a:gd name="connsiteX5-151" fmla="*/ 65507 w 878600"/>
              <a:gd name="connsiteY5-152" fmla="*/ 2717025 h 2724169"/>
              <a:gd name="connsiteX6-153" fmla="*/ 0 w 878600"/>
              <a:gd name="connsiteY6-154" fmla="*/ 534567 h 272416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7" name="Oval 6"/>
          <p:cNvSpPr/>
          <p:nvPr/>
        </p:nvSpPr>
        <p:spPr>
          <a:xfrm>
            <a:off x="2247377" y="2693880"/>
            <a:ext cx="102845" cy="934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21" name="Oval 20"/>
          <p:cNvSpPr/>
          <p:nvPr/>
        </p:nvSpPr>
        <p:spPr>
          <a:xfrm>
            <a:off x="3135197" y="2718753"/>
            <a:ext cx="102845" cy="934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22" name="Oval 21"/>
          <p:cNvSpPr/>
          <p:nvPr/>
        </p:nvSpPr>
        <p:spPr>
          <a:xfrm>
            <a:off x="3997600" y="2704349"/>
            <a:ext cx="93496" cy="849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23" name="Oval 22"/>
          <p:cNvSpPr/>
          <p:nvPr/>
        </p:nvSpPr>
        <p:spPr>
          <a:xfrm>
            <a:off x="4659375" y="2714430"/>
            <a:ext cx="84997" cy="77270"/>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24" name="Oval 23"/>
          <p:cNvSpPr/>
          <p:nvPr/>
        </p:nvSpPr>
        <p:spPr>
          <a:xfrm>
            <a:off x="5006097" y="2701995"/>
            <a:ext cx="93496" cy="77270"/>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25" name="Oval 24"/>
          <p:cNvSpPr/>
          <p:nvPr/>
        </p:nvSpPr>
        <p:spPr>
          <a:xfrm>
            <a:off x="5622761" y="2713557"/>
            <a:ext cx="93496" cy="849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26" name="Oval 25"/>
          <p:cNvSpPr/>
          <p:nvPr/>
        </p:nvSpPr>
        <p:spPr>
          <a:xfrm>
            <a:off x="6465435" y="2766532"/>
            <a:ext cx="93496" cy="849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27" name="Oval 26"/>
          <p:cNvSpPr/>
          <p:nvPr/>
        </p:nvSpPr>
        <p:spPr>
          <a:xfrm>
            <a:off x="7329373" y="2761395"/>
            <a:ext cx="93496" cy="849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9" name="TextBox 8"/>
          <p:cNvSpPr txBox="1"/>
          <p:nvPr/>
        </p:nvSpPr>
        <p:spPr>
          <a:xfrm>
            <a:off x="1942413" y="3095222"/>
            <a:ext cx="699230"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125</a:t>
            </a:r>
            <a:endParaRPr lang="en-US" sz="2400" dirty="0">
              <a:latin typeface="Times New Roman" panose="02020603050405020304" pitchFamily="18" charset="0"/>
              <a:cs typeface="Times New Roman" panose="02020603050405020304" pitchFamily="18" charset="0"/>
            </a:endParaRPr>
          </a:p>
        </p:txBody>
      </p:sp>
      <p:sp>
        <p:nvSpPr>
          <p:cNvPr id="28" name="TextBox 27"/>
          <p:cNvSpPr txBox="1"/>
          <p:nvPr/>
        </p:nvSpPr>
        <p:spPr>
          <a:xfrm>
            <a:off x="2808583" y="3095223"/>
            <a:ext cx="699230"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234</a:t>
            </a:r>
            <a:endParaRPr lang="en-US" sz="2400" dirty="0">
              <a:latin typeface="Times New Roman" panose="02020603050405020304" pitchFamily="18" charset="0"/>
              <a:cs typeface="Times New Roman" panose="02020603050405020304" pitchFamily="18" charset="0"/>
            </a:endParaRPr>
          </a:p>
        </p:txBody>
      </p:sp>
      <p:sp>
        <p:nvSpPr>
          <p:cNvPr id="29" name="TextBox 28"/>
          <p:cNvSpPr txBox="1"/>
          <p:nvPr/>
        </p:nvSpPr>
        <p:spPr>
          <a:xfrm>
            <a:off x="3697656" y="3095224"/>
            <a:ext cx="699230"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342</a:t>
            </a:r>
            <a:endParaRPr lang="en-US" sz="2400" dirty="0">
              <a:latin typeface="Times New Roman" panose="02020603050405020304" pitchFamily="18" charset="0"/>
              <a:cs typeface="Times New Roman" panose="02020603050405020304" pitchFamily="18" charset="0"/>
            </a:endParaRPr>
          </a:p>
        </p:txBody>
      </p:sp>
      <p:sp>
        <p:nvSpPr>
          <p:cNvPr id="30" name="TextBox 29"/>
          <p:cNvSpPr txBox="1"/>
          <p:nvPr/>
        </p:nvSpPr>
        <p:spPr>
          <a:xfrm>
            <a:off x="4528873" y="3095436"/>
            <a:ext cx="699230"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423</a:t>
            </a:r>
            <a:endParaRPr lang="en-US" sz="2400" dirty="0">
              <a:latin typeface="Times New Roman" panose="02020603050405020304" pitchFamily="18" charset="0"/>
              <a:cs typeface="Times New Roman" panose="02020603050405020304" pitchFamily="18" charset="0"/>
            </a:endParaRPr>
          </a:p>
        </p:txBody>
      </p:sp>
      <p:sp>
        <p:nvSpPr>
          <p:cNvPr id="31" name="TextBox 30"/>
          <p:cNvSpPr txBox="1"/>
          <p:nvPr/>
        </p:nvSpPr>
        <p:spPr>
          <a:xfrm>
            <a:off x="5359384" y="3072512"/>
            <a:ext cx="699230" cy="461665"/>
          </a:xfrm>
          <a:prstGeom prst="rect">
            <a:avLst/>
          </a:prstGeom>
          <a:noFill/>
        </p:spPr>
        <p:txBody>
          <a:bodyPr wrap="none" rtlCol="0">
            <a:spAutoFit/>
          </a:bodyPr>
          <a:lstStyle/>
          <a:p>
            <a:r>
              <a:rPr lang="en-US" sz="2400">
                <a:latin typeface="Times New Roman" panose="02020603050405020304" pitchFamily="18" charset="0"/>
                <a:cs typeface="Times New Roman" panose="02020603050405020304" pitchFamily="18" charset="0"/>
              </a:rPr>
              <a:t>512</a:t>
            </a:r>
            <a:endParaRPr lang="en-US" sz="2400" dirty="0">
              <a:latin typeface="Times New Roman" panose="02020603050405020304" pitchFamily="18" charset="0"/>
              <a:cs typeface="Times New Roman" panose="02020603050405020304" pitchFamily="18" charset="0"/>
            </a:endParaRPr>
          </a:p>
        </p:txBody>
      </p:sp>
      <p:sp>
        <p:nvSpPr>
          <p:cNvPr id="32" name="TextBox 31"/>
          <p:cNvSpPr txBox="1"/>
          <p:nvPr/>
        </p:nvSpPr>
        <p:spPr>
          <a:xfrm>
            <a:off x="6172536" y="3072511"/>
            <a:ext cx="699230"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652</a:t>
            </a:r>
            <a:endParaRPr lang="en-US" sz="2400" dirty="0">
              <a:latin typeface="Times New Roman" panose="02020603050405020304" pitchFamily="18" charset="0"/>
              <a:cs typeface="Times New Roman" panose="02020603050405020304" pitchFamily="18" charset="0"/>
            </a:endParaRPr>
          </a:p>
        </p:txBody>
      </p:sp>
      <p:sp>
        <p:nvSpPr>
          <p:cNvPr id="33" name="TextBox 32"/>
          <p:cNvSpPr txBox="1"/>
          <p:nvPr/>
        </p:nvSpPr>
        <p:spPr>
          <a:xfrm>
            <a:off x="7033024" y="3072510"/>
            <a:ext cx="699230"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706</a:t>
            </a:r>
            <a:endParaRPr lang="en-US" sz="24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1">
            <a:extLst>
              <a:ext uri="{BEBA8EAE-BF5A-486C-A8C5-ECC9F3942E4B}">
                <a14:imgProps xmlns:a14="http://schemas.microsoft.com/office/drawing/2010/main">
                  <a14:imgLayer r:embed="rId2">
                    <a14:imgEffect>
                      <a14:backgroundRemoval t="9772" b="90554" l="9901" r="96163">
                        <a14:foregroundMark x1="77970" y1="17264" x2="84530" y2="54072"/>
                        <a14:foregroundMark x1="84530" y1="54072" x2="85891" y2="71336"/>
                        <a14:foregroundMark x1="67822" y1="47883" x2="67822" y2="47883"/>
                        <a14:foregroundMark x1="93812" y1="62541" x2="93812" y2="62541"/>
                        <a14:foregroundMark x1="94802" y1="71987" x2="89975" y2="86645"/>
                        <a14:foregroundMark x1="89975" y1="85993" x2="93441" y2="86645"/>
                        <a14:foregroundMark x1="87995" y1="90554" x2="87995" y2="90554"/>
                        <a14:foregroundMark x1="95050" y1="65147" x2="96163" y2="70684"/>
                        <a14:foregroundMark x1="82797" y1="30945" x2="83540" y2="45603"/>
                        <a14:foregroundMark x1="83540" y1="45603" x2="87500" y2="47231"/>
                        <a14:foregroundMark x1="87500" y1="46906" x2="87500" y2="37785"/>
                        <a14:foregroundMark x1="79703" y1="43974" x2="75000" y2="44951"/>
                        <a14:foregroundMark x1="75000" y1="44951" x2="74629" y2="45277"/>
                        <a14:foregroundMark x1="81436" y1="76873" x2="84406" y2="67752"/>
                        <a14:foregroundMark x1="75371" y1="33550" x2="75371" y2="27036"/>
                        <a14:backgroundMark x1="10272" y1="59283" x2="45792" y2="59609"/>
                        <a14:backgroundMark x1="45792" y1="59609" x2="52104" y2="64821"/>
                        <a14:backgroundMark x1="52847" y1="67101" x2="65223" y2="70033"/>
                        <a14:backgroundMark x1="65223" y1="70033" x2="67079" y2="72313"/>
                        <a14:backgroundMark x1="67079" y1="72313" x2="51856" y2="46254"/>
                        <a14:backgroundMark x1="51856" y1="45928" x2="57054" y2="43648"/>
                        <a14:backgroundMark x1="57054" y1="43648" x2="61139" y2="36808"/>
                        <a14:backgroundMark x1="61139" y1="36808" x2="62624" y2="31596"/>
                        <a14:backgroundMark x1="62624" y1="31270" x2="65965" y2="29316"/>
                        <a14:backgroundMark x1="50619" y1="28013" x2="1609" y2="60586"/>
                      </a14:backgroundRemoval>
                    </a14:imgEffect>
                    <a14:imgEffect>
                      <a14:sharpenSoften amount="45000"/>
                    </a14:imgEffect>
                  </a14:imgLayer>
                </a14:imgProps>
              </a:ext>
              <a:ext uri="{28A0092B-C50C-407E-A947-70E740481C1C}">
                <a14:useLocalDpi xmlns:a14="http://schemas.microsoft.com/office/drawing/2010/main" val="0"/>
              </a:ext>
            </a:extLst>
          </a:blip>
          <a:srcRect l="61747"/>
          <a:stretch>
            <a:fillRect/>
          </a:stretch>
        </p:blipFill>
        <p:spPr>
          <a:xfrm>
            <a:off x="7164352" y="1181606"/>
            <a:ext cx="2756733" cy="2738126"/>
          </a:xfrm>
          <a:prstGeom prst="rect">
            <a:avLst/>
          </a:prstGeom>
        </p:spPr>
      </p:pic>
      <p:pic>
        <p:nvPicPr>
          <p:cNvPr id="18" name="Picture 17"/>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200000"/>
                    </a14:imgEffect>
                    <a14:imgEffect>
                      <a14:sharpenSoften amount="13000"/>
                    </a14:imgEffect>
                  </a14:imgLayer>
                </a14:imgProps>
              </a:ext>
              <a:ext uri="{28A0092B-C50C-407E-A947-70E740481C1C}">
                <a14:useLocalDpi xmlns:a14="http://schemas.microsoft.com/office/drawing/2010/main" val="0"/>
              </a:ext>
            </a:extLst>
          </a:blip>
          <a:stretch>
            <a:fillRect/>
          </a:stretch>
        </p:blipFill>
        <p:spPr>
          <a:xfrm>
            <a:off x="1852762" y="4127485"/>
            <a:ext cx="7633494" cy="2322188"/>
          </a:xfrm>
          <a:prstGeom prst="rect">
            <a:avLst/>
          </a:prstGeom>
        </p:spPr>
      </p:pic>
      <p:grpSp>
        <p:nvGrpSpPr>
          <p:cNvPr id="35" name="Group 34"/>
          <p:cNvGrpSpPr/>
          <p:nvPr/>
        </p:nvGrpSpPr>
        <p:grpSpPr>
          <a:xfrm>
            <a:off x="8794063" y="3059184"/>
            <a:ext cx="1010290" cy="468417"/>
            <a:chOff x="8817722" y="3103287"/>
            <a:chExt cx="1010290" cy="468417"/>
          </a:xfrm>
        </p:grpSpPr>
        <p:sp>
          <p:nvSpPr>
            <p:cNvPr id="34" name="TextBox 33"/>
            <p:cNvSpPr txBox="1"/>
            <p:nvPr/>
          </p:nvSpPr>
          <p:spPr>
            <a:xfrm rot="177314">
              <a:off x="8886555" y="3103287"/>
              <a:ext cx="883575" cy="461665"/>
            </a:xfrm>
            <a:prstGeom prst="rect">
              <a:avLst/>
            </a:prstGeom>
            <a:solidFill>
              <a:srgbClr val="FF0000"/>
            </a:solidFill>
            <a:effectLst>
              <a:softEdge rad="127000"/>
            </a:effectLst>
          </p:spPr>
          <p:txBody>
            <a:bodyPr wrap="none" rtlCol="0">
              <a:spAutoFit/>
            </a:bodyPr>
            <a:lstStyle/>
            <a:p>
              <a:pPr algn="ctr"/>
              <a:r>
                <a:rPr lang="en-US" sz="1200" b="1" dirty="0">
                  <a:ln w="9525">
                    <a:solidFill>
                      <a:schemeClr val="bg1"/>
                    </a:solidFill>
                  </a:ln>
                  <a:solidFill>
                    <a:schemeClr val="bg1"/>
                  </a:solidFill>
                  <a:latin typeface="Times New Roman" panose="02020603050405020304" pitchFamily="18" charset="0"/>
                  <a:cs typeface="Times New Roman" panose="02020603050405020304" pitchFamily="18" charset="0"/>
                </a:rPr>
                <a:t>Bảy trăm </a:t>
              </a:r>
              <a:endParaRPr lang="en-US" sz="1200" b="1" dirty="0">
                <a:ln w="9525">
                  <a:solidFill>
                    <a:schemeClr val="bg1"/>
                  </a:solidFill>
                </a:ln>
                <a:solidFill>
                  <a:schemeClr val="bg1"/>
                </a:solidFill>
                <a:latin typeface="Times New Roman" panose="02020603050405020304" pitchFamily="18" charset="0"/>
                <a:cs typeface="Times New Roman" panose="02020603050405020304" pitchFamily="18" charset="0"/>
              </a:endParaRPr>
            </a:p>
            <a:p>
              <a:pPr algn="ctr"/>
              <a:r>
                <a:rPr lang="en-US" sz="1200" b="1" dirty="0">
                  <a:ln w="9525">
                    <a:solidFill>
                      <a:schemeClr val="bg1"/>
                    </a:solidFill>
                  </a:ln>
                  <a:solidFill>
                    <a:schemeClr val="bg1"/>
                  </a:solidFill>
                  <a:latin typeface="Times New Roman" panose="02020603050405020304" pitchFamily="18" charset="0"/>
                  <a:cs typeface="Times New Roman" panose="02020603050405020304" pitchFamily="18" charset="0"/>
                </a:rPr>
                <a:t>linh sáu</a:t>
              </a:r>
              <a:endParaRPr lang="en-US" sz="1200" b="1" dirty="0">
                <a:ln w="9525">
                  <a:solidFill>
                    <a:schemeClr val="bg1"/>
                  </a:solidFill>
                </a:ln>
                <a:solidFill>
                  <a:schemeClr val="bg1"/>
                </a:solidFill>
                <a:latin typeface="Times New Roman" panose="02020603050405020304" pitchFamily="18" charset="0"/>
                <a:cs typeface="Times New Roman" panose="02020603050405020304" pitchFamily="18" charset="0"/>
              </a:endParaRPr>
            </a:p>
          </p:txBody>
        </p:sp>
        <p:sp>
          <p:nvSpPr>
            <p:cNvPr id="37" name="TextBox 36"/>
            <p:cNvSpPr txBox="1"/>
            <p:nvPr/>
          </p:nvSpPr>
          <p:spPr>
            <a:xfrm rot="177314">
              <a:off x="8817722" y="3110039"/>
              <a:ext cx="1010290" cy="461665"/>
            </a:xfrm>
            <a:prstGeom prst="rect">
              <a:avLst/>
            </a:prstGeom>
            <a:noFill/>
            <a:effectLst>
              <a:softEdge rad="127000"/>
            </a:effectLst>
          </p:spPr>
          <p:txBody>
            <a:bodyPr wrap="square" rtlCol="0">
              <a:spAutoFit/>
            </a:bodyPr>
            <a:lstStyle/>
            <a:p>
              <a:pPr algn="ctr"/>
              <a:r>
                <a:rPr lang="en-US" sz="1200" b="1" dirty="0">
                  <a:ln w="9525">
                    <a:noFill/>
                  </a:ln>
                  <a:latin typeface="Times New Roman" panose="02020603050405020304" pitchFamily="18" charset="0"/>
                  <a:cs typeface="Times New Roman" panose="02020603050405020304" pitchFamily="18" charset="0"/>
                </a:rPr>
                <a:t>Bảy trăm </a:t>
              </a:r>
              <a:endParaRPr lang="en-US" sz="1200" b="1" dirty="0">
                <a:ln w="9525">
                  <a:noFill/>
                </a:ln>
                <a:latin typeface="Times New Roman" panose="02020603050405020304" pitchFamily="18" charset="0"/>
                <a:cs typeface="Times New Roman" panose="02020603050405020304" pitchFamily="18" charset="0"/>
              </a:endParaRPr>
            </a:p>
            <a:p>
              <a:pPr algn="ctr"/>
              <a:r>
                <a:rPr lang="en-US" sz="1200" b="1" dirty="0">
                  <a:ln w="9525">
                    <a:noFill/>
                  </a:ln>
                  <a:latin typeface="Times New Roman" panose="02020603050405020304" pitchFamily="18" charset="0"/>
                  <a:cs typeface="Times New Roman" panose="02020603050405020304" pitchFamily="18" charset="0"/>
                </a:rPr>
                <a:t>linh sáu</a:t>
              </a:r>
              <a:endParaRPr lang="en-US" sz="1200" b="1" dirty="0">
                <a:ln w="9525">
                  <a:noFill/>
                </a:ln>
                <a:latin typeface="Times New Roman" panose="02020603050405020304" pitchFamily="18" charset="0"/>
                <a:cs typeface="Times New Roman" panose="02020603050405020304" pitchFamily="18" charset="0"/>
              </a:endParaRPr>
            </a:p>
          </p:txBody>
        </p:sp>
      </p:grpSp>
      <p:sp>
        <p:nvSpPr>
          <p:cNvPr id="36" name="Freeform 35"/>
          <p:cNvSpPr/>
          <p:nvPr/>
        </p:nvSpPr>
        <p:spPr>
          <a:xfrm>
            <a:off x="2695870" y="3701144"/>
            <a:ext cx="3845558" cy="1547390"/>
          </a:xfrm>
          <a:custGeom>
            <a:avLst/>
            <a:gdLst>
              <a:gd name="connsiteX0" fmla="*/ 0 w 3874429"/>
              <a:gd name="connsiteY0" fmla="*/ 1426028 h 1426028"/>
              <a:gd name="connsiteX1" fmla="*/ 87085 w 3874429"/>
              <a:gd name="connsiteY1" fmla="*/ 1088571 h 1426028"/>
              <a:gd name="connsiteX2" fmla="*/ 522514 w 3874429"/>
              <a:gd name="connsiteY2" fmla="*/ 533400 h 1426028"/>
              <a:gd name="connsiteX3" fmla="*/ 1807028 w 3874429"/>
              <a:gd name="connsiteY3" fmla="*/ 446314 h 1426028"/>
              <a:gd name="connsiteX4" fmla="*/ 3581400 w 3874429"/>
              <a:gd name="connsiteY4" fmla="*/ 424543 h 1426028"/>
              <a:gd name="connsiteX5" fmla="*/ 3853542 w 3874429"/>
              <a:gd name="connsiteY5" fmla="*/ 0 h 1426028"/>
              <a:gd name="connsiteX0-1" fmla="*/ 435 w 3874864"/>
              <a:gd name="connsiteY0-2" fmla="*/ 1426028 h 1426028"/>
              <a:gd name="connsiteX1-3" fmla="*/ 76634 w 3874864"/>
              <a:gd name="connsiteY1-4" fmla="*/ 990599 h 1426028"/>
              <a:gd name="connsiteX2-5" fmla="*/ 522949 w 3874864"/>
              <a:gd name="connsiteY2-6" fmla="*/ 533400 h 1426028"/>
              <a:gd name="connsiteX3-7" fmla="*/ 1807463 w 3874864"/>
              <a:gd name="connsiteY3-8" fmla="*/ 446314 h 1426028"/>
              <a:gd name="connsiteX4-9" fmla="*/ 3581835 w 3874864"/>
              <a:gd name="connsiteY4-10" fmla="*/ 424543 h 1426028"/>
              <a:gd name="connsiteX5-11" fmla="*/ 3853977 w 3874864"/>
              <a:gd name="connsiteY5-12" fmla="*/ 0 h 1426028"/>
              <a:gd name="connsiteX0-13" fmla="*/ 0 w 3874429"/>
              <a:gd name="connsiteY0-14" fmla="*/ 1426028 h 1426028"/>
              <a:gd name="connsiteX1-15" fmla="*/ 522514 w 3874429"/>
              <a:gd name="connsiteY1-16" fmla="*/ 533400 h 1426028"/>
              <a:gd name="connsiteX2-17" fmla="*/ 1807028 w 3874429"/>
              <a:gd name="connsiteY2-18" fmla="*/ 446314 h 1426028"/>
              <a:gd name="connsiteX3-19" fmla="*/ 3581400 w 3874429"/>
              <a:gd name="connsiteY3-20" fmla="*/ 424543 h 1426028"/>
              <a:gd name="connsiteX4-21" fmla="*/ 3853542 w 3874429"/>
              <a:gd name="connsiteY4-22" fmla="*/ 0 h 1426028"/>
              <a:gd name="connsiteX0-23" fmla="*/ 0 w 3874429"/>
              <a:gd name="connsiteY0-24" fmla="*/ 1426028 h 1426028"/>
              <a:gd name="connsiteX1-25" fmla="*/ 391885 w 3874429"/>
              <a:gd name="connsiteY1-26" fmla="*/ 620486 h 1426028"/>
              <a:gd name="connsiteX2-27" fmla="*/ 1807028 w 3874429"/>
              <a:gd name="connsiteY2-28" fmla="*/ 446314 h 1426028"/>
              <a:gd name="connsiteX3-29" fmla="*/ 3581400 w 3874429"/>
              <a:gd name="connsiteY3-30" fmla="*/ 424543 h 1426028"/>
              <a:gd name="connsiteX4-31" fmla="*/ 3853542 w 3874429"/>
              <a:gd name="connsiteY4-32" fmla="*/ 0 h 1426028"/>
              <a:gd name="connsiteX0-33" fmla="*/ 0 w 3874429"/>
              <a:gd name="connsiteY0-34" fmla="*/ 1426028 h 1426028"/>
              <a:gd name="connsiteX1-35" fmla="*/ 391885 w 3874429"/>
              <a:gd name="connsiteY1-36" fmla="*/ 620486 h 1426028"/>
              <a:gd name="connsiteX2-37" fmla="*/ 1807028 w 3874429"/>
              <a:gd name="connsiteY2-38" fmla="*/ 446314 h 1426028"/>
              <a:gd name="connsiteX3-39" fmla="*/ 3581400 w 3874429"/>
              <a:gd name="connsiteY3-40" fmla="*/ 424543 h 1426028"/>
              <a:gd name="connsiteX4-41" fmla="*/ 3853542 w 3874429"/>
              <a:gd name="connsiteY4-42" fmla="*/ 0 h 142602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874429" h="1426028">
                <a:moveTo>
                  <a:pt x="0" y="1426028"/>
                </a:moveTo>
                <a:cubicBezTo>
                  <a:pt x="108857" y="1240064"/>
                  <a:pt x="123371" y="870858"/>
                  <a:pt x="391885" y="620486"/>
                </a:cubicBezTo>
                <a:cubicBezTo>
                  <a:pt x="660399" y="370114"/>
                  <a:pt x="1275442" y="478971"/>
                  <a:pt x="1807028" y="446314"/>
                </a:cubicBezTo>
                <a:cubicBezTo>
                  <a:pt x="2338614" y="413657"/>
                  <a:pt x="3240315" y="498929"/>
                  <a:pt x="3581400" y="424543"/>
                </a:cubicBezTo>
                <a:cubicBezTo>
                  <a:pt x="3922485" y="350157"/>
                  <a:pt x="3888013" y="175078"/>
                  <a:pt x="3853542" y="0"/>
                </a:cubicBezTo>
              </a:path>
            </a:pathLst>
          </a:custGeom>
          <a:noFill/>
          <a:ln w="28575">
            <a:solidFill>
              <a:srgbClr val="3355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8" name="Freeform 37"/>
          <p:cNvSpPr/>
          <p:nvPr/>
        </p:nvSpPr>
        <p:spPr>
          <a:xfrm>
            <a:off x="2091690" y="3714750"/>
            <a:ext cx="1874520" cy="800100"/>
          </a:xfrm>
          <a:custGeom>
            <a:avLst/>
            <a:gdLst>
              <a:gd name="connsiteX0" fmla="*/ 1874520 w 1874520"/>
              <a:gd name="connsiteY0" fmla="*/ 800100 h 800100"/>
              <a:gd name="connsiteX1" fmla="*/ 1748790 w 1874520"/>
              <a:gd name="connsiteY1" fmla="*/ 525780 h 800100"/>
              <a:gd name="connsiteX2" fmla="*/ 1303020 w 1874520"/>
              <a:gd name="connsiteY2" fmla="*/ 388620 h 800100"/>
              <a:gd name="connsiteX3" fmla="*/ 137160 w 1874520"/>
              <a:gd name="connsiteY3" fmla="*/ 388620 h 800100"/>
              <a:gd name="connsiteX4" fmla="*/ 68580 w 1874520"/>
              <a:gd name="connsiteY4" fmla="*/ 0 h 80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4520" h="800100">
                <a:moveTo>
                  <a:pt x="1874520" y="800100"/>
                </a:moveTo>
                <a:cubicBezTo>
                  <a:pt x="1859280" y="697230"/>
                  <a:pt x="1844040" y="594360"/>
                  <a:pt x="1748790" y="525780"/>
                </a:cubicBezTo>
                <a:cubicBezTo>
                  <a:pt x="1653540" y="457200"/>
                  <a:pt x="1571625" y="411480"/>
                  <a:pt x="1303020" y="388620"/>
                </a:cubicBezTo>
                <a:cubicBezTo>
                  <a:pt x="1034415" y="365760"/>
                  <a:pt x="342900" y="453390"/>
                  <a:pt x="137160" y="388620"/>
                </a:cubicBezTo>
                <a:cubicBezTo>
                  <a:pt x="-68580" y="323850"/>
                  <a:pt x="0" y="161925"/>
                  <a:pt x="68580" y="0"/>
                </a:cubicBezTo>
              </a:path>
            </a:pathLst>
          </a:custGeom>
          <a:noFill/>
          <a:ln w="28575">
            <a:solidFill>
              <a:srgbClr val="895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1" name="Freeform 40"/>
          <p:cNvSpPr/>
          <p:nvPr/>
        </p:nvSpPr>
        <p:spPr>
          <a:xfrm>
            <a:off x="3177540" y="3726180"/>
            <a:ext cx="1863090" cy="1497330"/>
          </a:xfrm>
          <a:custGeom>
            <a:avLst/>
            <a:gdLst>
              <a:gd name="connsiteX0" fmla="*/ 1863090 w 1872295"/>
              <a:gd name="connsiteY0" fmla="*/ 1497330 h 1497330"/>
              <a:gd name="connsiteX1" fmla="*/ 1840230 w 1872295"/>
              <a:gd name="connsiteY1" fmla="*/ 1200150 h 1497330"/>
              <a:gd name="connsiteX2" fmla="*/ 1600200 w 1872295"/>
              <a:gd name="connsiteY2" fmla="*/ 617220 h 1497330"/>
              <a:gd name="connsiteX3" fmla="*/ 948690 w 1872295"/>
              <a:gd name="connsiteY3" fmla="*/ 377190 h 1497330"/>
              <a:gd name="connsiteX4" fmla="*/ 0 w 1872295"/>
              <a:gd name="connsiteY4" fmla="*/ 0 h 1497330"/>
              <a:gd name="connsiteX0-1" fmla="*/ 1863090 w 1872295"/>
              <a:gd name="connsiteY0-2" fmla="*/ 1497330 h 1497330"/>
              <a:gd name="connsiteX1-3" fmla="*/ 1840230 w 1872295"/>
              <a:gd name="connsiteY1-4" fmla="*/ 1200150 h 1497330"/>
              <a:gd name="connsiteX2-5" fmla="*/ 1600200 w 1872295"/>
              <a:gd name="connsiteY2-6" fmla="*/ 617220 h 1497330"/>
              <a:gd name="connsiteX3-7" fmla="*/ 960120 w 1872295"/>
              <a:gd name="connsiteY3-8" fmla="*/ 308610 h 1497330"/>
              <a:gd name="connsiteX4-9" fmla="*/ 0 w 1872295"/>
              <a:gd name="connsiteY4-10" fmla="*/ 0 h 1497330"/>
              <a:gd name="connsiteX0-11" fmla="*/ 1863090 w 1866594"/>
              <a:gd name="connsiteY0-12" fmla="*/ 1497330 h 1497330"/>
              <a:gd name="connsiteX1-13" fmla="*/ 1817370 w 1866594"/>
              <a:gd name="connsiteY1-14" fmla="*/ 1120140 h 1497330"/>
              <a:gd name="connsiteX2-15" fmla="*/ 1600200 w 1866594"/>
              <a:gd name="connsiteY2-16" fmla="*/ 617220 h 1497330"/>
              <a:gd name="connsiteX3-17" fmla="*/ 960120 w 1866594"/>
              <a:gd name="connsiteY3-18" fmla="*/ 308610 h 1497330"/>
              <a:gd name="connsiteX4-19" fmla="*/ 0 w 1866594"/>
              <a:gd name="connsiteY4-20" fmla="*/ 0 h 1497330"/>
              <a:gd name="connsiteX0-21" fmla="*/ 1863090 w 1863090"/>
              <a:gd name="connsiteY0-22" fmla="*/ 1497330 h 1497330"/>
              <a:gd name="connsiteX1-23" fmla="*/ 1600200 w 1863090"/>
              <a:gd name="connsiteY1-24" fmla="*/ 617220 h 1497330"/>
              <a:gd name="connsiteX2-25" fmla="*/ 960120 w 1863090"/>
              <a:gd name="connsiteY2-26" fmla="*/ 308610 h 1497330"/>
              <a:gd name="connsiteX3-27" fmla="*/ 0 w 1863090"/>
              <a:gd name="connsiteY3-28" fmla="*/ 0 h 1497330"/>
              <a:gd name="connsiteX0-29" fmla="*/ 1863090 w 1863090"/>
              <a:gd name="connsiteY0-30" fmla="*/ 1497330 h 1497330"/>
              <a:gd name="connsiteX1-31" fmla="*/ 1657350 w 1863090"/>
              <a:gd name="connsiteY1-32" fmla="*/ 754380 h 1497330"/>
              <a:gd name="connsiteX2-33" fmla="*/ 960120 w 1863090"/>
              <a:gd name="connsiteY2-34" fmla="*/ 308610 h 1497330"/>
              <a:gd name="connsiteX3-35" fmla="*/ 0 w 1863090"/>
              <a:gd name="connsiteY3-36" fmla="*/ 0 h 1497330"/>
              <a:gd name="connsiteX0-37" fmla="*/ 1863090 w 1863090"/>
              <a:gd name="connsiteY0-38" fmla="*/ 1497330 h 1497330"/>
              <a:gd name="connsiteX1-39" fmla="*/ 1657350 w 1863090"/>
              <a:gd name="connsiteY1-40" fmla="*/ 754380 h 1497330"/>
              <a:gd name="connsiteX2-41" fmla="*/ 937260 w 1863090"/>
              <a:gd name="connsiteY2-42" fmla="*/ 377190 h 1497330"/>
              <a:gd name="connsiteX3-43" fmla="*/ 0 w 1863090"/>
              <a:gd name="connsiteY3-44" fmla="*/ 0 h 1497330"/>
            </a:gdLst>
            <a:ahLst/>
            <a:cxnLst>
              <a:cxn ang="0">
                <a:pos x="connsiteX0-1" y="connsiteY0-2"/>
              </a:cxn>
              <a:cxn ang="0">
                <a:pos x="connsiteX1-3" y="connsiteY1-4"/>
              </a:cxn>
              <a:cxn ang="0">
                <a:pos x="connsiteX2-5" y="connsiteY2-6"/>
              </a:cxn>
              <a:cxn ang="0">
                <a:pos x="connsiteX3-7" y="connsiteY3-8"/>
              </a:cxn>
            </a:cxnLst>
            <a:rect l="l" t="t" r="r" b="b"/>
            <a:pathLst>
              <a:path w="1863090" h="1497330">
                <a:moveTo>
                  <a:pt x="1863090" y="1497330"/>
                </a:moveTo>
                <a:cubicBezTo>
                  <a:pt x="1808321" y="1313974"/>
                  <a:pt x="1811655" y="941070"/>
                  <a:pt x="1657350" y="754380"/>
                </a:cubicBezTo>
                <a:cubicBezTo>
                  <a:pt x="1503045" y="567690"/>
                  <a:pt x="1203960" y="480060"/>
                  <a:pt x="937260" y="377190"/>
                </a:cubicBezTo>
                <a:cubicBezTo>
                  <a:pt x="670560" y="274320"/>
                  <a:pt x="340995" y="137160"/>
                  <a:pt x="0" y="0"/>
                </a:cubicBezTo>
              </a:path>
            </a:pathLst>
          </a:custGeom>
          <a:noFill/>
          <a:ln w="28575">
            <a:solidFill>
              <a:srgbClr val="F286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2" name="Freeform 41"/>
          <p:cNvSpPr/>
          <p:nvPr/>
        </p:nvSpPr>
        <p:spPr>
          <a:xfrm>
            <a:off x="4091940" y="3714750"/>
            <a:ext cx="2171700" cy="822960"/>
          </a:xfrm>
          <a:custGeom>
            <a:avLst/>
            <a:gdLst>
              <a:gd name="connsiteX0" fmla="*/ 2171700 w 2199878"/>
              <a:gd name="connsiteY0" fmla="*/ 822960 h 822960"/>
              <a:gd name="connsiteX1" fmla="*/ 1988820 w 2199878"/>
              <a:gd name="connsiteY1" fmla="*/ 251460 h 822960"/>
              <a:gd name="connsiteX2" fmla="*/ 605790 w 2199878"/>
              <a:gd name="connsiteY2" fmla="*/ 228600 h 822960"/>
              <a:gd name="connsiteX3" fmla="*/ 0 w 2199878"/>
              <a:gd name="connsiteY3" fmla="*/ 0 h 822960"/>
              <a:gd name="connsiteX0-1" fmla="*/ 2171700 w 2171700"/>
              <a:gd name="connsiteY0-2" fmla="*/ 822960 h 822960"/>
              <a:gd name="connsiteX1-3" fmla="*/ 605790 w 2171700"/>
              <a:gd name="connsiteY1-4" fmla="*/ 228600 h 822960"/>
              <a:gd name="connsiteX2-5" fmla="*/ 0 w 2171700"/>
              <a:gd name="connsiteY2-6" fmla="*/ 0 h 822960"/>
              <a:gd name="connsiteX0-7" fmla="*/ 2171700 w 2171700"/>
              <a:gd name="connsiteY0-8" fmla="*/ 822960 h 822960"/>
              <a:gd name="connsiteX1-9" fmla="*/ 0 w 2171700"/>
              <a:gd name="connsiteY1-10" fmla="*/ 0 h 822960"/>
            </a:gdLst>
            <a:ahLst/>
            <a:cxnLst>
              <a:cxn ang="0">
                <a:pos x="connsiteX0-1" y="connsiteY0-2"/>
              </a:cxn>
              <a:cxn ang="0">
                <a:pos x="connsiteX1-3" y="connsiteY1-4"/>
              </a:cxn>
            </a:cxnLst>
            <a:rect l="l" t="t" r="r" b="b"/>
            <a:pathLst>
              <a:path w="2171700" h="822960">
                <a:moveTo>
                  <a:pt x="2171700" y="822960"/>
                </a:moveTo>
                <a:lnTo>
                  <a:pt x="0" y="0"/>
                </a:lnTo>
              </a:path>
            </a:pathLst>
          </a:custGeom>
          <a:noFill/>
          <a:ln w="28575">
            <a:solidFill>
              <a:srgbClr val="F9CA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3" name="Freeform 42"/>
          <p:cNvSpPr/>
          <p:nvPr/>
        </p:nvSpPr>
        <p:spPr>
          <a:xfrm>
            <a:off x="4812032" y="3714750"/>
            <a:ext cx="2543366" cy="1645920"/>
          </a:xfrm>
          <a:custGeom>
            <a:avLst/>
            <a:gdLst>
              <a:gd name="connsiteX0" fmla="*/ 2607109 w 2647848"/>
              <a:gd name="connsiteY0" fmla="*/ 1645920 h 1645920"/>
              <a:gd name="connsiteX1" fmla="*/ 2641399 w 2647848"/>
              <a:gd name="connsiteY1" fmla="*/ 1177290 h 1645920"/>
              <a:gd name="connsiteX2" fmla="*/ 2492809 w 2647848"/>
              <a:gd name="connsiteY2" fmla="*/ 560070 h 1645920"/>
              <a:gd name="connsiteX3" fmla="*/ 1772719 w 2647848"/>
              <a:gd name="connsiteY3" fmla="*/ 228600 h 1645920"/>
              <a:gd name="connsiteX4" fmla="*/ 972619 w 2647848"/>
              <a:gd name="connsiteY4" fmla="*/ 102870 h 1645920"/>
              <a:gd name="connsiteX5" fmla="*/ 92509 w 2647848"/>
              <a:gd name="connsiteY5" fmla="*/ 91440 h 1645920"/>
              <a:gd name="connsiteX6" fmla="*/ 69649 w 2647848"/>
              <a:gd name="connsiteY6" fmla="*/ 0 h 1645920"/>
              <a:gd name="connsiteX0-1" fmla="*/ 2607109 w 2700439"/>
              <a:gd name="connsiteY0-2" fmla="*/ 1645920 h 1645920"/>
              <a:gd name="connsiteX1-3" fmla="*/ 2641399 w 2700439"/>
              <a:gd name="connsiteY1-4" fmla="*/ 1177290 h 1645920"/>
              <a:gd name="connsiteX2-5" fmla="*/ 1772719 w 2700439"/>
              <a:gd name="connsiteY2-6" fmla="*/ 228600 h 1645920"/>
              <a:gd name="connsiteX3-7" fmla="*/ 972619 w 2700439"/>
              <a:gd name="connsiteY3-8" fmla="*/ 102870 h 1645920"/>
              <a:gd name="connsiteX4-9" fmla="*/ 92509 w 2700439"/>
              <a:gd name="connsiteY4-10" fmla="*/ 91440 h 1645920"/>
              <a:gd name="connsiteX5-11" fmla="*/ 69649 w 2700439"/>
              <a:gd name="connsiteY5-12" fmla="*/ 0 h 1645920"/>
              <a:gd name="connsiteX0-13" fmla="*/ 2607109 w 2759614"/>
              <a:gd name="connsiteY0-14" fmla="*/ 1645920 h 1645920"/>
              <a:gd name="connsiteX1-15" fmla="*/ 2641399 w 2759614"/>
              <a:gd name="connsiteY1-16" fmla="*/ 1177290 h 1645920"/>
              <a:gd name="connsiteX2-17" fmla="*/ 972619 w 2759614"/>
              <a:gd name="connsiteY2-18" fmla="*/ 102870 h 1645920"/>
              <a:gd name="connsiteX3-19" fmla="*/ 92509 w 2759614"/>
              <a:gd name="connsiteY3-20" fmla="*/ 91440 h 1645920"/>
              <a:gd name="connsiteX4-21" fmla="*/ 69649 w 2759614"/>
              <a:gd name="connsiteY4-22" fmla="*/ 0 h 1645920"/>
              <a:gd name="connsiteX0-23" fmla="*/ 2607109 w 2824772"/>
              <a:gd name="connsiteY0-24" fmla="*/ 1645920 h 1645920"/>
              <a:gd name="connsiteX1-25" fmla="*/ 2641399 w 2824772"/>
              <a:gd name="connsiteY1-26" fmla="*/ 1177290 h 1645920"/>
              <a:gd name="connsiteX2-27" fmla="*/ 92509 w 2824772"/>
              <a:gd name="connsiteY2-28" fmla="*/ 91440 h 1645920"/>
              <a:gd name="connsiteX3-29" fmla="*/ 69649 w 2824772"/>
              <a:gd name="connsiteY3-30" fmla="*/ 0 h 1645920"/>
              <a:gd name="connsiteX0-31" fmla="*/ 2607109 w 2612832"/>
              <a:gd name="connsiteY0-32" fmla="*/ 1645920 h 1645920"/>
              <a:gd name="connsiteX1-33" fmla="*/ 2161339 w 2612832"/>
              <a:gd name="connsiteY1-34" fmla="*/ 697230 h 1645920"/>
              <a:gd name="connsiteX2-35" fmla="*/ 92509 w 2612832"/>
              <a:gd name="connsiteY2-36" fmla="*/ 91440 h 1645920"/>
              <a:gd name="connsiteX3-37" fmla="*/ 69649 w 2612832"/>
              <a:gd name="connsiteY3-38" fmla="*/ 0 h 1645920"/>
              <a:gd name="connsiteX0-39" fmla="*/ 2537460 w 2543366"/>
              <a:gd name="connsiteY0-40" fmla="*/ 1645920 h 1645920"/>
              <a:gd name="connsiteX1-41" fmla="*/ 2091690 w 2543366"/>
              <a:gd name="connsiteY1-42" fmla="*/ 697230 h 1645920"/>
              <a:gd name="connsiteX2-43" fmla="*/ 0 w 2543366"/>
              <a:gd name="connsiteY2-44" fmla="*/ 0 h 1645920"/>
            </a:gdLst>
            <a:ahLst/>
            <a:cxnLst>
              <a:cxn ang="0">
                <a:pos x="connsiteX0-1" y="connsiteY0-2"/>
              </a:cxn>
              <a:cxn ang="0">
                <a:pos x="connsiteX1-3" y="connsiteY1-4"/>
              </a:cxn>
              <a:cxn ang="0">
                <a:pos x="connsiteX2-5" y="connsiteY2-6"/>
              </a:cxn>
            </a:cxnLst>
            <a:rect l="l" t="t" r="r" b="b"/>
            <a:pathLst>
              <a:path w="2543366" h="1645920">
                <a:moveTo>
                  <a:pt x="2537460" y="1645920"/>
                </a:moveTo>
                <a:cubicBezTo>
                  <a:pt x="2564130" y="1502092"/>
                  <a:pt x="2514600" y="971550"/>
                  <a:pt x="2091690" y="697230"/>
                </a:cubicBezTo>
                <a:cubicBezTo>
                  <a:pt x="1668780" y="422910"/>
                  <a:pt x="435769" y="145256"/>
                  <a:pt x="0" y="0"/>
                </a:cubicBezTo>
              </a:path>
            </a:pathLst>
          </a:custGeom>
          <a:noFill/>
          <a:ln w="28575">
            <a:solidFill>
              <a:srgbClr val="7FC4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4" name="Freeform 43"/>
          <p:cNvSpPr/>
          <p:nvPr/>
        </p:nvSpPr>
        <p:spPr>
          <a:xfrm>
            <a:off x="5692140" y="3714750"/>
            <a:ext cx="2857500" cy="891540"/>
          </a:xfrm>
          <a:custGeom>
            <a:avLst/>
            <a:gdLst>
              <a:gd name="connsiteX0" fmla="*/ 2857500 w 2857500"/>
              <a:gd name="connsiteY0" fmla="*/ 891540 h 891540"/>
              <a:gd name="connsiteX1" fmla="*/ 2583180 w 2857500"/>
              <a:gd name="connsiteY1" fmla="*/ 617220 h 891540"/>
              <a:gd name="connsiteX2" fmla="*/ 1954530 w 2857500"/>
              <a:gd name="connsiteY2" fmla="*/ 537210 h 891540"/>
              <a:gd name="connsiteX3" fmla="*/ 1268730 w 2857500"/>
              <a:gd name="connsiteY3" fmla="*/ 354330 h 891540"/>
              <a:gd name="connsiteX4" fmla="*/ 434340 w 2857500"/>
              <a:gd name="connsiteY4" fmla="*/ 160020 h 891540"/>
              <a:gd name="connsiteX5" fmla="*/ 0 w 2857500"/>
              <a:gd name="connsiteY5" fmla="*/ 0 h 891540"/>
              <a:gd name="connsiteX0-1" fmla="*/ 2857500 w 2857500"/>
              <a:gd name="connsiteY0-2" fmla="*/ 891540 h 891540"/>
              <a:gd name="connsiteX1-3" fmla="*/ 2583180 w 2857500"/>
              <a:gd name="connsiteY1-4" fmla="*/ 617220 h 891540"/>
              <a:gd name="connsiteX2-5" fmla="*/ 1954530 w 2857500"/>
              <a:gd name="connsiteY2-6" fmla="*/ 480060 h 891540"/>
              <a:gd name="connsiteX3-7" fmla="*/ 1268730 w 2857500"/>
              <a:gd name="connsiteY3-8" fmla="*/ 354330 h 891540"/>
              <a:gd name="connsiteX4-9" fmla="*/ 434340 w 2857500"/>
              <a:gd name="connsiteY4-10" fmla="*/ 160020 h 891540"/>
              <a:gd name="connsiteX5-11" fmla="*/ 0 w 2857500"/>
              <a:gd name="connsiteY5-12" fmla="*/ 0 h 891540"/>
              <a:gd name="connsiteX0-13" fmla="*/ 2857500 w 2857500"/>
              <a:gd name="connsiteY0-14" fmla="*/ 891540 h 891540"/>
              <a:gd name="connsiteX1-15" fmla="*/ 2583180 w 2857500"/>
              <a:gd name="connsiteY1-16" fmla="*/ 617220 h 891540"/>
              <a:gd name="connsiteX2-17" fmla="*/ 1268730 w 2857500"/>
              <a:gd name="connsiteY2-18" fmla="*/ 354330 h 891540"/>
              <a:gd name="connsiteX3-19" fmla="*/ 434340 w 2857500"/>
              <a:gd name="connsiteY3-20" fmla="*/ 160020 h 891540"/>
              <a:gd name="connsiteX4-21" fmla="*/ 0 w 2857500"/>
              <a:gd name="connsiteY4-22" fmla="*/ 0 h 89154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57500" h="891540">
                <a:moveTo>
                  <a:pt x="2857500" y="891540"/>
                </a:moveTo>
                <a:cubicBezTo>
                  <a:pt x="2795587" y="783907"/>
                  <a:pt x="2847975" y="706755"/>
                  <a:pt x="2583180" y="617220"/>
                </a:cubicBezTo>
                <a:cubicBezTo>
                  <a:pt x="2318385" y="527685"/>
                  <a:pt x="1626870" y="430530"/>
                  <a:pt x="1268730" y="354330"/>
                </a:cubicBezTo>
                <a:cubicBezTo>
                  <a:pt x="1015365" y="300990"/>
                  <a:pt x="645795" y="219075"/>
                  <a:pt x="434340" y="160020"/>
                </a:cubicBezTo>
                <a:cubicBezTo>
                  <a:pt x="222885" y="100965"/>
                  <a:pt x="111442" y="50482"/>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500"/>
                                            <p:tgtEl>
                                              <p:spTgt spid="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500"/>
                                            <p:tgtEl>
                                              <p:spTgt spid="2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500"/>
                                            <p:tgtEl>
                                              <p:spTgt spid="2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fade">
                                          <p:cBhvr>
                                            <p:cTn id="69" dur="500"/>
                                            <p:tgtEl>
                                              <p:spTgt spid="3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500"/>
                                            <p:tgtEl>
                                              <p:spTgt spid="31"/>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fade">
                                          <p:cBhvr>
                                            <p:cTn id="75" dur="500"/>
                                            <p:tgtEl>
                                              <p:spTgt spid="3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fade">
                                          <p:cBhvr>
                                            <p:cTn id="78" dur="500"/>
                                            <p:tgtEl>
                                              <p:spTgt spid="33"/>
                                            </p:tgtEl>
                                          </p:cBhvr>
                                        </p:animEffect>
                                      </p:childTnLst>
                                    </p:cTn>
                                  </p:par>
                                  <p:par>
                                    <p:cTn id="79" presetID="10" presetClass="entr" presetSubtype="0" fill="hold" nodeType="with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fade">
                                          <p:cBhvr>
                                            <p:cTn id="81" dur="500"/>
                                            <p:tgtEl>
                                              <p:spTgt spid="18"/>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2" fill="hold" nodeType="clickEffect" p14:presetBounceEnd="50000">
                                      <p:stCondLst>
                                        <p:cond delay="0"/>
                                      </p:stCondLst>
                                      <p:childTnLst>
                                        <p:set>
                                          <p:cBhvr>
                                            <p:cTn id="85" dur="1" fill="hold">
                                              <p:stCondLst>
                                                <p:cond delay="0"/>
                                              </p:stCondLst>
                                            </p:cTn>
                                            <p:tgtEl>
                                              <p:spTgt spid="5"/>
                                            </p:tgtEl>
                                            <p:attrNameLst>
                                              <p:attrName>style.visibility</p:attrName>
                                            </p:attrNameLst>
                                          </p:cBhvr>
                                          <p:to>
                                            <p:strVal val="visible"/>
                                          </p:to>
                                        </p:set>
                                        <p:anim calcmode="lin" valueType="num" p14:bounceEnd="50000">
                                          <p:cBhvr additive="base">
                                            <p:cTn id="86" dur="10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87" dur="1000" fill="hold"/>
                                            <p:tgtEl>
                                              <p:spTgt spid="5"/>
                                            </p:tgtEl>
                                            <p:attrNameLst>
                                              <p:attrName>ppt_y</p:attrName>
                                            </p:attrNameLst>
                                          </p:cBhvr>
                                          <p:tavLst>
                                            <p:tav tm="0">
                                              <p:val>
                                                <p:strVal val="#ppt_y"/>
                                              </p:val>
                                            </p:tav>
                                            <p:tav tm="100000">
                                              <p:val>
                                                <p:strVal val="#ppt_y"/>
                                              </p:val>
                                            </p:tav>
                                          </p:tavLst>
                                        </p:anim>
                                      </p:childTnLst>
                                    </p:cTn>
                                  </p:par>
                                </p:childTnLst>
                              </p:cTn>
                            </p:par>
                            <p:par>
                              <p:cTn id="88" fill="hold">
                                <p:stCondLst>
                                  <p:cond delay="1000"/>
                                </p:stCondLst>
                                <p:childTnLst>
                                  <p:par>
                                    <p:cTn id="89" presetID="1" presetClass="entr" presetSubtype="0" fill="hold" nodeType="afterEffect">
                                      <p:stCondLst>
                                        <p:cond delay="0"/>
                                      </p:stCondLst>
                                      <p:childTnLst>
                                        <p:set>
                                          <p:cBhvr>
                                            <p:cTn id="90" dur="1" fill="hold">
                                              <p:stCondLst>
                                                <p:cond delay="0"/>
                                              </p:stCondLst>
                                            </p:cTn>
                                            <p:tgtEl>
                                              <p:spTgt spid="3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mph" presetSubtype="2" fill="hold" nodeType="clickEffect">
                                      <p:stCondLst>
                                        <p:cond delay="0"/>
                                      </p:stCondLst>
                                      <p:childTnLst>
                                        <p:animClr clrSpc="rgb" dir="cw">
                                          <p:cBhvr>
                                            <p:cTn id="94" dur="2000" fill="hold"/>
                                            <p:tgtEl>
                                              <p:spTgt spid="17"/>
                                            </p:tgtEl>
                                            <p:attrNameLst>
                                              <p:attrName>fillcolor</p:attrName>
                                            </p:attrNameLst>
                                          </p:cBhvr>
                                          <p:to>
                                            <a:srgbClr val="F07680"/>
                                          </p:to>
                                        </p:animClr>
                                        <p:set>
                                          <p:cBhvr>
                                            <p:cTn id="95" dur="2000" fill="hold"/>
                                            <p:tgtEl>
                                              <p:spTgt spid="17"/>
                                            </p:tgtEl>
                                            <p:attrNameLst>
                                              <p:attrName>fill.type</p:attrName>
                                            </p:attrNameLst>
                                          </p:cBhvr>
                                          <p:to>
                                            <p:strVal val="solid"/>
                                          </p:to>
                                        </p:set>
                                        <p:set>
                                          <p:cBhvr>
                                            <p:cTn id="96" dur="2000" fill="hold"/>
                                            <p:tgtEl>
                                              <p:spTgt spid="17"/>
                                            </p:tgtEl>
                                            <p:attrNameLst>
                                              <p:attrName>fill.on</p:attrName>
                                            </p:attrNameLst>
                                          </p:cBhvr>
                                          <p:to>
                                            <p:strVal val="true"/>
                                          </p:to>
                                        </p:set>
                                      </p:childTnLst>
                                    </p:cTn>
                                  </p:par>
                                </p:childTnLst>
                              </p:cTn>
                            </p:par>
                          </p:childTnLst>
                        </p:cTn>
                      </p:par>
                      <p:par>
                        <p:cTn id="97" fill="hold">
                          <p:stCondLst>
                            <p:cond delay="indefinite"/>
                          </p:stCondLst>
                          <p:childTnLst>
                            <p:par>
                              <p:cTn id="98" fill="hold">
                                <p:stCondLst>
                                  <p:cond delay="0"/>
                                </p:stCondLst>
                                <p:childTnLst>
                                  <p:par>
                                    <p:cTn id="99" presetID="22" presetClass="entr" presetSubtype="4" fill="hold" grpId="0" nodeType="clickEffect">
                                      <p:stCondLst>
                                        <p:cond delay="0"/>
                                      </p:stCondLst>
                                      <p:childTnLst>
                                        <p:set>
                                          <p:cBhvr>
                                            <p:cTn id="100" dur="1" fill="hold">
                                              <p:stCondLst>
                                                <p:cond delay="0"/>
                                              </p:stCondLst>
                                            </p:cTn>
                                            <p:tgtEl>
                                              <p:spTgt spid="36"/>
                                            </p:tgtEl>
                                            <p:attrNameLst>
                                              <p:attrName>style.visibility</p:attrName>
                                            </p:attrNameLst>
                                          </p:cBhvr>
                                          <p:to>
                                            <p:strVal val="visible"/>
                                          </p:to>
                                        </p:set>
                                        <p:animEffect transition="in" filter="wipe(down)">
                                          <p:cBhvr>
                                            <p:cTn id="101" dur="500"/>
                                            <p:tgtEl>
                                              <p:spTgt spid="36"/>
                                            </p:tgtEl>
                                          </p:cBhvr>
                                        </p:animEffect>
                                      </p:childTnLst>
                                    </p:cTn>
                                  </p:par>
                                </p:childTnLst>
                              </p:cTn>
                            </p:par>
                            <p:par>
                              <p:cTn id="102" fill="hold">
                                <p:stCondLst>
                                  <p:cond delay="500"/>
                                </p:stCondLst>
                                <p:childTnLst>
                                  <p:par>
                                    <p:cTn id="103" presetID="1" presetClass="emph" presetSubtype="2" fill="hold" nodeType="afterEffect">
                                      <p:stCondLst>
                                        <p:cond delay="0"/>
                                      </p:stCondLst>
                                      <p:childTnLst>
                                        <p:animClr clrSpc="rgb" dir="cw">
                                          <p:cBhvr>
                                            <p:cTn id="104" dur="500" fill="hold"/>
                                            <p:tgtEl>
                                              <p:spTgt spid="16"/>
                                            </p:tgtEl>
                                            <p:attrNameLst>
                                              <p:attrName>fillcolor</p:attrName>
                                            </p:attrNameLst>
                                          </p:cBhvr>
                                          <p:to>
                                            <a:srgbClr val="8395D1"/>
                                          </p:to>
                                        </p:animClr>
                                        <p:set>
                                          <p:cBhvr>
                                            <p:cTn id="105" dur="500" fill="hold"/>
                                            <p:tgtEl>
                                              <p:spTgt spid="16"/>
                                            </p:tgtEl>
                                            <p:attrNameLst>
                                              <p:attrName>fill.type</p:attrName>
                                            </p:attrNameLst>
                                          </p:cBhvr>
                                          <p:to>
                                            <p:strVal val="solid"/>
                                          </p:to>
                                        </p:set>
                                        <p:set>
                                          <p:cBhvr>
                                            <p:cTn id="106" dur="500" fill="hold"/>
                                            <p:tgtEl>
                                              <p:spTgt spid="16"/>
                                            </p:tgtEl>
                                            <p:attrNameLst>
                                              <p:attrName>fill.on</p:attrName>
                                            </p:attrNameLst>
                                          </p:cBhvr>
                                          <p:to>
                                            <p:strVal val="true"/>
                                          </p:to>
                                        </p:set>
                                      </p:childTnLst>
                                    </p:cTn>
                                  </p:par>
                                </p:childTnLst>
                              </p:cTn>
                            </p:par>
                          </p:childTnLst>
                        </p:cTn>
                      </p:par>
                      <p:par>
                        <p:cTn id="107" fill="hold">
                          <p:stCondLst>
                            <p:cond delay="indefinite"/>
                          </p:stCondLst>
                          <p:childTnLst>
                            <p:par>
                              <p:cTn id="108" fill="hold">
                                <p:stCondLst>
                                  <p:cond delay="0"/>
                                </p:stCondLst>
                                <p:childTnLst>
                                  <p:par>
                                    <p:cTn id="109" presetID="22" presetClass="entr" presetSubtype="4" fill="hold" grpId="0" nodeType="clickEffect">
                                      <p:stCondLst>
                                        <p:cond delay="0"/>
                                      </p:stCondLst>
                                      <p:childTnLst>
                                        <p:set>
                                          <p:cBhvr>
                                            <p:cTn id="110" dur="1" fill="hold">
                                              <p:stCondLst>
                                                <p:cond delay="0"/>
                                              </p:stCondLst>
                                            </p:cTn>
                                            <p:tgtEl>
                                              <p:spTgt spid="38"/>
                                            </p:tgtEl>
                                            <p:attrNameLst>
                                              <p:attrName>style.visibility</p:attrName>
                                            </p:attrNameLst>
                                          </p:cBhvr>
                                          <p:to>
                                            <p:strVal val="visible"/>
                                          </p:to>
                                        </p:set>
                                        <p:animEffect transition="in" filter="wipe(down)">
                                          <p:cBhvr>
                                            <p:cTn id="111" dur="500"/>
                                            <p:tgtEl>
                                              <p:spTgt spid="38"/>
                                            </p:tgtEl>
                                          </p:cBhvr>
                                        </p:animEffect>
                                      </p:childTnLst>
                                    </p:cTn>
                                  </p:par>
                                </p:childTnLst>
                              </p:cTn>
                            </p:par>
                            <p:par>
                              <p:cTn id="112" fill="hold">
                                <p:stCondLst>
                                  <p:cond delay="500"/>
                                </p:stCondLst>
                                <p:childTnLst>
                                  <p:par>
                                    <p:cTn id="113" presetID="1" presetClass="emph" presetSubtype="2" fill="hold" nodeType="afterEffect">
                                      <p:stCondLst>
                                        <p:cond delay="0"/>
                                      </p:stCondLst>
                                      <p:childTnLst>
                                        <p:animClr clrSpc="rgb" dir="cw">
                                          <p:cBhvr>
                                            <p:cTn id="114" dur="500" fill="hold"/>
                                            <p:tgtEl>
                                              <p:spTgt spid="6"/>
                                            </p:tgtEl>
                                            <p:attrNameLst>
                                              <p:attrName>fillcolor</p:attrName>
                                            </p:attrNameLst>
                                          </p:cBhvr>
                                          <p:to>
                                            <a:srgbClr val="F7D7F1"/>
                                          </p:to>
                                        </p:animClr>
                                        <p:set>
                                          <p:cBhvr>
                                            <p:cTn id="115" dur="500" fill="hold"/>
                                            <p:tgtEl>
                                              <p:spTgt spid="6"/>
                                            </p:tgtEl>
                                            <p:attrNameLst>
                                              <p:attrName>fill.type</p:attrName>
                                            </p:attrNameLst>
                                          </p:cBhvr>
                                          <p:to>
                                            <p:strVal val="solid"/>
                                          </p:to>
                                        </p:set>
                                        <p:set>
                                          <p:cBhvr>
                                            <p:cTn id="116" dur="500" fill="hold"/>
                                            <p:tgtEl>
                                              <p:spTgt spid="6"/>
                                            </p:tgtEl>
                                            <p:attrNameLst>
                                              <p:attrName>fill.on</p:attrName>
                                            </p:attrNameLst>
                                          </p:cBhvr>
                                          <p:to>
                                            <p:strVal val="true"/>
                                          </p:to>
                                        </p:set>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grpId="0" nodeType="clickEffect">
                                      <p:stCondLst>
                                        <p:cond delay="0"/>
                                      </p:stCondLst>
                                      <p:childTnLst>
                                        <p:set>
                                          <p:cBhvr>
                                            <p:cTn id="120" dur="1" fill="hold">
                                              <p:stCondLst>
                                                <p:cond delay="0"/>
                                              </p:stCondLst>
                                            </p:cTn>
                                            <p:tgtEl>
                                              <p:spTgt spid="41"/>
                                            </p:tgtEl>
                                            <p:attrNameLst>
                                              <p:attrName>style.visibility</p:attrName>
                                            </p:attrNameLst>
                                          </p:cBhvr>
                                          <p:to>
                                            <p:strVal val="visible"/>
                                          </p:to>
                                        </p:set>
                                        <p:animEffect transition="in" filter="wipe(down)">
                                          <p:cBhvr>
                                            <p:cTn id="121" dur="500"/>
                                            <p:tgtEl>
                                              <p:spTgt spid="41"/>
                                            </p:tgtEl>
                                          </p:cBhvr>
                                        </p:animEffect>
                                      </p:childTnLst>
                                    </p:cTn>
                                  </p:par>
                                </p:childTnLst>
                              </p:cTn>
                            </p:par>
                            <p:par>
                              <p:cTn id="122" fill="hold">
                                <p:stCondLst>
                                  <p:cond delay="500"/>
                                </p:stCondLst>
                                <p:childTnLst>
                                  <p:par>
                                    <p:cTn id="123" presetID="1" presetClass="emph" presetSubtype="2" fill="hold" nodeType="afterEffect">
                                      <p:stCondLst>
                                        <p:cond delay="0"/>
                                      </p:stCondLst>
                                      <p:childTnLst>
                                        <p:animClr clrSpc="rgb" dir="cw">
                                          <p:cBhvr>
                                            <p:cTn id="124" dur="500" fill="hold"/>
                                            <p:tgtEl>
                                              <p:spTgt spid="12"/>
                                            </p:tgtEl>
                                            <p:attrNameLst>
                                              <p:attrName>fillcolor</p:attrName>
                                            </p:attrNameLst>
                                          </p:cBhvr>
                                          <p:to>
                                            <a:srgbClr val="F8BE85"/>
                                          </p:to>
                                        </p:animClr>
                                        <p:set>
                                          <p:cBhvr>
                                            <p:cTn id="125" dur="500" fill="hold"/>
                                            <p:tgtEl>
                                              <p:spTgt spid="12"/>
                                            </p:tgtEl>
                                            <p:attrNameLst>
                                              <p:attrName>fill.type</p:attrName>
                                            </p:attrNameLst>
                                          </p:cBhvr>
                                          <p:to>
                                            <p:strVal val="solid"/>
                                          </p:to>
                                        </p:set>
                                        <p:set>
                                          <p:cBhvr>
                                            <p:cTn id="126" dur="500" fill="hold"/>
                                            <p:tgtEl>
                                              <p:spTgt spid="12"/>
                                            </p:tgtEl>
                                            <p:attrNameLst>
                                              <p:attrName>fill.on</p:attrName>
                                            </p:attrNameLst>
                                          </p:cBhvr>
                                          <p:to>
                                            <p:strVal val="true"/>
                                          </p:to>
                                        </p:set>
                                      </p:childTnLst>
                                    </p:cTn>
                                  </p:par>
                                </p:childTnLst>
                              </p:cTn>
                            </p:par>
                          </p:childTnLst>
                        </p:cTn>
                      </p:par>
                      <p:par>
                        <p:cTn id="127" fill="hold">
                          <p:stCondLst>
                            <p:cond delay="indefinite"/>
                          </p:stCondLst>
                          <p:childTnLst>
                            <p:par>
                              <p:cTn id="128" fill="hold">
                                <p:stCondLst>
                                  <p:cond delay="0"/>
                                </p:stCondLst>
                                <p:childTnLst>
                                  <p:par>
                                    <p:cTn id="129" presetID="22" presetClass="entr" presetSubtype="4" fill="hold" grpId="0" nodeType="clickEffect">
                                      <p:stCondLst>
                                        <p:cond delay="0"/>
                                      </p:stCondLst>
                                      <p:childTnLst>
                                        <p:set>
                                          <p:cBhvr>
                                            <p:cTn id="130" dur="1" fill="hold">
                                              <p:stCondLst>
                                                <p:cond delay="0"/>
                                              </p:stCondLst>
                                            </p:cTn>
                                            <p:tgtEl>
                                              <p:spTgt spid="42"/>
                                            </p:tgtEl>
                                            <p:attrNameLst>
                                              <p:attrName>style.visibility</p:attrName>
                                            </p:attrNameLst>
                                          </p:cBhvr>
                                          <p:to>
                                            <p:strVal val="visible"/>
                                          </p:to>
                                        </p:set>
                                        <p:animEffect transition="in" filter="wipe(down)">
                                          <p:cBhvr>
                                            <p:cTn id="131" dur="500"/>
                                            <p:tgtEl>
                                              <p:spTgt spid="42"/>
                                            </p:tgtEl>
                                          </p:cBhvr>
                                        </p:animEffect>
                                      </p:childTnLst>
                                    </p:cTn>
                                  </p:par>
                                </p:childTnLst>
                              </p:cTn>
                            </p:par>
                            <p:par>
                              <p:cTn id="132" fill="hold">
                                <p:stCondLst>
                                  <p:cond delay="500"/>
                                </p:stCondLst>
                                <p:childTnLst>
                                  <p:par>
                                    <p:cTn id="133" presetID="1" presetClass="emph" presetSubtype="2" fill="hold" nodeType="afterEffect">
                                      <p:stCondLst>
                                        <p:cond delay="0"/>
                                      </p:stCondLst>
                                      <p:childTnLst>
                                        <p:animClr clrSpc="rgb" dir="cw">
                                          <p:cBhvr>
                                            <p:cTn id="134" dur="500" fill="hold"/>
                                            <p:tgtEl>
                                              <p:spTgt spid="13"/>
                                            </p:tgtEl>
                                            <p:attrNameLst>
                                              <p:attrName>fillcolor</p:attrName>
                                            </p:attrNameLst>
                                          </p:cBhvr>
                                          <p:to>
                                            <a:srgbClr val="F9DB73"/>
                                          </p:to>
                                        </p:animClr>
                                        <p:set>
                                          <p:cBhvr>
                                            <p:cTn id="135" dur="500" fill="hold"/>
                                            <p:tgtEl>
                                              <p:spTgt spid="13"/>
                                            </p:tgtEl>
                                            <p:attrNameLst>
                                              <p:attrName>fill.type</p:attrName>
                                            </p:attrNameLst>
                                          </p:cBhvr>
                                          <p:to>
                                            <p:strVal val="solid"/>
                                          </p:to>
                                        </p:set>
                                        <p:set>
                                          <p:cBhvr>
                                            <p:cTn id="136" dur="500" fill="hold"/>
                                            <p:tgtEl>
                                              <p:spTgt spid="13"/>
                                            </p:tgtEl>
                                            <p:attrNameLst>
                                              <p:attrName>fill.on</p:attrName>
                                            </p:attrNameLst>
                                          </p:cBhvr>
                                          <p:to>
                                            <p:strVal val="true"/>
                                          </p:to>
                                        </p:set>
                                      </p:childTnLst>
                                    </p:cTn>
                                  </p:par>
                                </p:childTnLst>
                              </p:cTn>
                            </p:par>
                          </p:childTnLst>
                        </p:cTn>
                      </p:par>
                      <p:par>
                        <p:cTn id="137" fill="hold">
                          <p:stCondLst>
                            <p:cond delay="indefinite"/>
                          </p:stCondLst>
                          <p:childTnLst>
                            <p:par>
                              <p:cTn id="138" fill="hold">
                                <p:stCondLst>
                                  <p:cond delay="0"/>
                                </p:stCondLst>
                                <p:childTnLst>
                                  <p:par>
                                    <p:cTn id="139" presetID="22" presetClass="entr" presetSubtype="4" fill="hold" grpId="0" nodeType="clickEffect">
                                      <p:stCondLst>
                                        <p:cond delay="0"/>
                                      </p:stCondLst>
                                      <p:childTnLst>
                                        <p:set>
                                          <p:cBhvr>
                                            <p:cTn id="140" dur="1" fill="hold">
                                              <p:stCondLst>
                                                <p:cond delay="0"/>
                                              </p:stCondLst>
                                            </p:cTn>
                                            <p:tgtEl>
                                              <p:spTgt spid="43"/>
                                            </p:tgtEl>
                                            <p:attrNameLst>
                                              <p:attrName>style.visibility</p:attrName>
                                            </p:attrNameLst>
                                          </p:cBhvr>
                                          <p:to>
                                            <p:strVal val="visible"/>
                                          </p:to>
                                        </p:set>
                                        <p:animEffect transition="in" filter="wipe(down)">
                                          <p:cBhvr>
                                            <p:cTn id="141" dur="500"/>
                                            <p:tgtEl>
                                              <p:spTgt spid="43"/>
                                            </p:tgtEl>
                                          </p:cBhvr>
                                        </p:animEffect>
                                      </p:childTnLst>
                                    </p:cTn>
                                  </p:par>
                                </p:childTnLst>
                              </p:cTn>
                            </p:par>
                            <p:par>
                              <p:cTn id="142" fill="hold">
                                <p:stCondLst>
                                  <p:cond delay="500"/>
                                </p:stCondLst>
                                <p:childTnLst>
                                  <p:par>
                                    <p:cTn id="143" presetID="1" presetClass="emph" presetSubtype="2" fill="hold" nodeType="afterEffect">
                                      <p:stCondLst>
                                        <p:cond delay="0"/>
                                      </p:stCondLst>
                                      <p:childTnLst>
                                        <p:animClr clrSpc="rgb" dir="cw">
                                          <p:cBhvr>
                                            <p:cTn id="144" dur="500" fill="hold"/>
                                            <p:tgtEl>
                                              <p:spTgt spid="14"/>
                                            </p:tgtEl>
                                            <p:attrNameLst>
                                              <p:attrName>fillcolor</p:attrName>
                                            </p:attrNameLst>
                                          </p:cBhvr>
                                          <p:to>
                                            <a:srgbClr val="BBE784"/>
                                          </p:to>
                                        </p:animClr>
                                        <p:set>
                                          <p:cBhvr>
                                            <p:cTn id="145" dur="500" fill="hold"/>
                                            <p:tgtEl>
                                              <p:spTgt spid="14"/>
                                            </p:tgtEl>
                                            <p:attrNameLst>
                                              <p:attrName>fill.type</p:attrName>
                                            </p:attrNameLst>
                                          </p:cBhvr>
                                          <p:to>
                                            <p:strVal val="solid"/>
                                          </p:to>
                                        </p:set>
                                        <p:set>
                                          <p:cBhvr>
                                            <p:cTn id="146" dur="500" fill="hold"/>
                                            <p:tgtEl>
                                              <p:spTgt spid="14"/>
                                            </p:tgtEl>
                                            <p:attrNameLst>
                                              <p:attrName>fill.on</p:attrName>
                                            </p:attrNameLst>
                                          </p:cBhvr>
                                          <p:to>
                                            <p:strVal val="true"/>
                                          </p:to>
                                        </p:set>
                                      </p:childTnLst>
                                    </p:cTn>
                                  </p:par>
                                </p:childTnLst>
                              </p:cTn>
                            </p:par>
                          </p:childTnLst>
                        </p:cTn>
                      </p:par>
                      <p:par>
                        <p:cTn id="147" fill="hold">
                          <p:stCondLst>
                            <p:cond delay="indefinite"/>
                          </p:stCondLst>
                          <p:childTnLst>
                            <p:par>
                              <p:cTn id="148" fill="hold">
                                <p:stCondLst>
                                  <p:cond delay="0"/>
                                </p:stCondLst>
                                <p:childTnLst>
                                  <p:par>
                                    <p:cTn id="149" presetID="22" presetClass="entr" presetSubtype="4" fill="hold" grpId="0" nodeType="clickEffect">
                                      <p:stCondLst>
                                        <p:cond delay="0"/>
                                      </p:stCondLst>
                                      <p:childTnLst>
                                        <p:set>
                                          <p:cBhvr>
                                            <p:cTn id="150" dur="1" fill="hold">
                                              <p:stCondLst>
                                                <p:cond delay="0"/>
                                              </p:stCondLst>
                                            </p:cTn>
                                            <p:tgtEl>
                                              <p:spTgt spid="44"/>
                                            </p:tgtEl>
                                            <p:attrNameLst>
                                              <p:attrName>style.visibility</p:attrName>
                                            </p:attrNameLst>
                                          </p:cBhvr>
                                          <p:to>
                                            <p:strVal val="visible"/>
                                          </p:to>
                                        </p:set>
                                        <p:animEffect transition="in" filter="wipe(down)">
                                          <p:cBhvr>
                                            <p:cTn id="151" dur="500"/>
                                            <p:tgtEl>
                                              <p:spTgt spid="44"/>
                                            </p:tgtEl>
                                          </p:cBhvr>
                                        </p:animEffect>
                                      </p:childTnLst>
                                    </p:cTn>
                                  </p:par>
                                </p:childTnLst>
                              </p:cTn>
                            </p:par>
                            <p:par>
                              <p:cTn id="152" fill="hold">
                                <p:stCondLst>
                                  <p:cond delay="500"/>
                                </p:stCondLst>
                                <p:childTnLst>
                                  <p:par>
                                    <p:cTn id="153" presetID="1" presetClass="emph" presetSubtype="2" fill="hold" nodeType="afterEffect">
                                      <p:stCondLst>
                                        <p:cond delay="0"/>
                                      </p:stCondLst>
                                      <p:childTnLst>
                                        <p:animClr clrSpc="rgb" dir="cw">
                                          <p:cBhvr>
                                            <p:cTn id="154" dur="500" fill="hold"/>
                                            <p:tgtEl>
                                              <p:spTgt spid="15"/>
                                            </p:tgtEl>
                                            <p:attrNameLst>
                                              <p:attrName>fillcolor</p:attrName>
                                            </p:attrNameLst>
                                          </p:cBhvr>
                                          <p:to>
                                            <a:srgbClr val="89DCEA"/>
                                          </p:to>
                                        </p:animClr>
                                        <p:set>
                                          <p:cBhvr>
                                            <p:cTn id="155" dur="500" fill="hold"/>
                                            <p:tgtEl>
                                              <p:spTgt spid="15"/>
                                            </p:tgtEl>
                                            <p:attrNameLst>
                                              <p:attrName>fill.type</p:attrName>
                                            </p:attrNameLst>
                                          </p:cBhvr>
                                          <p:to>
                                            <p:strVal val="solid"/>
                                          </p:to>
                                        </p:set>
                                        <p:set>
                                          <p:cBhvr>
                                            <p:cTn id="156" dur="5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P spid="2" grpId="0" animBg="1"/>
          <p:bldP spid="6" grpId="0" animBg="1"/>
          <p:bldP spid="12" grpId="0" animBg="1"/>
          <p:bldP spid="13" grpId="0" animBg="1"/>
          <p:bldP spid="14" grpId="0" animBg="1"/>
          <p:bldP spid="15" grpId="0" animBg="1"/>
          <p:bldP spid="16" grpId="0" animBg="1"/>
          <p:bldP spid="17" grpId="0" animBg="1"/>
          <p:bldP spid="7" grpId="0" animBg="1"/>
          <p:bldP spid="21" grpId="0" animBg="1"/>
          <p:bldP spid="22" grpId="0" animBg="1"/>
          <p:bldP spid="23" grpId="0" animBg="1"/>
          <p:bldP spid="24" grpId="0" animBg="1"/>
          <p:bldP spid="25" grpId="0" animBg="1"/>
          <p:bldP spid="26" grpId="0" animBg="1"/>
          <p:bldP spid="27" grpId="0" animBg="1"/>
          <p:bldP spid="9" grpId="0"/>
          <p:bldP spid="28" grpId="0"/>
          <p:bldP spid="29" grpId="0"/>
          <p:bldP spid="30" grpId="0"/>
          <p:bldP spid="31" grpId="0"/>
          <p:bldP spid="32" grpId="0"/>
          <p:bldP spid="33" grpId="0"/>
          <p:bldP spid="36" grpId="0" animBg="1"/>
          <p:bldP spid="38" grpId="0" animBg="1"/>
          <p:bldP spid="41" grpId="0" animBg="1"/>
          <p:bldP spid="42" grpId="0" animBg="1"/>
          <p:bldP spid="43" grpId="0" animBg="1"/>
          <p:bldP spid="44"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500"/>
                                            <p:tgtEl>
                                              <p:spTgt spid="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500"/>
                                            <p:tgtEl>
                                              <p:spTgt spid="2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500"/>
                                            <p:tgtEl>
                                              <p:spTgt spid="2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fade">
                                          <p:cBhvr>
                                            <p:cTn id="69" dur="500"/>
                                            <p:tgtEl>
                                              <p:spTgt spid="3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500"/>
                                            <p:tgtEl>
                                              <p:spTgt spid="31"/>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fade">
                                          <p:cBhvr>
                                            <p:cTn id="75" dur="500"/>
                                            <p:tgtEl>
                                              <p:spTgt spid="3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fade">
                                          <p:cBhvr>
                                            <p:cTn id="78" dur="500"/>
                                            <p:tgtEl>
                                              <p:spTgt spid="33"/>
                                            </p:tgtEl>
                                          </p:cBhvr>
                                        </p:animEffect>
                                      </p:childTnLst>
                                    </p:cTn>
                                  </p:par>
                                  <p:par>
                                    <p:cTn id="79" presetID="10" presetClass="entr" presetSubtype="0" fill="hold" nodeType="with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fade">
                                          <p:cBhvr>
                                            <p:cTn id="81" dur="500"/>
                                            <p:tgtEl>
                                              <p:spTgt spid="18"/>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2" fill="hold" nodeType="clickEffect">
                                      <p:stCondLst>
                                        <p:cond delay="0"/>
                                      </p:stCondLst>
                                      <p:childTnLst>
                                        <p:set>
                                          <p:cBhvr>
                                            <p:cTn id="85" dur="1" fill="hold">
                                              <p:stCondLst>
                                                <p:cond delay="0"/>
                                              </p:stCondLst>
                                            </p:cTn>
                                            <p:tgtEl>
                                              <p:spTgt spid="5"/>
                                            </p:tgtEl>
                                            <p:attrNameLst>
                                              <p:attrName>style.visibility</p:attrName>
                                            </p:attrNameLst>
                                          </p:cBhvr>
                                          <p:to>
                                            <p:strVal val="visible"/>
                                          </p:to>
                                        </p:set>
                                        <p:anim calcmode="lin" valueType="num">
                                          <p:cBhvr additive="base">
                                            <p:cTn id="86" dur="1000" fill="hold"/>
                                            <p:tgtEl>
                                              <p:spTgt spid="5"/>
                                            </p:tgtEl>
                                            <p:attrNameLst>
                                              <p:attrName>ppt_x</p:attrName>
                                            </p:attrNameLst>
                                          </p:cBhvr>
                                          <p:tavLst>
                                            <p:tav tm="0">
                                              <p:val>
                                                <p:strVal val="1+#ppt_w/2"/>
                                              </p:val>
                                            </p:tav>
                                            <p:tav tm="100000">
                                              <p:val>
                                                <p:strVal val="#ppt_x"/>
                                              </p:val>
                                            </p:tav>
                                          </p:tavLst>
                                        </p:anim>
                                        <p:anim calcmode="lin" valueType="num">
                                          <p:cBhvr additive="base">
                                            <p:cTn id="87" dur="1000" fill="hold"/>
                                            <p:tgtEl>
                                              <p:spTgt spid="5"/>
                                            </p:tgtEl>
                                            <p:attrNameLst>
                                              <p:attrName>ppt_y</p:attrName>
                                            </p:attrNameLst>
                                          </p:cBhvr>
                                          <p:tavLst>
                                            <p:tav tm="0">
                                              <p:val>
                                                <p:strVal val="#ppt_y"/>
                                              </p:val>
                                            </p:tav>
                                            <p:tav tm="100000">
                                              <p:val>
                                                <p:strVal val="#ppt_y"/>
                                              </p:val>
                                            </p:tav>
                                          </p:tavLst>
                                        </p:anim>
                                      </p:childTnLst>
                                    </p:cTn>
                                  </p:par>
                                </p:childTnLst>
                              </p:cTn>
                            </p:par>
                            <p:par>
                              <p:cTn id="88" fill="hold">
                                <p:stCondLst>
                                  <p:cond delay="1000"/>
                                </p:stCondLst>
                                <p:childTnLst>
                                  <p:par>
                                    <p:cTn id="89" presetID="1" presetClass="entr" presetSubtype="0" fill="hold" nodeType="afterEffect">
                                      <p:stCondLst>
                                        <p:cond delay="0"/>
                                      </p:stCondLst>
                                      <p:childTnLst>
                                        <p:set>
                                          <p:cBhvr>
                                            <p:cTn id="90" dur="1" fill="hold">
                                              <p:stCondLst>
                                                <p:cond delay="0"/>
                                              </p:stCondLst>
                                            </p:cTn>
                                            <p:tgtEl>
                                              <p:spTgt spid="3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mph" presetSubtype="2" fill="hold" nodeType="clickEffect">
                                      <p:stCondLst>
                                        <p:cond delay="0"/>
                                      </p:stCondLst>
                                      <p:childTnLst>
                                        <p:animClr clrSpc="rgb" dir="cw">
                                          <p:cBhvr>
                                            <p:cTn id="94" dur="2000" fill="hold"/>
                                            <p:tgtEl>
                                              <p:spTgt spid="17"/>
                                            </p:tgtEl>
                                            <p:attrNameLst>
                                              <p:attrName>fillcolor</p:attrName>
                                            </p:attrNameLst>
                                          </p:cBhvr>
                                          <p:to>
                                            <a:srgbClr val="F07680"/>
                                          </p:to>
                                        </p:animClr>
                                        <p:set>
                                          <p:cBhvr>
                                            <p:cTn id="95" dur="2000" fill="hold"/>
                                            <p:tgtEl>
                                              <p:spTgt spid="17"/>
                                            </p:tgtEl>
                                            <p:attrNameLst>
                                              <p:attrName>fill.type</p:attrName>
                                            </p:attrNameLst>
                                          </p:cBhvr>
                                          <p:to>
                                            <p:strVal val="solid"/>
                                          </p:to>
                                        </p:set>
                                        <p:set>
                                          <p:cBhvr>
                                            <p:cTn id="96" dur="2000" fill="hold"/>
                                            <p:tgtEl>
                                              <p:spTgt spid="17"/>
                                            </p:tgtEl>
                                            <p:attrNameLst>
                                              <p:attrName>fill.on</p:attrName>
                                            </p:attrNameLst>
                                          </p:cBhvr>
                                          <p:to>
                                            <p:strVal val="true"/>
                                          </p:to>
                                        </p:set>
                                      </p:childTnLst>
                                    </p:cTn>
                                  </p:par>
                                </p:childTnLst>
                              </p:cTn>
                            </p:par>
                          </p:childTnLst>
                        </p:cTn>
                      </p:par>
                      <p:par>
                        <p:cTn id="97" fill="hold">
                          <p:stCondLst>
                            <p:cond delay="indefinite"/>
                          </p:stCondLst>
                          <p:childTnLst>
                            <p:par>
                              <p:cTn id="98" fill="hold">
                                <p:stCondLst>
                                  <p:cond delay="0"/>
                                </p:stCondLst>
                                <p:childTnLst>
                                  <p:par>
                                    <p:cTn id="99" presetID="22" presetClass="entr" presetSubtype="4" fill="hold" grpId="0" nodeType="clickEffect">
                                      <p:stCondLst>
                                        <p:cond delay="0"/>
                                      </p:stCondLst>
                                      <p:childTnLst>
                                        <p:set>
                                          <p:cBhvr>
                                            <p:cTn id="100" dur="1" fill="hold">
                                              <p:stCondLst>
                                                <p:cond delay="0"/>
                                              </p:stCondLst>
                                            </p:cTn>
                                            <p:tgtEl>
                                              <p:spTgt spid="36"/>
                                            </p:tgtEl>
                                            <p:attrNameLst>
                                              <p:attrName>style.visibility</p:attrName>
                                            </p:attrNameLst>
                                          </p:cBhvr>
                                          <p:to>
                                            <p:strVal val="visible"/>
                                          </p:to>
                                        </p:set>
                                        <p:animEffect transition="in" filter="wipe(down)">
                                          <p:cBhvr>
                                            <p:cTn id="101" dur="500"/>
                                            <p:tgtEl>
                                              <p:spTgt spid="36"/>
                                            </p:tgtEl>
                                          </p:cBhvr>
                                        </p:animEffect>
                                      </p:childTnLst>
                                    </p:cTn>
                                  </p:par>
                                </p:childTnLst>
                              </p:cTn>
                            </p:par>
                            <p:par>
                              <p:cTn id="102" fill="hold">
                                <p:stCondLst>
                                  <p:cond delay="500"/>
                                </p:stCondLst>
                                <p:childTnLst>
                                  <p:par>
                                    <p:cTn id="103" presetID="1" presetClass="emph" presetSubtype="2" fill="hold" nodeType="afterEffect">
                                      <p:stCondLst>
                                        <p:cond delay="0"/>
                                      </p:stCondLst>
                                      <p:childTnLst>
                                        <p:animClr clrSpc="rgb" dir="cw">
                                          <p:cBhvr>
                                            <p:cTn id="104" dur="500" fill="hold"/>
                                            <p:tgtEl>
                                              <p:spTgt spid="16"/>
                                            </p:tgtEl>
                                            <p:attrNameLst>
                                              <p:attrName>fillcolor</p:attrName>
                                            </p:attrNameLst>
                                          </p:cBhvr>
                                          <p:to>
                                            <a:srgbClr val="8395D1"/>
                                          </p:to>
                                        </p:animClr>
                                        <p:set>
                                          <p:cBhvr>
                                            <p:cTn id="105" dur="500" fill="hold"/>
                                            <p:tgtEl>
                                              <p:spTgt spid="16"/>
                                            </p:tgtEl>
                                            <p:attrNameLst>
                                              <p:attrName>fill.type</p:attrName>
                                            </p:attrNameLst>
                                          </p:cBhvr>
                                          <p:to>
                                            <p:strVal val="solid"/>
                                          </p:to>
                                        </p:set>
                                        <p:set>
                                          <p:cBhvr>
                                            <p:cTn id="106" dur="500" fill="hold"/>
                                            <p:tgtEl>
                                              <p:spTgt spid="16"/>
                                            </p:tgtEl>
                                            <p:attrNameLst>
                                              <p:attrName>fill.on</p:attrName>
                                            </p:attrNameLst>
                                          </p:cBhvr>
                                          <p:to>
                                            <p:strVal val="true"/>
                                          </p:to>
                                        </p:set>
                                      </p:childTnLst>
                                    </p:cTn>
                                  </p:par>
                                </p:childTnLst>
                              </p:cTn>
                            </p:par>
                          </p:childTnLst>
                        </p:cTn>
                      </p:par>
                      <p:par>
                        <p:cTn id="107" fill="hold">
                          <p:stCondLst>
                            <p:cond delay="indefinite"/>
                          </p:stCondLst>
                          <p:childTnLst>
                            <p:par>
                              <p:cTn id="108" fill="hold">
                                <p:stCondLst>
                                  <p:cond delay="0"/>
                                </p:stCondLst>
                                <p:childTnLst>
                                  <p:par>
                                    <p:cTn id="109" presetID="22" presetClass="entr" presetSubtype="4" fill="hold" grpId="0" nodeType="clickEffect">
                                      <p:stCondLst>
                                        <p:cond delay="0"/>
                                      </p:stCondLst>
                                      <p:childTnLst>
                                        <p:set>
                                          <p:cBhvr>
                                            <p:cTn id="110" dur="1" fill="hold">
                                              <p:stCondLst>
                                                <p:cond delay="0"/>
                                              </p:stCondLst>
                                            </p:cTn>
                                            <p:tgtEl>
                                              <p:spTgt spid="38"/>
                                            </p:tgtEl>
                                            <p:attrNameLst>
                                              <p:attrName>style.visibility</p:attrName>
                                            </p:attrNameLst>
                                          </p:cBhvr>
                                          <p:to>
                                            <p:strVal val="visible"/>
                                          </p:to>
                                        </p:set>
                                        <p:animEffect transition="in" filter="wipe(down)">
                                          <p:cBhvr>
                                            <p:cTn id="111" dur="500"/>
                                            <p:tgtEl>
                                              <p:spTgt spid="38"/>
                                            </p:tgtEl>
                                          </p:cBhvr>
                                        </p:animEffect>
                                      </p:childTnLst>
                                    </p:cTn>
                                  </p:par>
                                </p:childTnLst>
                              </p:cTn>
                            </p:par>
                            <p:par>
                              <p:cTn id="112" fill="hold">
                                <p:stCondLst>
                                  <p:cond delay="500"/>
                                </p:stCondLst>
                                <p:childTnLst>
                                  <p:par>
                                    <p:cTn id="113" presetID="1" presetClass="emph" presetSubtype="2" fill="hold" nodeType="afterEffect">
                                      <p:stCondLst>
                                        <p:cond delay="0"/>
                                      </p:stCondLst>
                                      <p:childTnLst>
                                        <p:animClr clrSpc="rgb" dir="cw">
                                          <p:cBhvr>
                                            <p:cTn id="114" dur="500" fill="hold"/>
                                            <p:tgtEl>
                                              <p:spTgt spid="6"/>
                                            </p:tgtEl>
                                            <p:attrNameLst>
                                              <p:attrName>fillcolor</p:attrName>
                                            </p:attrNameLst>
                                          </p:cBhvr>
                                          <p:to>
                                            <a:srgbClr val="F7D7F1"/>
                                          </p:to>
                                        </p:animClr>
                                        <p:set>
                                          <p:cBhvr>
                                            <p:cTn id="115" dur="500" fill="hold"/>
                                            <p:tgtEl>
                                              <p:spTgt spid="6"/>
                                            </p:tgtEl>
                                            <p:attrNameLst>
                                              <p:attrName>fill.type</p:attrName>
                                            </p:attrNameLst>
                                          </p:cBhvr>
                                          <p:to>
                                            <p:strVal val="solid"/>
                                          </p:to>
                                        </p:set>
                                        <p:set>
                                          <p:cBhvr>
                                            <p:cTn id="116" dur="500" fill="hold"/>
                                            <p:tgtEl>
                                              <p:spTgt spid="6"/>
                                            </p:tgtEl>
                                            <p:attrNameLst>
                                              <p:attrName>fill.on</p:attrName>
                                            </p:attrNameLst>
                                          </p:cBhvr>
                                          <p:to>
                                            <p:strVal val="true"/>
                                          </p:to>
                                        </p:set>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grpId="0" nodeType="clickEffect">
                                      <p:stCondLst>
                                        <p:cond delay="0"/>
                                      </p:stCondLst>
                                      <p:childTnLst>
                                        <p:set>
                                          <p:cBhvr>
                                            <p:cTn id="120" dur="1" fill="hold">
                                              <p:stCondLst>
                                                <p:cond delay="0"/>
                                              </p:stCondLst>
                                            </p:cTn>
                                            <p:tgtEl>
                                              <p:spTgt spid="41"/>
                                            </p:tgtEl>
                                            <p:attrNameLst>
                                              <p:attrName>style.visibility</p:attrName>
                                            </p:attrNameLst>
                                          </p:cBhvr>
                                          <p:to>
                                            <p:strVal val="visible"/>
                                          </p:to>
                                        </p:set>
                                        <p:animEffect transition="in" filter="wipe(down)">
                                          <p:cBhvr>
                                            <p:cTn id="121" dur="500"/>
                                            <p:tgtEl>
                                              <p:spTgt spid="41"/>
                                            </p:tgtEl>
                                          </p:cBhvr>
                                        </p:animEffect>
                                      </p:childTnLst>
                                    </p:cTn>
                                  </p:par>
                                </p:childTnLst>
                              </p:cTn>
                            </p:par>
                            <p:par>
                              <p:cTn id="122" fill="hold">
                                <p:stCondLst>
                                  <p:cond delay="500"/>
                                </p:stCondLst>
                                <p:childTnLst>
                                  <p:par>
                                    <p:cTn id="123" presetID="1" presetClass="emph" presetSubtype="2" fill="hold" nodeType="afterEffect">
                                      <p:stCondLst>
                                        <p:cond delay="0"/>
                                      </p:stCondLst>
                                      <p:childTnLst>
                                        <p:animClr clrSpc="rgb" dir="cw">
                                          <p:cBhvr>
                                            <p:cTn id="124" dur="500" fill="hold"/>
                                            <p:tgtEl>
                                              <p:spTgt spid="12"/>
                                            </p:tgtEl>
                                            <p:attrNameLst>
                                              <p:attrName>fillcolor</p:attrName>
                                            </p:attrNameLst>
                                          </p:cBhvr>
                                          <p:to>
                                            <a:srgbClr val="F8BE85"/>
                                          </p:to>
                                        </p:animClr>
                                        <p:set>
                                          <p:cBhvr>
                                            <p:cTn id="125" dur="500" fill="hold"/>
                                            <p:tgtEl>
                                              <p:spTgt spid="12"/>
                                            </p:tgtEl>
                                            <p:attrNameLst>
                                              <p:attrName>fill.type</p:attrName>
                                            </p:attrNameLst>
                                          </p:cBhvr>
                                          <p:to>
                                            <p:strVal val="solid"/>
                                          </p:to>
                                        </p:set>
                                        <p:set>
                                          <p:cBhvr>
                                            <p:cTn id="126" dur="500" fill="hold"/>
                                            <p:tgtEl>
                                              <p:spTgt spid="12"/>
                                            </p:tgtEl>
                                            <p:attrNameLst>
                                              <p:attrName>fill.on</p:attrName>
                                            </p:attrNameLst>
                                          </p:cBhvr>
                                          <p:to>
                                            <p:strVal val="true"/>
                                          </p:to>
                                        </p:set>
                                      </p:childTnLst>
                                    </p:cTn>
                                  </p:par>
                                </p:childTnLst>
                              </p:cTn>
                            </p:par>
                          </p:childTnLst>
                        </p:cTn>
                      </p:par>
                      <p:par>
                        <p:cTn id="127" fill="hold">
                          <p:stCondLst>
                            <p:cond delay="indefinite"/>
                          </p:stCondLst>
                          <p:childTnLst>
                            <p:par>
                              <p:cTn id="128" fill="hold">
                                <p:stCondLst>
                                  <p:cond delay="0"/>
                                </p:stCondLst>
                                <p:childTnLst>
                                  <p:par>
                                    <p:cTn id="129" presetID="22" presetClass="entr" presetSubtype="4" fill="hold" grpId="0" nodeType="clickEffect">
                                      <p:stCondLst>
                                        <p:cond delay="0"/>
                                      </p:stCondLst>
                                      <p:childTnLst>
                                        <p:set>
                                          <p:cBhvr>
                                            <p:cTn id="130" dur="1" fill="hold">
                                              <p:stCondLst>
                                                <p:cond delay="0"/>
                                              </p:stCondLst>
                                            </p:cTn>
                                            <p:tgtEl>
                                              <p:spTgt spid="42"/>
                                            </p:tgtEl>
                                            <p:attrNameLst>
                                              <p:attrName>style.visibility</p:attrName>
                                            </p:attrNameLst>
                                          </p:cBhvr>
                                          <p:to>
                                            <p:strVal val="visible"/>
                                          </p:to>
                                        </p:set>
                                        <p:animEffect transition="in" filter="wipe(down)">
                                          <p:cBhvr>
                                            <p:cTn id="131" dur="500"/>
                                            <p:tgtEl>
                                              <p:spTgt spid="42"/>
                                            </p:tgtEl>
                                          </p:cBhvr>
                                        </p:animEffect>
                                      </p:childTnLst>
                                    </p:cTn>
                                  </p:par>
                                </p:childTnLst>
                              </p:cTn>
                            </p:par>
                            <p:par>
                              <p:cTn id="132" fill="hold">
                                <p:stCondLst>
                                  <p:cond delay="500"/>
                                </p:stCondLst>
                                <p:childTnLst>
                                  <p:par>
                                    <p:cTn id="133" presetID="1" presetClass="emph" presetSubtype="2" fill="hold" nodeType="afterEffect">
                                      <p:stCondLst>
                                        <p:cond delay="0"/>
                                      </p:stCondLst>
                                      <p:childTnLst>
                                        <p:animClr clrSpc="rgb" dir="cw">
                                          <p:cBhvr>
                                            <p:cTn id="134" dur="500" fill="hold"/>
                                            <p:tgtEl>
                                              <p:spTgt spid="13"/>
                                            </p:tgtEl>
                                            <p:attrNameLst>
                                              <p:attrName>fillcolor</p:attrName>
                                            </p:attrNameLst>
                                          </p:cBhvr>
                                          <p:to>
                                            <a:srgbClr val="F9DB73"/>
                                          </p:to>
                                        </p:animClr>
                                        <p:set>
                                          <p:cBhvr>
                                            <p:cTn id="135" dur="500" fill="hold"/>
                                            <p:tgtEl>
                                              <p:spTgt spid="13"/>
                                            </p:tgtEl>
                                            <p:attrNameLst>
                                              <p:attrName>fill.type</p:attrName>
                                            </p:attrNameLst>
                                          </p:cBhvr>
                                          <p:to>
                                            <p:strVal val="solid"/>
                                          </p:to>
                                        </p:set>
                                        <p:set>
                                          <p:cBhvr>
                                            <p:cTn id="136" dur="500" fill="hold"/>
                                            <p:tgtEl>
                                              <p:spTgt spid="13"/>
                                            </p:tgtEl>
                                            <p:attrNameLst>
                                              <p:attrName>fill.on</p:attrName>
                                            </p:attrNameLst>
                                          </p:cBhvr>
                                          <p:to>
                                            <p:strVal val="true"/>
                                          </p:to>
                                        </p:set>
                                      </p:childTnLst>
                                    </p:cTn>
                                  </p:par>
                                </p:childTnLst>
                              </p:cTn>
                            </p:par>
                          </p:childTnLst>
                        </p:cTn>
                      </p:par>
                      <p:par>
                        <p:cTn id="137" fill="hold">
                          <p:stCondLst>
                            <p:cond delay="indefinite"/>
                          </p:stCondLst>
                          <p:childTnLst>
                            <p:par>
                              <p:cTn id="138" fill="hold">
                                <p:stCondLst>
                                  <p:cond delay="0"/>
                                </p:stCondLst>
                                <p:childTnLst>
                                  <p:par>
                                    <p:cTn id="139" presetID="22" presetClass="entr" presetSubtype="4" fill="hold" grpId="0" nodeType="clickEffect">
                                      <p:stCondLst>
                                        <p:cond delay="0"/>
                                      </p:stCondLst>
                                      <p:childTnLst>
                                        <p:set>
                                          <p:cBhvr>
                                            <p:cTn id="140" dur="1" fill="hold">
                                              <p:stCondLst>
                                                <p:cond delay="0"/>
                                              </p:stCondLst>
                                            </p:cTn>
                                            <p:tgtEl>
                                              <p:spTgt spid="43"/>
                                            </p:tgtEl>
                                            <p:attrNameLst>
                                              <p:attrName>style.visibility</p:attrName>
                                            </p:attrNameLst>
                                          </p:cBhvr>
                                          <p:to>
                                            <p:strVal val="visible"/>
                                          </p:to>
                                        </p:set>
                                        <p:animEffect transition="in" filter="wipe(down)">
                                          <p:cBhvr>
                                            <p:cTn id="141" dur="500"/>
                                            <p:tgtEl>
                                              <p:spTgt spid="43"/>
                                            </p:tgtEl>
                                          </p:cBhvr>
                                        </p:animEffect>
                                      </p:childTnLst>
                                    </p:cTn>
                                  </p:par>
                                </p:childTnLst>
                              </p:cTn>
                            </p:par>
                            <p:par>
                              <p:cTn id="142" fill="hold">
                                <p:stCondLst>
                                  <p:cond delay="500"/>
                                </p:stCondLst>
                                <p:childTnLst>
                                  <p:par>
                                    <p:cTn id="143" presetID="1" presetClass="emph" presetSubtype="2" fill="hold" nodeType="afterEffect">
                                      <p:stCondLst>
                                        <p:cond delay="0"/>
                                      </p:stCondLst>
                                      <p:childTnLst>
                                        <p:animClr clrSpc="rgb" dir="cw">
                                          <p:cBhvr>
                                            <p:cTn id="144" dur="500" fill="hold"/>
                                            <p:tgtEl>
                                              <p:spTgt spid="14"/>
                                            </p:tgtEl>
                                            <p:attrNameLst>
                                              <p:attrName>fillcolor</p:attrName>
                                            </p:attrNameLst>
                                          </p:cBhvr>
                                          <p:to>
                                            <a:srgbClr val="BBE784"/>
                                          </p:to>
                                        </p:animClr>
                                        <p:set>
                                          <p:cBhvr>
                                            <p:cTn id="145" dur="500" fill="hold"/>
                                            <p:tgtEl>
                                              <p:spTgt spid="14"/>
                                            </p:tgtEl>
                                            <p:attrNameLst>
                                              <p:attrName>fill.type</p:attrName>
                                            </p:attrNameLst>
                                          </p:cBhvr>
                                          <p:to>
                                            <p:strVal val="solid"/>
                                          </p:to>
                                        </p:set>
                                        <p:set>
                                          <p:cBhvr>
                                            <p:cTn id="146" dur="500" fill="hold"/>
                                            <p:tgtEl>
                                              <p:spTgt spid="14"/>
                                            </p:tgtEl>
                                            <p:attrNameLst>
                                              <p:attrName>fill.on</p:attrName>
                                            </p:attrNameLst>
                                          </p:cBhvr>
                                          <p:to>
                                            <p:strVal val="true"/>
                                          </p:to>
                                        </p:set>
                                      </p:childTnLst>
                                    </p:cTn>
                                  </p:par>
                                </p:childTnLst>
                              </p:cTn>
                            </p:par>
                          </p:childTnLst>
                        </p:cTn>
                      </p:par>
                      <p:par>
                        <p:cTn id="147" fill="hold">
                          <p:stCondLst>
                            <p:cond delay="indefinite"/>
                          </p:stCondLst>
                          <p:childTnLst>
                            <p:par>
                              <p:cTn id="148" fill="hold">
                                <p:stCondLst>
                                  <p:cond delay="0"/>
                                </p:stCondLst>
                                <p:childTnLst>
                                  <p:par>
                                    <p:cTn id="149" presetID="22" presetClass="entr" presetSubtype="4" fill="hold" grpId="0" nodeType="clickEffect">
                                      <p:stCondLst>
                                        <p:cond delay="0"/>
                                      </p:stCondLst>
                                      <p:childTnLst>
                                        <p:set>
                                          <p:cBhvr>
                                            <p:cTn id="150" dur="1" fill="hold">
                                              <p:stCondLst>
                                                <p:cond delay="0"/>
                                              </p:stCondLst>
                                            </p:cTn>
                                            <p:tgtEl>
                                              <p:spTgt spid="44"/>
                                            </p:tgtEl>
                                            <p:attrNameLst>
                                              <p:attrName>style.visibility</p:attrName>
                                            </p:attrNameLst>
                                          </p:cBhvr>
                                          <p:to>
                                            <p:strVal val="visible"/>
                                          </p:to>
                                        </p:set>
                                        <p:animEffect transition="in" filter="wipe(down)">
                                          <p:cBhvr>
                                            <p:cTn id="151" dur="500"/>
                                            <p:tgtEl>
                                              <p:spTgt spid="44"/>
                                            </p:tgtEl>
                                          </p:cBhvr>
                                        </p:animEffect>
                                      </p:childTnLst>
                                    </p:cTn>
                                  </p:par>
                                </p:childTnLst>
                              </p:cTn>
                            </p:par>
                            <p:par>
                              <p:cTn id="152" fill="hold">
                                <p:stCondLst>
                                  <p:cond delay="500"/>
                                </p:stCondLst>
                                <p:childTnLst>
                                  <p:par>
                                    <p:cTn id="153" presetID="1" presetClass="emph" presetSubtype="2" fill="hold" nodeType="afterEffect">
                                      <p:stCondLst>
                                        <p:cond delay="0"/>
                                      </p:stCondLst>
                                      <p:childTnLst>
                                        <p:animClr clrSpc="rgb" dir="cw">
                                          <p:cBhvr>
                                            <p:cTn id="154" dur="500" fill="hold"/>
                                            <p:tgtEl>
                                              <p:spTgt spid="15"/>
                                            </p:tgtEl>
                                            <p:attrNameLst>
                                              <p:attrName>fillcolor</p:attrName>
                                            </p:attrNameLst>
                                          </p:cBhvr>
                                          <p:to>
                                            <a:srgbClr val="89DCEA"/>
                                          </p:to>
                                        </p:animClr>
                                        <p:set>
                                          <p:cBhvr>
                                            <p:cTn id="155" dur="500" fill="hold"/>
                                            <p:tgtEl>
                                              <p:spTgt spid="15"/>
                                            </p:tgtEl>
                                            <p:attrNameLst>
                                              <p:attrName>fill.type</p:attrName>
                                            </p:attrNameLst>
                                          </p:cBhvr>
                                          <p:to>
                                            <p:strVal val="solid"/>
                                          </p:to>
                                        </p:set>
                                        <p:set>
                                          <p:cBhvr>
                                            <p:cTn id="156" dur="5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P spid="2" grpId="0" animBg="1"/>
          <p:bldP spid="6" grpId="0" animBg="1"/>
          <p:bldP spid="12" grpId="0" animBg="1"/>
          <p:bldP spid="13" grpId="0" animBg="1"/>
          <p:bldP spid="14" grpId="0" animBg="1"/>
          <p:bldP spid="15" grpId="0" animBg="1"/>
          <p:bldP spid="16" grpId="0" animBg="1"/>
          <p:bldP spid="17" grpId="0" animBg="1"/>
          <p:bldP spid="7" grpId="0" animBg="1"/>
          <p:bldP spid="21" grpId="0" animBg="1"/>
          <p:bldP spid="22" grpId="0" animBg="1"/>
          <p:bldP spid="23" grpId="0" animBg="1"/>
          <p:bldP spid="24" grpId="0" animBg="1"/>
          <p:bldP spid="25" grpId="0" animBg="1"/>
          <p:bldP spid="26" grpId="0" animBg="1"/>
          <p:bldP spid="27" grpId="0" animBg="1"/>
          <p:bldP spid="9" grpId="0"/>
          <p:bldP spid="28" grpId="0"/>
          <p:bldP spid="29" grpId="0"/>
          <p:bldP spid="30" grpId="0"/>
          <p:bldP spid="31" grpId="0"/>
          <p:bldP spid="32" grpId="0"/>
          <p:bldP spid="33" grpId="0"/>
          <p:bldP spid="36" grpId="0" animBg="1"/>
          <p:bldP spid="38" grpId="0" animBg="1"/>
          <p:bldP spid="41" grpId="0" animBg="1"/>
          <p:bldP spid="42" grpId="0" animBg="1"/>
          <p:bldP spid="43" grpId="0" animBg="1"/>
          <p:bldP spid="44"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935467" y="367021"/>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4</a:t>
            </a:r>
            <a:endParaRPr lang="en-US" sz="36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506054" y="278839"/>
            <a:ext cx="9503321" cy="658770"/>
          </a:xfrm>
          <a:prstGeom prst="rect">
            <a:avLst/>
          </a:prstGeom>
          <a:noFill/>
        </p:spPr>
        <p:txBody>
          <a:bodyPr wrap="square" rtlCol="0">
            <a:spAutoFit/>
          </a:bodyPr>
          <a:lstStyle/>
          <a:p>
            <a:pPr>
              <a:lnSpc>
                <a:spcPct val="150000"/>
              </a:lnSpc>
            </a:pPr>
            <a:r>
              <a:rPr lang="en-US" sz="2800" dirty="0">
                <a:latin typeface="Times New Roman" panose="02020603050405020304" pitchFamily="18" charset="0"/>
                <a:cs typeface="Times New Roman" panose="02020603050405020304" pitchFamily="18" charset="0"/>
              </a:rPr>
              <a:t> a)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300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1">
            <a:extLst>
              <a:ext uri="{BEBA8EAE-BF5A-486C-A8C5-ECC9F3942E4B}">
                <a14:imgProps xmlns:a14="http://schemas.microsoft.com/office/drawing/2010/main">
                  <a14:imgLayer r:embed="rId2">
                    <a14:imgEffect>
                      <a14:saturation sat="200000"/>
                    </a14:imgEffect>
                    <a14:imgEffect>
                      <a14:sharpenSoften amount="39000"/>
                    </a14:imgEffect>
                  </a14:imgLayer>
                </a14:imgProps>
              </a:ext>
              <a:ext uri="{28A0092B-C50C-407E-A947-70E740481C1C}">
                <a14:useLocalDpi xmlns:a14="http://schemas.microsoft.com/office/drawing/2010/main" val="0"/>
              </a:ext>
            </a:extLst>
          </a:blip>
          <a:stretch>
            <a:fillRect/>
          </a:stretch>
        </p:blipFill>
        <p:spPr>
          <a:xfrm>
            <a:off x="3155950" y="1149350"/>
            <a:ext cx="5710614" cy="3613150"/>
          </a:xfrm>
          <a:prstGeom prst="rect">
            <a:avLst/>
          </a:prstGeom>
        </p:spPr>
      </p:pic>
      <p:sp>
        <p:nvSpPr>
          <p:cNvPr id="7" name="TextBox 6"/>
          <p:cNvSpPr txBox="1"/>
          <p:nvPr/>
        </p:nvSpPr>
        <p:spPr>
          <a:xfrm>
            <a:off x="2019300" y="5202280"/>
            <a:ext cx="6712094" cy="646331"/>
          </a:xfrm>
          <a:prstGeom prst="rect">
            <a:avLst/>
          </a:prstGeom>
          <a:noFill/>
        </p:spPr>
        <p:txBody>
          <a:bodyPr wrap="none" rtlCol="0">
            <a:spAutoFit/>
          </a:bodyPr>
          <a:lstStyle/>
          <a:p>
            <a:r>
              <a:rPr lang="en-US" sz="36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Số liền trước của 300 là: 299</a:t>
            </a:r>
            <a:endParaRPr lang="en-US" sz="36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83067" y="367021"/>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4</a:t>
            </a:r>
            <a:endParaRPr lang="en-US" sz="36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344339" y="278839"/>
            <a:ext cx="9503321" cy="658770"/>
          </a:xfrm>
          <a:prstGeom prst="rect">
            <a:avLst/>
          </a:prstGeom>
          <a:noFill/>
        </p:spPr>
        <p:txBody>
          <a:bodyPr wrap="square" rtlCol="0">
            <a:spAutoFit/>
          </a:bodyPr>
          <a:lstStyle/>
          <a:p>
            <a:pPr>
              <a:lnSpc>
                <a:spcPct val="150000"/>
              </a:lnSpc>
            </a:pPr>
            <a:r>
              <a:rPr lang="en-US" sz="2800" dirty="0">
                <a:latin typeface="Times New Roman" panose="02020603050405020304" pitchFamily="18" charset="0"/>
                <a:cs typeface="Times New Roman" panose="02020603050405020304" pitchFamily="18" charset="0"/>
              </a:rPr>
              <a:t> b)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999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506054" y="4966937"/>
            <a:ext cx="5981125" cy="584775"/>
          </a:xfrm>
          <a:prstGeom prst="rect">
            <a:avLst/>
          </a:prstGeom>
          <a:noFill/>
        </p:spPr>
        <p:txBody>
          <a:bodyPr wrap="none" rtlCol="0">
            <a:spAutoFit/>
          </a:bodyPr>
          <a:lstStyle/>
          <a:p>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a:latin typeface="Times New Roman" panose="02020603050405020304" pitchFamily="18" charset="0"/>
                <a:cs typeface="Times New Roman" panose="02020603050405020304" pitchFamily="18" charset="0"/>
                <a:sym typeface="Wingdings" panose="05000000000000000000" pitchFamily="2" charset="2"/>
              </a:rPr>
              <a:t>Số liền trước của 999 là: </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998</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2" name="Rounded Rectangle 1"/>
          <p:cNvSpPr/>
          <p:nvPr/>
        </p:nvSpPr>
        <p:spPr>
          <a:xfrm>
            <a:off x="1506054" y="2032534"/>
            <a:ext cx="2476500" cy="2476500"/>
          </a:xfrm>
          <a:solidFill>
            <a:srgbClr val="EF5F5F">
              <a:alpha val="7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atin typeface="Times New Roman" panose="02020603050405020304" pitchFamily="18" charset="0"/>
                <a:cs typeface="Times New Roman" panose="02020603050405020304" pitchFamily="18" charset="0"/>
              </a:rPr>
              <a:t>998</a:t>
            </a:r>
            <a:endParaRPr lang="en-US" sz="5400" dirty="0">
              <a:latin typeface="Times New Roman" panose="02020603050405020304" pitchFamily="18" charset="0"/>
              <a:cs typeface="Times New Roman" panose="02020603050405020304" pitchFamily="18" charset="0"/>
            </a:endParaRPr>
          </a:p>
        </p:txBody>
      </p:sp>
      <p:sp>
        <p:nvSpPr>
          <p:cNvPr id="8" name="Rounded Rectangle 7"/>
          <p:cNvSpPr/>
          <p:nvPr/>
        </p:nvSpPr>
        <p:spPr>
          <a:xfrm>
            <a:off x="8039100" y="2032534"/>
            <a:ext cx="2476500" cy="2476500"/>
          </a:xfrm>
          <a:solidFill>
            <a:srgbClr val="7FC438">
              <a:alpha val="7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atin typeface="Times New Roman" panose="02020603050405020304" pitchFamily="18" charset="0"/>
                <a:cs typeface="Times New Roman" panose="02020603050405020304" pitchFamily="18" charset="0"/>
              </a:rPr>
              <a:t>1000</a:t>
            </a:r>
            <a:endParaRPr lang="en-US" sz="5400" dirty="0">
              <a:latin typeface="Times New Roman" panose="02020603050405020304" pitchFamily="18" charset="0"/>
              <a:cs typeface="Times New Roman" panose="02020603050405020304" pitchFamily="18" charset="0"/>
            </a:endParaRPr>
          </a:p>
        </p:txBody>
      </p:sp>
      <p:sp>
        <p:nvSpPr>
          <p:cNvPr id="9" name="Rounded Rectangle 8"/>
          <p:cNvSpPr/>
          <p:nvPr/>
        </p:nvSpPr>
        <p:spPr>
          <a:xfrm>
            <a:off x="4857750" y="2098394"/>
            <a:ext cx="2476500" cy="2476500"/>
          </a:xfrm>
          <a:solidFill>
            <a:srgbClr val="F9CA47">
              <a:alpha val="7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spc="300" dirty="0">
                <a:solidFill>
                  <a:schemeClr val="tx1"/>
                </a:solidFill>
                <a:latin typeface="Times New Roman" panose="02020603050405020304" pitchFamily="18" charset="0"/>
                <a:cs typeface="Times New Roman" panose="02020603050405020304" pitchFamily="18" charset="0"/>
              </a:rPr>
              <a:t>999</a:t>
            </a:r>
            <a:endParaRPr lang="en-US" sz="5400" spc="300" dirty="0">
              <a:solidFill>
                <a:schemeClr val="tx1"/>
              </a:solidFill>
              <a:latin typeface="Times New Roman" panose="02020603050405020304" pitchFamily="18" charset="0"/>
              <a:cs typeface="Times New Roman" panose="02020603050405020304" pitchFamily="18" charset="0"/>
            </a:endParaRPr>
          </a:p>
        </p:txBody>
      </p:sp>
      <p:sp>
        <p:nvSpPr>
          <p:cNvPr id="5" name="Curved Down Arrow 4"/>
          <p:cNvSpPr/>
          <p:nvPr/>
        </p:nvSpPr>
        <p:spPr>
          <a:xfrm flipH="1">
            <a:off x="3040207" y="1293965"/>
            <a:ext cx="2892136" cy="675409"/>
          </a:xfrm>
          <a:prstGeom prst="curved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2019300" y="2678865"/>
            <a:ext cx="1466850" cy="1183838"/>
          </a:xfrm>
          <a:prstGeom prst="rect">
            <a:avLst/>
          </a:prstGeom>
          <a:solidFill>
            <a:srgbClr val="F1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3" name="Curved Down Arrow 12"/>
          <p:cNvSpPr/>
          <p:nvPr/>
        </p:nvSpPr>
        <p:spPr>
          <a:xfrm>
            <a:off x="6347114" y="1313647"/>
            <a:ext cx="2892136" cy="675409"/>
          </a:xfrm>
          <a:prstGeom prst="curved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8505824" y="2744725"/>
            <a:ext cx="1666875" cy="1183838"/>
          </a:xfrm>
          <a:prstGeom prst="rect">
            <a:avLst/>
          </a:prstGeom>
          <a:solidFill>
            <a:srgbClr val="A0D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 name="TextBox 14"/>
          <p:cNvSpPr txBox="1"/>
          <p:nvPr/>
        </p:nvSpPr>
        <p:spPr>
          <a:xfrm>
            <a:off x="1506054" y="5702806"/>
            <a:ext cx="5870518" cy="584775"/>
          </a:xfrm>
          <a:prstGeom prst="rect">
            <a:avLst/>
          </a:prstGeom>
          <a:noFill/>
        </p:spPr>
        <p:txBody>
          <a:bodyPr wrap="none" rtlCol="0">
            <a:spAutoFit/>
          </a:bodyPr>
          <a:lstStyle/>
          <a:p>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a:latin typeface="Times New Roman" panose="02020603050405020304" pitchFamily="18" charset="0"/>
                <a:cs typeface="Times New Roman" panose="02020603050405020304" pitchFamily="18" charset="0"/>
                <a:sym typeface="Wingdings" panose="05000000000000000000" pitchFamily="2" charset="2"/>
              </a:rPr>
              <a:t>Số liền sau của 999 là: </a:t>
            </a: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1000</a:t>
            </a:r>
            <a:endParaRPr lang="en-US" sz="32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par>
                                <p:cTn id="16" presetID="1" presetClass="entr" presetSubtype="0" fill="hold" grpId="1"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grpId="1"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righ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left)">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7" grpId="0"/>
      <p:bldP spid="2" grpId="0" animBg="1"/>
      <p:bldP spid="8" grpId="0" animBg="1"/>
      <p:bldP spid="9" grpId="0" animBg="1"/>
      <p:bldP spid="5" grpId="0" animBg="1"/>
      <p:bldP spid="11" grpId="0" animBg="1"/>
      <p:bldP spid="11" grpId="1" animBg="1"/>
      <p:bldP spid="13" grpId="0" animBg="1"/>
      <p:bldP spid="14" grpId="0" animBg="1"/>
      <p:bldP spid="14" grpId="1" animBg="1"/>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685801"/>
            <a:ext cx="3505200" cy="3169285"/>
          </a:xfrm>
          <a:prstGeom prst="rect">
            <a:avLst/>
          </a:prstGeom>
          <a:noFill/>
        </p:spPr>
        <p:txBody>
          <a:bodyPr wrap="square" rtlCol="0">
            <a:spAutoFit/>
          </a:bodyPr>
          <a:lstStyle/>
          <a:p>
            <a:r>
              <a:rPr lang="en-US" sz="4000" b="1">
                <a:solidFill>
                  <a:srgbClr val="FF0000"/>
                </a:solidFill>
                <a:latin typeface="Times New Roman" panose="02020603050405020304" pitchFamily="18" charset="0"/>
                <a:cs typeface="Times New Roman" panose="02020603050405020304" pitchFamily="18" charset="0"/>
              </a:rPr>
              <a:t>DORAEMON</a:t>
            </a:r>
            <a:endParaRPr lang="en-US" sz="4000" b="1">
              <a:solidFill>
                <a:srgbClr val="FF0000"/>
              </a:solidFill>
              <a:latin typeface="Times New Roman" panose="02020603050405020304" pitchFamily="18" charset="0"/>
              <a:cs typeface="Times New Roman" panose="02020603050405020304" pitchFamily="18" charset="0"/>
            </a:endParaRPr>
          </a:p>
          <a:p>
            <a:endParaRPr lang="en-US" sz="4000" b="1">
              <a:solidFill>
                <a:srgbClr val="FF0000"/>
              </a:solidFill>
              <a:latin typeface="Times New Roman" panose="02020603050405020304" pitchFamily="18" charset="0"/>
              <a:cs typeface="Times New Roman" panose="02020603050405020304" pitchFamily="18" charset="0"/>
            </a:endParaRPr>
          </a:p>
          <a:p>
            <a:r>
              <a:rPr lang="en-US" sz="4000" b="1">
                <a:solidFill>
                  <a:srgbClr val="FF0000"/>
                </a:solidFill>
                <a:latin typeface="Times New Roman" panose="02020603050405020304" pitchFamily="18" charset="0"/>
                <a:cs typeface="Times New Roman" panose="02020603050405020304" pitchFamily="18" charset="0"/>
              </a:rPr>
              <a:t>VÀ CHIẾC</a:t>
            </a:r>
            <a:endParaRPr lang="en-US" sz="4000" b="1">
              <a:solidFill>
                <a:srgbClr val="FF0000"/>
              </a:solidFill>
              <a:latin typeface="Times New Roman" panose="02020603050405020304" pitchFamily="18" charset="0"/>
              <a:cs typeface="Times New Roman" panose="02020603050405020304" pitchFamily="18" charset="0"/>
            </a:endParaRPr>
          </a:p>
          <a:p>
            <a:endParaRPr lang="en-US" sz="4000" b="1">
              <a:solidFill>
                <a:srgbClr val="FF0000"/>
              </a:solidFill>
              <a:latin typeface="Times New Roman" panose="02020603050405020304" pitchFamily="18" charset="0"/>
              <a:cs typeface="Times New Roman" panose="02020603050405020304" pitchFamily="18" charset="0"/>
            </a:endParaRPr>
          </a:p>
          <a:p>
            <a:r>
              <a:rPr lang="en-US" sz="4000" b="1">
                <a:solidFill>
                  <a:srgbClr val="FF0000"/>
                </a:solidFill>
                <a:latin typeface="Times New Roman" panose="02020603050405020304" pitchFamily="18" charset="0"/>
                <a:cs typeface="Times New Roman" panose="02020603050405020304" pitchFamily="18" charset="0"/>
              </a:rPr>
              <a:t>BÁNH RÁN</a:t>
            </a:r>
            <a:endParaRPr lang="en-US" sz="4000" b="1">
              <a:solidFill>
                <a:srgbClr val="FF000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4648200" y="2221825"/>
            <a:ext cx="5867400" cy="38862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7" name="TextBox 6"/>
          <p:cNvSpPr txBox="1"/>
          <p:nvPr/>
        </p:nvSpPr>
        <p:spPr>
          <a:xfrm>
            <a:off x="5039590" y="2641431"/>
            <a:ext cx="5476010" cy="3046988"/>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Những con chuột đáng ghét đang tìm cách ăn vụng bánh rán của chú mèo máy Doraemon. Các em hãy ngăn cản chúng bằng cách trả lời các câu hỏi nhé.</a:t>
            </a:r>
            <a:endParaRPr lang="en-US" sz="3200">
              <a:latin typeface="Times New Roman" panose="02020603050405020304" pitchFamily="18" charset="0"/>
              <a:cs typeface="Times New Roman" panose="02020603050405020304" pitchFamily="18" charset="0"/>
            </a:endParaRPr>
          </a:p>
        </p:txBody>
      </p:sp>
      <p:pic>
        <p:nvPicPr>
          <p:cNvPr id="8" name="Picture 7">
            <a:hlinkClick r:id="rId1" action="ppaction://hlinksldjump"/>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pic>
        <p:nvPicPr>
          <p:cNvPr id="9" name="Doremon-Beat_vy46.mp3">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1524000" y="25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1" fill="hold" display="0">
                  <p:stCondLst>
                    <p:cond delay="indefinite"/>
                  </p:stCondLst>
                  <p:endCondLst>
                    <p:cond evt="onStopAudio" delay="0">
                      <p:tgtEl>
                        <p:sldTgt/>
                      </p:tgtEl>
                    </p:cond>
                  </p:endCondLst>
                </p:cTn>
                <p:tgtEl>
                  <p:spTgt spid="9"/>
                </p:tgtEl>
              </p:cMediaNode>
            </p:audio>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 fill="hold"/>
                                        <p:tgtEl>
                                          <p:spTgt spid="9"/>
                                        </p:tgtEl>
                                      </p:cBhvr>
                                    </p:cmd>
                                  </p:childTnLst>
                                </p:cTn>
                              </p:par>
                            </p:childTnLst>
                          </p:cTn>
                        </p:par>
                      </p:childTnLst>
                    </p:cTn>
                  </p:par>
                </p:childTnLst>
              </p:cTn>
              <p:nextCondLst>
                <p:cond evt="onClick" delay="0">
                  <p:tgtEl>
                    <p:spTgt spid="9"/>
                  </p:tgtEl>
                </p:cond>
              </p:nextCondLst>
            </p:seq>
          </p:childTnLst>
        </p:cTn>
      </p:par>
    </p:tnLst>
    <p:bldLst>
      <p:bldP spid="5"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 name="TextBox 2"/>
          <p:cNvSpPr txBox="1"/>
          <p:nvPr/>
        </p:nvSpPr>
        <p:spPr>
          <a:xfrm>
            <a:off x="2971800" y="838201"/>
            <a:ext cx="5410200"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100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endParaRPr lang="en-US" sz="3200" dirty="0">
              <a:latin typeface="Times New Roman" panose="02020603050405020304" pitchFamily="18" charset="0"/>
              <a:cs typeface="Times New Roman" panose="02020603050405020304" pitchFamily="18" charset="0"/>
            </a:endParaRPr>
          </a:p>
        </p:txBody>
      </p:sp>
      <p:sp>
        <p:nvSpPr>
          <p:cNvPr id="4" name="Rounded Rectangle 3"/>
          <p:cNvSpPr/>
          <p:nvPr/>
        </p:nvSpPr>
        <p:spPr>
          <a:xfrm>
            <a:off x="2362200" y="26670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5" name="Rounded Rectangle 4"/>
          <p:cNvSpPr/>
          <p:nvPr/>
        </p:nvSpPr>
        <p:spPr>
          <a:xfrm>
            <a:off x="62484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 name="Rounded Rectangle 5"/>
          <p:cNvSpPr/>
          <p:nvPr/>
        </p:nvSpPr>
        <p:spPr>
          <a:xfrm>
            <a:off x="23622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7" name="Rounded Rectangle 6"/>
          <p:cNvSpPr/>
          <p:nvPr/>
        </p:nvSpPr>
        <p:spPr>
          <a:xfrm>
            <a:off x="6227618"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8" name="TextBox 7"/>
          <p:cNvSpPr txBox="1"/>
          <p:nvPr/>
        </p:nvSpPr>
        <p:spPr>
          <a:xfrm>
            <a:off x="2576946" y="2803756"/>
            <a:ext cx="1704109"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A: 99</a:t>
            </a:r>
            <a:endParaRPr lang="en-US" sz="32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6400800" y="2782975"/>
            <a:ext cx="152400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B: 98</a:t>
            </a:r>
            <a:endParaRPr lang="en-US" sz="32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6400800" y="4470113"/>
            <a:ext cx="152400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D: 102</a:t>
            </a:r>
            <a:endParaRPr lang="en-US" sz="32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2597727" y="4501515"/>
            <a:ext cx="1524000"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C: 101</a:t>
            </a:r>
            <a:endParaRPr lang="en-US" sz="3200"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rotWithShape="1">
          <a:blip r:embed="rId1">
            <a:extLst>
              <a:ext uri="{BEBA8EAE-BF5A-486C-A8C5-ECC9F3942E4B}">
                <a14:imgProps xmlns:a14="http://schemas.microsoft.com/office/drawing/2010/main">
                  <a14:imgLayer r:embed="rId2">
                    <a14:imgEffect>
                      <a14:backgroundRemoval t="9639" b="100000" l="66636" r="100000"/>
                    </a14:imgEffect>
                  </a14:imgLayer>
                </a14:imgProps>
              </a:ext>
              <a:ext uri="{28A0092B-C50C-407E-A947-70E740481C1C}">
                <a14:useLocalDpi xmlns:a14="http://schemas.microsoft.com/office/drawing/2010/main" val="0"/>
              </a:ext>
            </a:extLst>
          </a:blip>
          <a:srcRect l="66818" t="35143" r="5000"/>
          <a:stretch>
            <a:fillRect/>
          </a:stretch>
        </p:blipFill>
        <p:spPr>
          <a:xfrm>
            <a:off x="7665027" y="1502065"/>
            <a:ext cx="1891145" cy="2003135"/>
          </a:xfrm>
          <a:prstGeom prst="rect">
            <a:avLst/>
          </a:prstGeom>
        </p:spPr>
      </p:pic>
      <p:pic>
        <p:nvPicPr>
          <p:cNvPr id="13" name="Picture 12"/>
          <p:cNvPicPr>
            <a:picLocks noChangeAspect="1"/>
          </p:cNvPicPr>
          <p:nvPr/>
        </p:nvPicPr>
        <p:blipFill rotWithShape="1">
          <a:blip r:embed="rId1">
            <a:extLst>
              <a:ext uri="{BEBA8EAE-BF5A-486C-A8C5-ECC9F3942E4B}">
                <a14:imgProps xmlns:a14="http://schemas.microsoft.com/office/drawing/2010/main">
                  <a14:imgLayer r:embed="rId2">
                    <a14:imgEffect>
                      <a14:backgroundRemoval t="9639" b="100000" l="66636" r="100000"/>
                    </a14:imgEffect>
                  </a14:imgLayer>
                </a14:imgProps>
              </a:ext>
              <a:ext uri="{28A0092B-C50C-407E-A947-70E740481C1C}">
                <a14:useLocalDpi xmlns:a14="http://schemas.microsoft.com/office/drawing/2010/main" val="0"/>
              </a:ext>
            </a:extLst>
          </a:blip>
          <a:srcRect l="66818" t="35143" r="5000"/>
          <a:stretch>
            <a:fillRect/>
          </a:stretch>
        </p:blipFill>
        <p:spPr>
          <a:xfrm>
            <a:off x="7755082" y="3242674"/>
            <a:ext cx="1891145" cy="2003135"/>
          </a:xfrm>
          <a:prstGeom prst="rect">
            <a:avLst/>
          </a:prstGeom>
        </p:spPr>
      </p:pic>
      <p:pic>
        <p:nvPicPr>
          <p:cNvPr id="14" name="Picture 13"/>
          <p:cNvPicPr>
            <a:picLocks noChangeAspect="1"/>
          </p:cNvPicPr>
          <p:nvPr/>
        </p:nvPicPr>
        <p:blipFill rotWithShape="1">
          <a:blip r:embed="rId1">
            <a:extLst>
              <a:ext uri="{BEBA8EAE-BF5A-486C-A8C5-ECC9F3942E4B}">
                <a14:imgProps xmlns:a14="http://schemas.microsoft.com/office/drawing/2010/main">
                  <a14:imgLayer r:embed="rId2">
                    <a14:imgEffect>
                      <a14:backgroundRemoval t="9639" b="100000" l="66636" r="100000"/>
                    </a14:imgEffect>
                  </a14:imgLayer>
                </a14:imgProps>
              </a:ext>
              <a:ext uri="{28A0092B-C50C-407E-A947-70E740481C1C}">
                <a14:useLocalDpi xmlns:a14="http://schemas.microsoft.com/office/drawing/2010/main" val="0"/>
              </a:ext>
            </a:extLst>
          </a:blip>
          <a:srcRect l="66818" t="35143" r="5000"/>
          <a:stretch>
            <a:fillRect/>
          </a:stretch>
        </p:blipFill>
        <p:spPr>
          <a:xfrm>
            <a:off x="872403" y="3388531"/>
            <a:ext cx="1891145" cy="2003135"/>
          </a:xfrm>
          <a:prstGeom prst="rect">
            <a:avLst/>
          </a:prstGeom>
        </p:spPr>
      </p:pic>
      <p:pic>
        <p:nvPicPr>
          <p:cNvPr id="16" name="Am-thanh-tra-loi-dung-www_nhacchuongvui_com.mp3">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6">
            <a:extLst>
              <a:ext uri="{BEBA8EAE-BF5A-486C-A8C5-ECC9F3942E4B}">
                <a14:imgProps xmlns:a14="http://schemas.microsoft.com/office/drawing/2010/main">
                  <a14:imgLayer r:embed="rId7">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a:fillRect/>
          </a:stretch>
        </p:blipFill>
        <p:spPr>
          <a:xfrm>
            <a:off x="3740294" y="1884989"/>
            <a:ext cx="3083503" cy="3708648"/>
          </a:xfrm>
          <a:prstGeom prst="rect">
            <a:avLst/>
          </a:prstGeom>
        </p:spPr>
      </p:pic>
      <p:pic>
        <p:nvPicPr>
          <p:cNvPr id="17" name="Am-thanh-tra-loi-sai-www_nhacchuongvui_com.mp3">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12344400" y="2594264"/>
            <a:ext cx="609600" cy="609600"/>
          </a:xfrm>
          <a:prstGeom prst="rect">
            <a:avLst/>
          </a:prstGeom>
        </p:spPr>
      </p:pic>
      <p:pic>
        <p:nvPicPr>
          <p:cNvPr id="22" name="Picture 21">
            <a:hlinkClick r:id="rId11" action="ppaction://hlinksldjump"/>
          </p:cNvPr>
          <p:cNvPicPr>
            <a:picLocks noChangeAspect="1"/>
          </p:cNvPicPr>
          <p:nvPr/>
        </p:nvPicPr>
        <p:blipFill>
          <a:blip r:embed="rId12">
            <a:extLst>
              <a:ext uri="{BEBA8EAE-BF5A-486C-A8C5-ECC9F3942E4B}">
                <a14:imgProps xmlns:a14="http://schemas.microsoft.com/office/drawing/2010/main">
                  <a14:imgLayer r:embed="rId13">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tags/tag1.xml><?xml version="1.0" encoding="utf-8"?>
<p:tagLst xmlns:p="http://schemas.openxmlformats.org/presentationml/2006/main">
  <p:tag name="PA" val="v3.2.0"/>
</p:tagLst>
</file>

<file path=ppt/tags/tag2.xml><?xml version="1.0" encoding="utf-8"?>
<p:tagLst xmlns:p="http://schemas.openxmlformats.org/presentationml/2006/main">
  <p:tag name="PA" val="v3.2.0"/>
</p:tagLst>
</file>

<file path=ppt/tags/tag3.xml><?xml version="1.0" encoding="utf-8"?>
<p:tagLst xmlns:p="http://schemas.openxmlformats.org/presentationml/2006/main">
  <p:tag name="PA" val="v3.2.0"/>
</p:tagLst>
</file>

<file path=ppt/tags/tag4.xml><?xml version="1.0" encoding="utf-8"?>
<p:tagLst xmlns:p="http://schemas.openxmlformats.org/presentationml/2006/main">
  <p:tag name="PA" val="v3.2.0"/>
</p:tagLst>
</file>

<file path=ppt/tags/tag5.xml><?xml version="1.0" encoding="utf-8"?>
<p:tagLst xmlns:p="http://schemas.openxmlformats.org/presentationml/2006/main">
  <p:tag name="MMPROD_NEXTUNIQUEID" val="10010"/>
  <p:tag name="INKNOELEADERBOARD" val="1678268197"/>
  <p:tag name="MMPROD_UIDATA" val="&lt;database version=&quot;10.0&quot;&gt;&lt;object type=&quot;1&quot; unique_id=&quot;10001&quot;&gt;&lt;object type=&quot;2&quot; unique_id=&quot;10206&quot;&gt;&lt;object type=&quot;3&quot; unique_id=&quot;10207&quot;&gt;&lt;property id=&quot;20148&quot; value=&quot;5&quot;/&gt;&lt;property id=&quot;20300&quot; value=&quot;Slide 1&quot;/&gt;&lt;property id=&quot;20307&quot; value=&quot;260&quot;/&gt;&lt;/object&gt;&lt;object type=&quot;3&quot; unique_id=&quot;10215&quot;&gt;&lt;property id=&quot;20148&quot; value=&quot;5&quot;/&gt;&lt;property id=&quot;20300&quot; value=&quot;Slide 2&quot;/&gt;&lt;property id=&quot;20307&quot; value=&quot;292&quot;/&gt;&lt;/object&gt;&lt;object type=&quot;3&quot; unique_id=&quot;10216&quot;&gt;&lt;property id=&quot;20148&quot; value=&quot;5&quot;/&gt;&lt;property id=&quot;20300&quot; value=&quot;Slide 3&quot;/&gt;&lt;property id=&quot;20307&quot; value=&quot;286&quot;/&gt;&lt;/object&gt;&lt;object type=&quot;3&quot; unique_id=&quot;10217&quot;&gt;&lt;property id=&quot;20148&quot; value=&quot;5&quot;/&gt;&lt;property id=&quot;20300&quot; value=&quot;Slide 4&quot;/&gt;&lt;property id=&quot;20307&quot; value=&quot;288&quot;/&gt;&lt;/object&gt;&lt;object type=&quot;3&quot; unique_id=&quot;10218&quot;&gt;&lt;property id=&quot;20148&quot; value=&quot;5&quot;/&gt;&lt;property id=&quot;20300&quot; value=&quot;Slide 5&quot;/&gt;&lt;property id=&quot;20307&quot; value=&quot;287&quot;/&gt;&lt;/object&gt;&lt;object type=&quot;3&quot; unique_id=&quot;10219&quot;&gt;&lt;property id=&quot;20148&quot; value=&quot;5&quot;/&gt;&lt;property id=&quot;20300&quot; value=&quot;Slide 6&quot;/&gt;&lt;property id=&quot;20307&quot; value=&quot;293&quot;/&gt;&lt;/object&gt;&lt;object type=&quot;3&quot; unique_id=&quot;10220&quot;&gt;&lt;property id=&quot;20148&quot; value=&quot;5&quot;/&gt;&lt;property id=&quot;20300&quot; value=&quot;Slide 7&quot;/&gt;&lt;property id=&quot;20307&quot; value=&quot;301&quot;/&gt;&lt;/object&gt;&lt;object type=&quot;3&quot; unique_id=&quot;10370&quot;&gt;&lt;property id=&quot;20148&quot; value=&quot;5&quot;/&gt;&lt;property id=&quot;20300&quot; value=&quot;Slide 13&quot;/&gt;&lt;property id=&quot;20307&quot; value=&quot;303&quot;/&gt;&lt;/object&gt;&lt;object type=&quot;3&quot; unique_id=&quot;10850&quot;&gt;&lt;property id=&quot;20148&quot; value=&quot;5&quot;/&gt;&lt;property id=&quot;20300&quot; value=&quot;Slide 8&quot;/&gt;&lt;property id=&quot;20307&quot; value=&quot;304&quot;/&gt;&lt;/object&gt;&lt;object type=&quot;3&quot; unique_id=&quot;10851&quot;&gt;&lt;property id=&quot;20148&quot; value=&quot;5&quot;/&gt;&lt;property id=&quot;20300&quot; value=&quot;Slide 9&quot;/&gt;&lt;property id=&quot;20307&quot; value=&quot;305&quot;/&gt;&lt;/object&gt;&lt;object type=&quot;3&quot; unique_id=&quot;10852&quot;&gt;&lt;property id=&quot;20148&quot; value=&quot;5&quot;/&gt;&lt;property id=&quot;20300&quot; value=&quot;Slide 10&quot;/&gt;&lt;property id=&quot;20307&quot; value=&quot;306&quot;/&gt;&lt;/object&gt;&lt;object type=&quot;3&quot; unique_id=&quot;10853&quot;&gt;&lt;property id=&quot;20148&quot; value=&quot;5&quot;/&gt;&lt;property id=&quot;20300&quot; value=&quot;Slide 11&quot;/&gt;&lt;property id=&quot;20307&quot; value=&quot;307&quot;/&gt;&lt;/object&gt;&lt;object type=&quot;3&quot; unique_id=&quot;10854&quot;&gt;&lt;property id=&quot;20148&quot; value=&quot;5&quot;/&gt;&lt;property id=&quot;20300&quot; value=&quot;Slide 12&quot;/&gt;&lt;property id=&quot;20307&quot; value=&quot;308&quot;/&gt;&lt;/object&gt;&lt;/object&gt;&lt;object type=&quot;8&quot; unique_id=&quot;10246&quot;&gt;&lt;/object&gt;&lt;/object&gt;&lt;/database&gt;"/>
  <p:tag name="SECTOMILLISECCONVERTED" val="1"/>
</p:tagLst>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1049</Words>
  <Application>WPS Presentation</Application>
  <PresentationFormat>Widescreen</PresentationFormat>
  <Paragraphs>119</Paragraphs>
  <Slides>12</Slides>
  <Notes>1</Notes>
  <HiddenSlides>0</HiddenSlides>
  <MMClips>13</MMClips>
  <ScaleCrop>false</ScaleCrop>
  <HeadingPairs>
    <vt:vector size="6" baseType="variant">
      <vt:variant>
        <vt:lpstr>已用的字体</vt:lpstr>
      </vt:variant>
      <vt:variant>
        <vt:i4>21</vt:i4>
      </vt:variant>
      <vt:variant>
        <vt:lpstr>主题</vt:lpstr>
      </vt:variant>
      <vt:variant>
        <vt:i4>3</vt:i4>
      </vt:variant>
      <vt:variant>
        <vt:lpstr>幻灯片标题</vt:lpstr>
      </vt:variant>
      <vt:variant>
        <vt:i4>12</vt:i4>
      </vt:variant>
    </vt:vector>
  </HeadingPairs>
  <TitlesOfParts>
    <vt:vector size="36" baseType="lpstr">
      <vt:lpstr>Arial</vt:lpstr>
      <vt:lpstr>SimSun</vt:lpstr>
      <vt:lpstr>Wingdings</vt:lpstr>
      <vt:lpstr>Arial</vt:lpstr>
      <vt:lpstr>Arial-Rounded</vt:lpstr>
      <vt:lpstr>Calibri</vt:lpstr>
      <vt:lpstr>等线</vt:lpstr>
      <vt:lpstr>等线</vt:lpstr>
      <vt:lpstr>Arial-Rounded</vt:lpstr>
      <vt:lpstr>Yellowtail</vt:lpstr>
      <vt:lpstr>#9Slide03 Arima Madurai Medium</vt:lpstr>
      <vt:lpstr>HP001 4 hàng</vt:lpstr>
      <vt:lpstr>UTM Zebrawood</vt:lpstr>
      <vt:lpstr>Segoe Print</vt:lpstr>
      <vt:lpstr>Times New Roman</vt:lpstr>
      <vt:lpstr>#9Slide03 NettoOTLight</vt:lpstr>
      <vt:lpstr>Microsoft YaHei</vt:lpstr>
      <vt:lpstr>Arial Unicode MS</vt:lpstr>
      <vt:lpstr>Bowlby One SC</vt:lpstr>
      <vt:lpstr>Calibri Light</vt:lpstr>
      <vt:lpstr>UTM Cookies</vt:lpstr>
      <vt:lpstr>Office Theme</vt:lpstr>
      <vt:lpstr>5_Office Theme</vt:lpstr>
      <vt:lpstr>7_Office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Admin</cp:lastModifiedBy>
  <cp:revision>193</cp:revision>
  <dcterms:created xsi:type="dcterms:W3CDTF">2021-06-02T01:34:00Z</dcterms:created>
  <dcterms:modified xsi:type="dcterms:W3CDTF">2023-03-05T09:47:18Z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8ADB2BA86FE24F04A6C1855C86075E45</vt:lpwstr>
  </property>
  <property fmtid="{D5CDD505-2E9C-101B-9397-08002B2CF9AE}" pid="3" name="KSOProductBuildVer">
    <vt:lpwstr>1033-11.2.0.11486</vt:lpwstr>
  </property>
</Properties>
</file>