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7" r:id="rId3"/>
    <p:sldId id="325" r:id="rId5"/>
    <p:sldId id="256" r:id="rId6"/>
    <p:sldId id="338" r:id="rId7"/>
    <p:sldId id="339" r:id="rId8"/>
    <p:sldId id="317" r:id="rId9"/>
    <p:sldId id="318" r:id="rId10"/>
    <p:sldId id="305" r:id="rId11"/>
    <p:sldId id="319" r:id="rId12"/>
    <p:sldId id="326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2936489" y="104683"/>
            <a:ext cx="6450740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980460" y="506614"/>
            <a:ext cx="627505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3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32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Viết lời xin lỗi</a:t>
            </a:r>
            <a:r>
              <a:rPr lang="vi-VN" altLang="en-US" sz="3600" b="1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69843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600">
        <p14:ripple/>
      </p:transition>
    </mc:Choice>
    <mc:Fallback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628" y="1963840"/>
            <a:ext cx="5734685" cy="25533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 và viết được lời xin lỗi trong các tình huống cụ thể.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và đọc được một số bài báo về giữ gìn môi trường xanh, sạch đẹp ở nhà trường.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vi-VN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600">
        <p14:ripple/>
      </p:transition>
    </mc:Choice>
    <mc:Fallback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9833" y="32518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biết nói lời cảm ơn hoặc xin lỗ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TextBox 15"/>
          <p:cNvSpPr txBox="1"/>
          <p:nvPr/>
        </p:nvSpPr>
        <p:spPr>
          <a:xfrm>
            <a:off x="1957569" y="2003159"/>
            <a:ext cx="878889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video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443816"/>
            <a:ext cx="10696768" cy="236029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Beautiful Red Rose Flower Ivy Plant Cartoon Stock Illustration - Download 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550" y="2937408"/>
            <a:ext cx="3741284" cy="3384971"/>
          </a:xfrm>
          <a:prstGeom prst="roundRect">
            <a:avLst>
              <a:gd name="adj" fmla="val 374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4046" y="3563815"/>
            <a:ext cx="2700594" cy="2758565"/>
            <a:chOff x="789776" y="2592441"/>
            <a:chExt cx="1519084" cy="2149343"/>
          </a:xfrm>
        </p:grpSpPr>
        <p:pic>
          <p:nvPicPr>
            <p:cNvPr id="1026" name="Picture 2" descr="Polite little girl apologizing to young guy Vector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7" t="39966" r="54253" b="21898"/>
            <a:stretch>
              <a:fillRect/>
            </a:stretch>
          </p:blipFill>
          <p:spPr bwMode="auto">
            <a:xfrm>
              <a:off x="789776" y="2592441"/>
              <a:ext cx="1519084" cy="2149343"/>
            </a:xfrm>
            <a:prstGeom prst="roundRect">
              <a:avLst>
                <a:gd name="adj" fmla="val 364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33550" y="4438650"/>
              <a:ext cx="552450" cy="3031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2943670" y="2720846"/>
            <a:ext cx="6081060" cy="708153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066" y="370141"/>
            <a:ext cx="10696768" cy="236255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>
            <a:fillRect/>
          </a:stretch>
        </p:blipFill>
        <p:spPr>
          <a:xfrm>
            <a:off x="2913964" y="3587262"/>
            <a:ext cx="1760304" cy="277793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1" r="6540"/>
          <a:stretch>
            <a:fillRect/>
          </a:stretch>
        </p:blipFill>
        <p:spPr>
          <a:xfrm>
            <a:off x="6828951" y="3631315"/>
            <a:ext cx="1760304" cy="277793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02431" y="2683802"/>
            <a:ext cx="6940708" cy="940365"/>
          </a:xfrm>
          <a:prstGeom prst="wedgeRoundRectCallout">
            <a:avLst>
              <a:gd name="adj1" fmla="val -49374"/>
              <a:gd name="adj2" fmla="val 86466"/>
              <a:gd name="adj3" fmla="val 16667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026" y="2850454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211" y="1926615"/>
            <a:ext cx="11440666" cy="3090857"/>
            <a:chOff x="1678146" y="1794125"/>
            <a:chExt cx="9446071" cy="4607432"/>
          </a:xfrm>
        </p:grpSpPr>
        <p:grpSp>
          <p:nvGrpSpPr>
            <p:cNvPr id="6" name="Group 5"/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grpSp>
              <p:nvGrpSpPr>
                <p:cNvPr id="34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7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8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r>
                      <a:rPr kumimoji="0" lang="en-GB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 panose="020B0604020202020204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9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0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1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2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3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4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5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35" name="Rectangle 14"/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grpSp>
          <p:nvGrpSpPr>
            <p:cNvPr id="7" name="Google Shape;1029;p42"/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/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/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1" name="Google Shape;1032;p42"/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2" name="Google Shape;1033;p42"/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3" name="Google Shape;1034;p42"/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4" name="Google Shape;1035;p42"/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036;p42"/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037;p42"/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038;p42"/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039;p42"/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040;p42"/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041;p42"/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042;p42"/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043;p42"/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044;p42"/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045;p42"/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046;p42"/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047;p42"/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7" name="Google Shape;1048;p42"/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8" name="Google Shape;1049;p42"/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9" name="Google Shape;1050;p42"/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0" name="Google Shape;1051;p42"/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9" name="Google Shape;1052;p42"/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6490" y="638460"/>
            <a:ext cx="1074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918" y="2604271"/>
            <a:ext cx="1113836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211" y="1488831"/>
            <a:ext cx="11440666" cy="4890317"/>
            <a:chOff x="1678146" y="1794125"/>
            <a:chExt cx="9446071" cy="4607432"/>
          </a:xfrm>
        </p:grpSpPr>
        <p:grpSp>
          <p:nvGrpSpPr>
            <p:cNvPr id="6" name="Group 5"/>
            <p:cNvGrpSpPr/>
            <p:nvPr/>
          </p:nvGrpSpPr>
          <p:grpSpPr>
            <a:xfrm>
              <a:off x="1678146" y="1794125"/>
              <a:ext cx="9333580" cy="3896527"/>
              <a:chOff x="768927" y="1641595"/>
              <a:chExt cx="5340928" cy="251169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33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grpSp>
              <p:nvGrpSpPr>
                <p:cNvPr id="34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36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7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8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r>
                      <a:rPr kumimoji="0" lang="en-GB" sz="3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  <a:sym typeface="Arial" panose="020B0604020202020204"/>
                      </a:rPr>
                      <a:t>   </a:t>
                    </a: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39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0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1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2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3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4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  <p:sp>
                <p:nvSpPr>
                  <p:cNvPr id="45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35" name="Rectangle 14"/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2929159" y="1671248"/>
                <a:ext cx="1129909" cy="3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Tình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Arial" panose="020B0604020202020204"/>
                  </a:rPr>
                  <a:t>huống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grpSp>
          <p:nvGrpSpPr>
            <p:cNvPr id="7" name="Google Shape;1029;p42"/>
            <p:cNvGrpSpPr/>
            <p:nvPr/>
          </p:nvGrpSpPr>
          <p:grpSpPr>
            <a:xfrm rot="20594821">
              <a:off x="9557530" y="5203744"/>
              <a:ext cx="1566687" cy="1197813"/>
              <a:chOff x="7570574" y="3912596"/>
              <a:chExt cx="1175015" cy="898360"/>
            </a:xfrm>
          </p:grpSpPr>
          <p:grpSp>
            <p:nvGrpSpPr>
              <p:cNvPr id="8" name="Google Shape;1030;p42"/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/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1" name="Google Shape;1032;p42"/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2" name="Google Shape;1033;p42"/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3" name="Google Shape;1034;p42"/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4" name="Google Shape;1035;p42"/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036;p42"/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037;p42"/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038;p42"/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039;p42"/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040;p42"/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041;p42"/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042;p42"/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043;p42"/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044;p42"/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045;p42"/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046;p42"/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047;p42"/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7" name="Google Shape;1048;p42"/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8" name="Google Shape;1049;p42"/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29" name="Google Shape;1050;p42"/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  <p:sp>
              <p:nvSpPr>
                <p:cNvPr id="30" name="Google Shape;1051;p42"/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 panose="020B0604020202020204"/>
                  </a:endParaRPr>
                </a:p>
              </p:txBody>
            </p:sp>
          </p:grpSp>
          <p:sp>
            <p:nvSpPr>
              <p:cNvPr id="9" name="Google Shape;1052;p42"/>
              <p:cNvSpPr/>
              <p:nvPr/>
            </p:nvSpPr>
            <p:spPr>
              <a:xfrm>
                <a:off x="7570574" y="4280149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755708" y="4177481"/>
            <a:ext cx="1113836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WPS Presentation</Application>
  <PresentationFormat>Widescreen</PresentationFormat>
  <Paragraphs>58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字魂36号-正文宋楷</vt:lpstr>
      <vt:lpstr>Arial-Rounded</vt:lpstr>
      <vt:lpstr>Yellowtail</vt:lpstr>
      <vt:lpstr>思源黑体 CN Bold</vt:lpstr>
      <vt:lpstr>HP001 4 hàng</vt:lpstr>
      <vt:lpstr>HP001 5 hàng</vt:lpstr>
      <vt:lpstr>Arial</vt:lpstr>
      <vt:lpstr>Microsoft YaHei</vt:lpstr>
      <vt:lpstr>Arial Unicode MS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61</cp:revision>
  <dcterms:created xsi:type="dcterms:W3CDTF">2021-07-13T00:48:00Z</dcterms:created>
  <dcterms:modified xsi:type="dcterms:W3CDTF">2023-03-05T09:26:20Z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F3C9268931B948309DD3C0A9DE33D8AB</vt:lpwstr>
  </property>
  <property fmtid="{D5CDD505-2E9C-101B-9397-08002B2CF9AE}" pid="3" name="KSOProductBuildVer">
    <vt:lpwstr>1033-11.2.0.11486</vt:lpwstr>
  </property>
</Properties>
</file>