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7" r:id="rId3"/>
    <p:sldId id="258" r:id="rId5"/>
    <p:sldId id="268" r:id="rId6"/>
    <p:sldId id="260" r:id="rId7"/>
    <p:sldId id="262" r:id="rId8"/>
    <p:sldId id="270" r:id="rId9"/>
    <p:sldId id="271" r:id="rId10"/>
    <p:sldId id="272" r:id="rId11"/>
    <p:sldId id="273" r:id="rId12"/>
    <p:sldId id="263" r:id="rId13"/>
    <p:sldId id="264" r:id="rId14"/>
    <p:sldId id="265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5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5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5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5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US" sz="1065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tags" Target="../tags/tag1.xml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534054" y="3750993"/>
            <a:ext cx="9594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trường.</a:t>
            </a:r>
            <a:endParaRPr kumimoji="0" lang="en-US" sz="3600" b="1" i="0" u="none" strike="noStrike" kern="1200" cap="none" spc="0" normalizeH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baseline="0" smtClean="0">
                <a:solidFill>
                  <a:srgbClr val="7030A0"/>
                </a:solidFill>
                <a:cs typeface="Times New Roman" panose="02020603050405020304" pitchFamily="18" charset="0"/>
              </a:rPr>
              <a:t>Dấu</a:t>
            </a:r>
            <a:r>
              <a:rPr lang="en-US" sz="3600" b="1" smtClean="0">
                <a:solidFill>
                  <a:srgbClr val="7030A0"/>
                </a:solidFill>
                <a:cs typeface="Times New Roman" panose="02020603050405020304" pitchFamily="18" charset="0"/>
              </a:rPr>
              <a:t> phẩy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623" y="386896"/>
            <a:ext cx="10802885" cy="88328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7558" y="1745835"/>
            <a:ext cx="10802885" cy="489966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…………..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..………..…….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……….…... 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77650" y="1251639"/>
            <a:ext cx="2222174" cy="5655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67330" y="1251639"/>
            <a:ext cx="2028094" cy="5655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sz="2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27054" y="1251639"/>
            <a:ext cx="2016370" cy="5655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06367 0.1958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7 L 0.14271 0.4893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926 L -0.52474 0.584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85" y="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5" grpId="0" build="p"/>
      <p:bldP spid="3" grpId="0" bldLvl="0" animBg="1"/>
      <p:bldP spid="3" grpId="1" bldLvl="0" animBg="1"/>
      <p:bldP spid="16" grpId="0" bldLvl="0" animBg="1"/>
      <p:bldP spid="16" grpId="1" bldLvl="0" animBg="1"/>
      <p:bldP spid="17" grpId="0" bldLvl="0" animBg="1"/>
      <p:bldP spid="1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63562" y="1024452"/>
            <a:ext cx="9675499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7169427" y="2607151"/>
            <a:ext cx="49921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7415" y="3371996"/>
            <a:ext cx="48710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7729" y="4097087"/>
            <a:ext cx="48710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8116" y="1945080"/>
            <a:ext cx="69658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7299" y="3454998"/>
            <a:ext cx="718941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74333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vi-VN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600">
        <p14:ripple/>
      </p:transition>
    </mc:Choice>
    <mc:Fallback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vi-VN" altLang="en-US" sz="6000" b="1" dirty="0">
              <a:solidFill>
                <a:srgbClr val="4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1000">
        <p15:prstTrans prst="origami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8116" y="1945080"/>
            <a:ext cx="69658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7299" y="3454998"/>
            <a:ext cx="7189414" cy="110553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8020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vi-VN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600">
        <p14:ripple/>
      </p:transition>
    </mc:Choice>
    <mc:Fallback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14453" y="2205697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sz="115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115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9282305" y="170632"/>
            <a:ext cx="2372967" cy="1179947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30" y="2826235"/>
            <a:ext cx="4144972" cy="41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507649" y="989190"/>
            <a:ext cx="7024263" cy="267454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755708" y="1403133"/>
            <a:ext cx="4865189" cy="18288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7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7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9958" y="735338"/>
            <a:ext cx="10802885" cy="88328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153" y="2159002"/>
            <a:ext cx="2096952" cy="1614917"/>
            <a:chOff x="457962" y="1381126"/>
            <a:chExt cx="1179535" cy="12111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2" y="1381126"/>
              <a:ext cx="1171693" cy="12111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5621" y="1781175"/>
              <a:ext cx="1031876" cy="35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tưới</a:t>
              </a:r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971634" y="2159002"/>
            <a:ext cx="2086007" cy="1614917"/>
            <a:chOff x="497526" y="1381126"/>
            <a:chExt cx="1173379" cy="121118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39029" y="1781175"/>
              <a:ext cx="1031876" cy="35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bẻ</a:t>
              </a:r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endPara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082655" y="2159002"/>
            <a:ext cx="2275180" cy="1614917"/>
            <a:chOff x="497526" y="1381126"/>
            <a:chExt cx="1279788" cy="121118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45438" y="1774924"/>
              <a:ext cx="1031876" cy="35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tỉa</a:t>
              </a:r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276688" y="2159002"/>
            <a:ext cx="2168068" cy="1614917"/>
            <a:chOff x="497526" y="1381126"/>
            <a:chExt cx="1219537" cy="121118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685187" y="1781175"/>
              <a:ext cx="1031876" cy="35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vun</a:t>
              </a:r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endPara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006804" y="3773919"/>
            <a:ext cx="2384374" cy="1614917"/>
            <a:chOff x="497526" y="1381126"/>
            <a:chExt cx="1341212" cy="121118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89556" y="1769643"/>
              <a:ext cx="12491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giẫm</a:t>
              </a:r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endPara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endPara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117825" y="3773919"/>
            <a:ext cx="2289087" cy="1614917"/>
            <a:chOff x="497526" y="1381126"/>
            <a:chExt cx="1287608" cy="1211188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753258" y="1769650"/>
              <a:ext cx="1031876" cy="35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200834" y="3773919"/>
            <a:ext cx="2463081" cy="1614917"/>
            <a:chOff x="497526" y="1381126"/>
            <a:chExt cx="1385478" cy="1211188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753652" y="1752063"/>
              <a:ext cx="1129352" cy="35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endPara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165666" y="2159002"/>
            <a:ext cx="2265641" cy="1614917"/>
            <a:chOff x="497526" y="1381126"/>
            <a:chExt cx="1274420" cy="1211188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642594" y="1774924"/>
              <a:ext cx="1129352" cy="35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76" y="843380"/>
            <a:ext cx="8773145" cy="4953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0127" y="5863700"/>
            <a:ext cx="298804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3" y="196541"/>
            <a:ext cx="8487422" cy="5658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0127" y="5863700"/>
            <a:ext cx="298804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05" y="228600"/>
            <a:ext cx="9954827" cy="5599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0127" y="5863700"/>
            <a:ext cx="298804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gốc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0" y="197528"/>
            <a:ext cx="9457678" cy="5319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0127" y="5863700"/>
            <a:ext cx="298804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1165</Words>
  <Application>WPS Presentation</Application>
  <PresentationFormat>Widescreen</PresentationFormat>
  <Paragraphs>82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字魂36号-正文宋楷</vt:lpstr>
      <vt:lpstr>Arial-Rounded</vt:lpstr>
      <vt:lpstr>Yellowtail</vt:lpstr>
      <vt:lpstr>思源黑体 CN Bold</vt:lpstr>
      <vt:lpstr>Cambria</vt:lpstr>
      <vt:lpstr>HP001 4 hàng</vt:lpstr>
      <vt:lpstr>HP001 5 hàng</vt:lpstr>
      <vt:lpstr>Microsoft YaHei</vt:lpstr>
      <vt:lpstr>Arial Unicode MS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</cp:revision>
  <dcterms:created xsi:type="dcterms:W3CDTF">2022-03-05T14:42:00Z</dcterms:created>
  <dcterms:modified xsi:type="dcterms:W3CDTF">2023-03-05T09:18:35Z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D58E138C446D4EF5AC762638600F81D5</vt:lpwstr>
  </property>
  <property fmtid="{D5CDD505-2E9C-101B-9397-08002B2CF9AE}" pid="3" name="KSOProductBuildVer">
    <vt:lpwstr>1033-11.2.0.11486</vt:lpwstr>
  </property>
</Properties>
</file>