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61" r:id="rId3"/>
    <p:sldMasterId id="2147483773" r:id="rId4"/>
    <p:sldMasterId id="2147483827" r:id="rId5"/>
    <p:sldMasterId id="2147483873" r:id="rId6"/>
    <p:sldMasterId id="2147483913" r:id="rId7"/>
    <p:sldMasterId id="2147483919" r:id="rId8"/>
  </p:sldMasterIdLst>
  <p:notesMasterIdLst>
    <p:notesMasterId r:id="rId30"/>
  </p:notesMasterIdLst>
  <p:sldIdLst>
    <p:sldId id="2007577127" r:id="rId9"/>
    <p:sldId id="2884" r:id="rId10"/>
    <p:sldId id="2007577126" r:id="rId11"/>
    <p:sldId id="2007577117" r:id="rId12"/>
    <p:sldId id="2007577118" r:id="rId13"/>
    <p:sldId id="261" r:id="rId14"/>
    <p:sldId id="260" r:id="rId15"/>
    <p:sldId id="2007577119" r:id="rId16"/>
    <p:sldId id="2007577120" r:id="rId17"/>
    <p:sldId id="2007577121" r:id="rId18"/>
    <p:sldId id="2007577122" r:id="rId19"/>
    <p:sldId id="2007577123" r:id="rId20"/>
    <p:sldId id="2007577124" r:id="rId21"/>
    <p:sldId id="2007577125" r:id="rId22"/>
    <p:sldId id="515" r:id="rId23"/>
    <p:sldId id="264" r:id="rId24"/>
    <p:sldId id="265" r:id="rId25"/>
    <p:sldId id="2007577116" r:id="rId26"/>
    <p:sldId id="2889" r:id="rId27"/>
    <p:sldId id="279" r:id="rId28"/>
    <p:sldId id="514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69" d="100"/>
          <a:sy n="69" d="100"/>
        </p:scale>
        <p:origin x="456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67525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6801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/</a:t>
            </a:r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nền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Nốt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.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BẮT ĐẦU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33721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HD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sửa</a:t>
            </a:r>
            <a:r>
              <a:rPr lang="en-US" dirty="0"/>
              <a:t>: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ô (</a:t>
            </a:r>
            <a:r>
              <a:rPr lang="en-US" dirty="0" err="1"/>
              <a:t>Căn</a:t>
            </a:r>
            <a:r>
              <a:rPr lang="en-US" dirty="0"/>
              <a:t> </a:t>
            </a:r>
            <a:r>
              <a:rPr lang="en-US" dirty="0" err="1"/>
              <a:t>chỉnh</a:t>
            </a:r>
            <a:r>
              <a:rPr lang="en-US" dirty="0"/>
              <a:t> size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dài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)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PHẦN ĐẤT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ở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&lt;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&gt;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,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0618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26036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72171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9628C-5FB7-4DD4-A232-928A4CE82FC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35017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xmlns="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xmlns="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xmlns="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xmlns="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xmlns="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xmlns="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xmlns="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xmlns="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xmlns="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xmlns="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xmlns="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xmlns="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xmlns="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xmlns="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xmlns="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xmlns="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xmlns="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xmlns="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xmlns="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xmlns="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xmlns="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xmlns="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xmlns="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xmlns="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31191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xmlns="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xmlns="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xmlns="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xmlns="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xmlns="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xmlns="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xmlns="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CBF6AAF-EBE8-4BA6-9CE0-0A4490A0F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A44005-491F-4ADB-8929-A6A576E06C24}" type="datetimeFigureOut">
              <a:rPr lang="zh-CN" altLang="en-US"/>
              <a:pPr>
                <a:defRPr/>
              </a:pPr>
              <a:t>2023/3/26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468E031-0CA0-464E-AE7D-DE5C9DC70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D18DCEE-07B6-4F73-9ADF-4905301CD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AF95B7-AF74-4F24-B7FF-E0826487F92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053272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8E78C0C-F076-4EC8-AE3B-1B557D940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686DA7-3446-417F-9FB3-E9C34F1F8903}" type="datetimeFigureOut">
              <a:rPr lang="zh-CN" altLang="en-US"/>
              <a:pPr>
                <a:defRPr/>
              </a:pPr>
              <a:t>2023/3/26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D0CED0E-B43E-40BE-A4B5-B041CCE89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5F8C3D1-3446-4E32-9E1C-C534504D1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3D3FBD-68E2-4DC6-950B-B0540DB3CAA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776365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291F767-22F1-4785-9310-24E2C35BC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71F85-F021-48E9-BB6B-2924F9D3CDEE}" type="datetimeFigureOut">
              <a:rPr lang="zh-CN" altLang="en-US"/>
              <a:pPr>
                <a:defRPr/>
              </a:pPr>
              <a:t>2023/3/26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9CD57F8-C6F1-4E58-9C17-0DBF2F392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9C575B4-C588-4EBA-B8A9-B2BC44DBB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CE101A-360A-49B2-BDE2-11BDFECFC0B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84039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8712796" y="3660335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xmlns="" id="{FE74B609-0641-41FF-84FD-9616F5E61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192AB9-AB77-4044-9089-48A14947FD6F}" type="datetimeFigureOut">
              <a:rPr lang="zh-CN" altLang="en-US"/>
              <a:pPr>
                <a:defRPr/>
              </a:pPr>
              <a:t>2023/3/26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xmlns="" id="{B5EE7F08-AA64-4726-BE71-EF35FE55D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xmlns="" id="{0CBC846B-DF3E-4BA7-9114-C8AC598B7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8ECD6-8DA6-47E8-82EB-1538BF36956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442726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>
            <a:extLst>
              <a:ext uri="{FF2B5EF4-FFF2-40B4-BE49-F238E27FC236}">
                <a16:creationId xmlns:a16="http://schemas.microsoft.com/office/drawing/2014/main" xmlns="" id="{08D50B94-4FCF-4A7B-A924-8E36A9F43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8882A2-ED13-4A87-8D25-C0BB56A59C96}" type="datetimeFigureOut">
              <a:rPr lang="zh-CN" altLang="en-US"/>
              <a:pPr>
                <a:defRPr/>
              </a:pPr>
              <a:t>2023/3/26</a:t>
            </a:fld>
            <a:endParaRPr lang="zh-CN" altLang="en-US"/>
          </a:p>
        </p:txBody>
      </p:sp>
      <p:sp>
        <p:nvSpPr>
          <p:cNvPr id="8" name="页脚占位符 4">
            <a:extLst>
              <a:ext uri="{FF2B5EF4-FFF2-40B4-BE49-F238E27FC236}">
                <a16:creationId xmlns:a16="http://schemas.microsoft.com/office/drawing/2014/main" xmlns="" id="{DD7D702A-DA6E-4ECF-88B9-685667AB3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xmlns="" id="{394DCC49-3D0D-45BE-9E00-5C48EEF98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045F94-1EF7-46DE-ADB9-BDA483E0F1D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4376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>
            <a:extLst>
              <a:ext uri="{FF2B5EF4-FFF2-40B4-BE49-F238E27FC236}">
                <a16:creationId xmlns:a16="http://schemas.microsoft.com/office/drawing/2014/main" xmlns="" id="{B12A2EA3-96E5-44FE-B0F5-79F089B4E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E77F85-66DD-4863-8375-C15B6176C033}" type="datetimeFigureOut">
              <a:rPr lang="zh-CN" altLang="en-US"/>
              <a:pPr>
                <a:defRPr/>
              </a:pPr>
              <a:t>2023/3/26</a:t>
            </a:fld>
            <a:endParaRPr lang="zh-CN" altLang="en-US"/>
          </a:p>
        </p:txBody>
      </p:sp>
      <p:sp>
        <p:nvSpPr>
          <p:cNvPr id="4" name="页脚占位符 4">
            <a:extLst>
              <a:ext uri="{FF2B5EF4-FFF2-40B4-BE49-F238E27FC236}">
                <a16:creationId xmlns:a16="http://schemas.microsoft.com/office/drawing/2014/main" xmlns="" id="{8517F8F8-15F6-4AA7-B02A-AA7C84467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xmlns="" id="{E1419E46-EC10-495E-9F4D-24F13721B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27F447-CC35-4472-BADC-C2DCC72ACD0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80932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35CF8266-BDEB-4782-9DE6-2E13843D418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DC2CE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" name="日期占位符 1">
            <a:extLst>
              <a:ext uri="{FF2B5EF4-FFF2-40B4-BE49-F238E27FC236}">
                <a16:creationId xmlns:a16="http://schemas.microsoft.com/office/drawing/2014/main" xmlns="" id="{1F09F9CC-173D-4333-88C2-E0134A617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0DD9D0-5B05-481D-BEA5-84714C70DA19}" type="datetimeFigureOut">
              <a:rPr lang="zh-CN" altLang="en-US"/>
              <a:pPr>
                <a:defRPr/>
              </a:pPr>
              <a:t>2023/3/26</a:t>
            </a:fld>
            <a:endParaRPr lang="zh-CN" altLang="en-US"/>
          </a:p>
        </p:txBody>
      </p:sp>
      <p:sp>
        <p:nvSpPr>
          <p:cNvPr id="4" name="页脚占位符 2">
            <a:extLst>
              <a:ext uri="{FF2B5EF4-FFF2-40B4-BE49-F238E27FC236}">
                <a16:creationId xmlns:a16="http://schemas.microsoft.com/office/drawing/2014/main" xmlns="" id="{756F8FB7-8AD0-4A5D-ACE9-969257016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xmlns="" id="{D01234FF-EF6A-491C-BCD4-D9F94DA5B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F7FA0-7FF1-4FC3-B763-B73535AB931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832228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xmlns="" id="{6E707A86-C416-4166-9BFD-A2FCB506C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A6FCE4-8E40-4168-A56D-D54C8044A839}" type="datetimeFigureOut">
              <a:rPr lang="zh-CN" altLang="en-US"/>
              <a:pPr>
                <a:defRPr/>
              </a:pPr>
              <a:t>2023/3/26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xmlns="" id="{DC690F22-CFF1-4432-89A3-C49089752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xmlns="" id="{878F7FD3-0EF7-4D78-B831-CB7210FD2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5AC4C0-CD2F-4D25-A923-E60FF14E11E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375993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xmlns="" id="{FDF2A4BB-9E82-4E3A-8C5C-E5C4CEE2E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9CBEB4-153F-47CE-A3C9-54F2181F20DF}" type="datetimeFigureOut">
              <a:rPr lang="zh-CN" altLang="en-US"/>
              <a:pPr>
                <a:defRPr/>
              </a:pPr>
              <a:t>2023/3/26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xmlns="" id="{834E54B6-2D46-4EAE-AF33-FEBC71066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xmlns="" id="{003CC058-2996-48DB-AAB5-B5175FA53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33A370-FBEC-42AB-AB07-05FBF86D751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500433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8994D26-521E-40DA-9471-B6C1627E1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5DB8C0-222C-463C-8E56-759B012FC676}" type="datetimeFigureOut">
              <a:rPr lang="zh-CN" altLang="en-US"/>
              <a:pPr>
                <a:defRPr/>
              </a:pPr>
              <a:t>2023/3/26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B6B5E64-DA01-4B5E-9DB6-477D003F7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606B5EF-D83E-4077-9386-576DBEE54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DC5514-7CD0-42C8-B21E-80E374F8230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444234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CF7E16E-6075-4FBD-9CA5-A9282A288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CF6F99-27A4-4DD0-BF62-F88B30BA8608}" type="datetimeFigureOut">
              <a:rPr lang="zh-CN" altLang="en-US"/>
              <a:pPr>
                <a:defRPr/>
              </a:pPr>
              <a:t>2023/3/26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B5D28AD-CFCA-4CBC-AF8F-2B5C2A97B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7E8E1AE-6CAE-4303-9883-411E19F0B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0E3AC6-ECA8-49FB-9D1A-87E00A9C4D9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788417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17520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2906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230330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2023/3/26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6759675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CFE3333-75B2-4745-AF58-812DCE720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326C01C-D6AD-4768-9A62-AC57720205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72A4877-3B66-4C54-A28B-97C39AC2D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0D29427-8EFC-4B56-9706-F68E7ABF5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C8107B7-FECB-48E6-B3D9-E87865BCA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32587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178F42-097B-416F-8946-30DDCEE11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F51C547-E4BC-423F-AD8B-29D63A2A2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AC94566-CDA4-4741-B964-6576CAC6B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AD5C0DB-9765-4A30-8E83-3ABFBAED1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2DAF23C-6EDE-43B4-B49B-DA449F0EC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90262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C03C35-4E0C-4994-8A80-FD7CDD51A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0C8C5F1-B2C4-44FB-9A3D-EC79E0FCE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60ECF44-5EAA-4073-912F-289673BFD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AFDC7E-23A7-4CFE-BA10-AC8231359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E6D79EE-629F-4DC1-905F-C74B59330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51503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405928-898B-45B1-A7DA-3972F1F08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CF9798A-314F-4957-97C6-A5E211E153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7F3C6BF-7E3F-43B5-A92B-8831CEB389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7FEF661-BA2D-4BF4-AB69-784F8ACA3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6B4EF0E-3256-4E31-8B1F-889EE6BF6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28B174D-886E-4312-A48D-132F9385D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76527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EEBD02-BAC7-4DD8-A4B7-95774C9E9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5F2AEC2-9F0D-4CDE-A50A-69C6E0E74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23F7EFF-F9A3-40EE-86C6-655E8D4D95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2F1A951-F4D9-4C17-AFC7-E034211C2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B38F376-0DF0-403F-8142-CA4A8FAA0A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F582C31-A641-4725-999F-7E94BBF63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249091D-33C3-4D3B-ABB8-3AEEDE70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138F5F0-80C4-4386-80EE-D1AF60772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20367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94D7B0-807A-47B4-81BC-E49C21B39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7327401-68DA-4A4E-B91C-FDAC7AD1F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5AA7212-36F2-4B5E-8F78-5B9B8003B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3E7EF3C-F38C-44FC-9151-E747A01EF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37705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EC465C24-7A23-4259-86C5-8616EADDB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EF5AE87-9D38-4D78-8C8E-C7DBFF8E4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D1D5D5D-EB57-463F-8B74-C578DFFC8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33254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4F337C-9153-4184-AA44-7FD3192F4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8B79437-9AC3-40D3-8983-14F454E85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18B4F61-9881-4B40-AC7C-E93ADDFA8D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BF9D15D-8888-4032-A812-C6E80587F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43571E9-C45A-4FCC-8BC4-20601D73F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2196BAE-FAEA-4EB9-9636-59D322EDF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9483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BC175C-C830-47F7-9AA9-5C876D88C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8235759-141D-469F-9A1F-3E6CD3F7A7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80F29D7-969E-4248-8F51-433C03D4B3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5A40237-12B0-4EC6-9BAE-D1D7AB43E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DEB2865-03B6-4860-8949-23A21F5A0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C85C6FE-BB3D-466A-B474-AA9A0FBDA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84713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CEB8BC-EFD0-4528-945F-A5F6FEB5C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0E3B003-1B17-4E01-8776-3EFEBB1A4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7273CF8-80E1-4017-B864-BC06C1360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5C8E2CD-F983-4360-9C8F-244C4659E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AE7DF1D-EE58-4A68-86A7-FC994F3FB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61310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7AE1EB0-E0E7-4A3D-BD57-28106C101F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BE94DBC-B5B6-48A2-972C-2B4479D1D8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8F7C64C-6C71-4F0C-99F9-08B03E658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2F7E54B-C0BC-426A-B4D5-DEA7D03A5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AFF72D2-E0BC-4EAC-9A8C-0339621EB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4638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40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40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  <p:sldLayoutId id="2147483918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>
            <a:extLst>
              <a:ext uri="{FF2B5EF4-FFF2-40B4-BE49-F238E27FC236}">
                <a16:creationId xmlns:a16="http://schemas.microsoft.com/office/drawing/2014/main" xmlns="" id="{AB91824E-5681-45C5-BFA7-7BC8998B64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>
            <a:extLst>
              <a:ext uri="{FF2B5EF4-FFF2-40B4-BE49-F238E27FC236}">
                <a16:creationId xmlns:a16="http://schemas.microsoft.com/office/drawing/2014/main" xmlns="" id="{AF5C96A9-61D2-4FD8-9813-C42DB9E1E4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EA93355-122E-4D1B-B4E7-EDC17930C5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C28F643B-9EE8-42D9-860B-940B840B1C2A}" type="datetimeFigureOut">
              <a:rPr lang="zh-CN" altLang="en-US"/>
              <a:pPr>
                <a:defRPr/>
              </a:pPr>
              <a:t>2023/3/26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A9BD860-DF82-417F-A8E0-9F56E682CD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DA04289-3880-4389-BDCD-FE4B5CFA4E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552FF246-BA5D-407A-8171-DFA8AC685D0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5177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6CCAA99-4439-4DFD-9FD7-FE41E23FFDD0}"/>
              </a:ext>
            </a:extLst>
          </p:cNvPr>
          <p:cNvSpPr txBox="1"/>
          <p:nvPr userDrawn="1"/>
        </p:nvSpPr>
        <p:spPr>
          <a:xfrm>
            <a:off x="8920716" y="117574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105391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  <p:sldLayoutId id="2147483917" r:id="rId4"/>
  </p:sldLayoutIdLs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C2DB2FE-E9BB-4592-ABF0-6D9A4DBDF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C5362B9-A212-4636-930F-8E280C6B7D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2F926F1-7C5D-4AEB-93C4-B41ACAC332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593A9-40E4-4715-BB88-DD783705E2B1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A0687F8-9398-47E0-92F0-116456CA55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1FC9736-C06A-4629-9229-24589F512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231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0" r:id="rId1"/>
    <p:sldLayoutId id="2147483921" r:id="rId2"/>
    <p:sldLayoutId id="2147483922" r:id="rId3"/>
    <p:sldLayoutId id="2147483923" r:id="rId4"/>
    <p:sldLayoutId id="2147483924" r:id="rId5"/>
    <p:sldLayoutId id="2147483925" r:id="rId6"/>
    <p:sldLayoutId id="2147483926" r:id="rId7"/>
    <p:sldLayoutId id="2147483927" r:id="rId8"/>
    <p:sldLayoutId id="2147483928" r:id="rId9"/>
    <p:sldLayoutId id="2147483929" r:id="rId10"/>
    <p:sldLayoutId id="214748393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7.png"/><Relationship Id="rId18" Type="http://schemas.openxmlformats.org/officeDocument/2006/relationships/image" Target="../media/image63.png"/><Relationship Id="rId3" Type="http://schemas.microsoft.com/office/2007/relationships/media" Target="../media/media4.mp3"/><Relationship Id="rId7" Type="http://schemas.openxmlformats.org/officeDocument/2006/relationships/image" Target="../media/image52.png"/><Relationship Id="rId12" Type="http://schemas.openxmlformats.org/officeDocument/2006/relationships/image" Target="../media/image56.png"/><Relationship Id="rId17" Type="http://schemas.openxmlformats.org/officeDocument/2006/relationships/image" Target="../media/image62.png"/><Relationship Id="rId2" Type="http://schemas.openxmlformats.org/officeDocument/2006/relationships/audio" Target="../media/media3.wav"/><Relationship Id="rId16" Type="http://schemas.openxmlformats.org/officeDocument/2006/relationships/image" Target="../media/image61.emf"/><Relationship Id="rId1" Type="http://schemas.microsoft.com/office/2007/relationships/media" Target="../media/media3.wav"/><Relationship Id="rId6" Type="http://schemas.openxmlformats.org/officeDocument/2006/relationships/audio" Target="../media/audio1.wav"/><Relationship Id="rId11" Type="http://schemas.openxmlformats.org/officeDocument/2006/relationships/image" Target="../media/image55.png"/><Relationship Id="rId5" Type="http://schemas.openxmlformats.org/officeDocument/2006/relationships/slideLayout" Target="../slideLayouts/slideLayout83.xml"/><Relationship Id="rId15" Type="http://schemas.openxmlformats.org/officeDocument/2006/relationships/image" Target="../media/image60.png"/><Relationship Id="rId10" Type="http://schemas.openxmlformats.org/officeDocument/2006/relationships/image" Target="../media/image54.png"/><Relationship Id="rId19" Type="http://schemas.openxmlformats.org/officeDocument/2006/relationships/image" Target="../media/image28.png"/><Relationship Id="rId4" Type="http://schemas.openxmlformats.org/officeDocument/2006/relationships/audio" Target="../media/media4.mp3"/><Relationship Id="rId9" Type="http://schemas.openxmlformats.org/officeDocument/2006/relationships/image" Target="../media/image44.png"/><Relationship Id="rId14" Type="http://schemas.openxmlformats.org/officeDocument/2006/relationships/image" Target="../media/image5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60.png"/><Relationship Id="rId18" Type="http://schemas.openxmlformats.org/officeDocument/2006/relationships/image" Target="../media/image63.png"/><Relationship Id="rId3" Type="http://schemas.microsoft.com/office/2007/relationships/media" Target="../media/media4.mp3"/><Relationship Id="rId7" Type="http://schemas.openxmlformats.org/officeDocument/2006/relationships/image" Target="../media/image52.png"/><Relationship Id="rId12" Type="http://schemas.openxmlformats.org/officeDocument/2006/relationships/image" Target="../media/image64.png"/><Relationship Id="rId17" Type="http://schemas.openxmlformats.org/officeDocument/2006/relationships/image" Target="../media/image62.png"/><Relationship Id="rId2" Type="http://schemas.openxmlformats.org/officeDocument/2006/relationships/audio" Target="../media/media3.wav"/><Relationship Id="rId16" Type="http://schemas.openxmlformats.org/officeDocument/2006/relationships/image" Target="../media/image61.emf"/><Relationship Id="rId1" Type="http://schemas.microsoft.com/office/2007/relationships/media" Target="../media/media3.wav"/><Relationship Id="rId6" Type="http://schemas.openxmlformats.org/officeDocument/2006/relationships/audio" Target="../media/audio1.wav"/><Relationship Id="rId11" Type="http://schemas.openxmlformats.org/officeDocument/2006/relationships/image" Target="../media/image55.png"/><Relationship Id="rId5" Type="http://schemas.openxmlformats.org/officeDocument/2006/relationships/slideLayout" Target="../slideLayouts/slideLayout83.xml"/><Relationship Id="rId15" Type="http://schemas.openxmlformats.org/officeDocument/2006/relationships/image" Target="../media/image59.png"/><Relationship Id="rId10" Type="http://schemas.openxmlformats.org/officeDocument/2006/relationships/image" Target="../media/image65.png"/><Relationship Id="rId19" Type="http://schemas.openxmlformats.org/officeDocument/2006/relationships/image" Target="../media/image28.png"/><Relationship Id="rId4" Type="http://schemas.openxmlformats.org/officeDocument/2006/relationships/audio" Target="../media/media4.mp3"/><Relationship Id="rId9" Type="http://schemas.openxmlformats.org/officeDocument/2006/relationships/image" Target="../media/image44.png"/><Relationship Id="rId14" Type="http://schemas.openxmlformats.org/officeDocument/2006/relationships/image" Target="../media/image6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65.png"/><Relationship Id="rId18" Type="http://schemas.openxmlformats.org/officeDocument/2006/relationships/image" Target="../media/image63.png"/><Relationship Id="rId3" Type="http://schemas.microsoft.com/office/2007/relationships/media" Target="../media/media4.mp3"/><Relationship Id="rId7" Type="http://schemas.openxmlformats.org/officeDocument/2006/relationships/image" Target="../media/image52.png"/><Relationship Id="rId12" Type="http://schemas.openxmlformats.org/officeDocument/2006/relationships/image" Target="../media/image64.png"/><Relationship Id="rId17" Type="http://schemas.openxmlformats.org/officeDocument/2006/relationships/image" Target="../media/image60.png"/><Relationship Id="rId2" Type="http://schemas.openxmlformats.org/officeDocument/2006/relationships/audio" Target="../media/media3.wav"/><Relationship Id="rId16" Type="http://schemas.openxmlformats.org/officeDocument/2006/relationships/image" Target="../media/image62.png"/><Relationship Id="rId1" Type="http://schemas.microsoft.com/office/2007/relationships/media" Target="../media/media3.wav"/><Relationship Id="rId6" Type="http://schemas.openxmlformats.org/officeDocument/2006/relationships/audio" Target="../media/audio1.wav"/><Relationship Id="rId11" Type="http://schemas.openxmlformats.org/officeDocument/2006/relationships/image" Target="../media/image55.png"/><Relationship Id="rId5" Type="http://schemas.openxmlformats.org/officeDocument/2006/relationships/slideLayout" Target="../slideLayouts/slideLayout83.xml"/><Relationship Id="rId15" Type="http://schemas.openxmlformats.org/officeDocument/2006/relationships/image" Target="../media/image61.emf"/><Relationship Id="rId10" Type="http://schemas.openxmlformats.org/officeDocument/2006/relationships/image" Target="../media/image54.png"/><Relationship Id="rId19" Type="http://schemas.openxmlformats.org/officeDocument/2006/relationships/image" Target="../media/image28.png"/><Relationship Id="rId4" Type="http://schemas.openxmlformats.org/officeDocument/2006/relationships/audio" Target="../media/media4.mp3"/><Relationship Id="rId9" Type="http://schemas.openxmlformats.org/officeDocument/2006/relationships/image" Target="../media/image44.png"/><Relationship Id="rId14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66.png"/><Relationship Id="rId18" Type="http://schemas.openxmlformats.org/officeDocument/2006/relationships/image" Target="../media/image63.png"/><Relationship Id="rId3" Type="http://schemas.microsoft.com/office/2007/relationships/media" Target="../media/media4.mp3"/><Relationship Id="rId7" Type="http://schemas.openxmlformats.org/officeDocument/2006/relationships/image" Target="../media/image52.png"/><Relationship Id="rId12" Type="http://schemas.openxmlformats.org/officeDocument/2006/relationships/image" Target="../media/image56.png"/><Relationship Id="rId17" Type="http://schemas.openxmlformats.org/officeDocument/2006/relationships/image" Target="../media/image60.png"/><Relationship Id="rId2" Type="http://schemas.openxmlformats.org/officeDocument/2006/relationships/audio" Target="../media/media3.wav"/><Relationship Id="rId16" Type="http://schemas.openxmlformats.org/officeDocument/2006/relationships/image" Target="../media/image62.png"/><Relationship Id="rId1" Type="http://schemas.microsoft.com/office/2007/relationships/media" Target="../media/media3.wav"/><Relationship Id="rId6" Type="http://schemas.openxmlformats.org/officeDocument/2006/relationships/audio" Target="../media/audio1.wav"/><Relationship Id="rId11" Type="http://schemas.openxmlformats.org/officeDocument/2006/relationships/image" Target="../media/image64.png"/><Relationship Id="rId5" Type="http://schemas.openxmlformats.org/officeDocument/2006/relationships/slideLayout" Target="../slideLayouts/slideLayout83.xml"/><Relationship Id="rId15" Type="http://schemas.openxmlformats.org/officeDocument/2006/relationships/image" Target="../media/image61.emf"/><Relationship Id="rId10" Type="http://schemas.openxmlformats.org/officeDocument/2006/relationships/image" Target="../media/image54.png"/><Relationship Id="rId19" Type="http://schemas.openxmlformats.org/officeDocument/2006/relationships/image" Target="../media/image28.png"/><Relationship Id="rId4" Type="http://schemas.openxmlformats.org/officeDocument/2006/relationships/audio" Target="../media/media4.mp3"/><Relationship Id="rId9" Type="http://schemas.openxmlformats.org/officeDocument/2006/relationships/image" Target="../media/image44.png"/><Relationship Id="rId14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65.png"/><Relationship Id="rId18" Type="http://schemas.openxmlformats.org/officeDocument/2006/relationships/image" Target="../media/image63.png"/><Relationship Id="rId3" Type="http://schemas.microsoft.com/office/2007/relationships/media" Target="../media/media4.mp3"/><Relationship Id="rId7" Type="http://schemas.openxmlformats.org/officeDocument/2006/relationships/image" Target="../media/image52.png"/><Relationship Id="rId12" Type="http://schemas.openxmlformats.org/officeDocument/2006/relationships/image" Target="../media/image64.png"/><Relationship Id="rId17" Type="http://schemas.openxmlformats.org/officeDocument/2006/relationships/image" Target="../media/image60.png"/><Relationship Id="rId2" Type="http://schemas.openxmlformats.org/officeDocument/2006/relationships/audio" Target="../media/media3.wav"/><Relationship Id="rId16" Type="http://schemas.openxmlformats.org/officeDocument/2006/relationships/image" Target="../media/image62.png"/><Relationship Id="rId1" Type="http://schemas.microsoft.com/office/2007/relationships/media" Target="../media/media3.wav"/><Relationship Id="rId6" Type="http://schemas.openxmlformats.org/officeDocument/2006/relationships/audio" Target="../media/audio1.wav"/><Relationship Id="rId11" Type="http://schemas.openxmlformats.org/officeDocument/2006/relationships/image" Target="../media/image55.png"/><Relationship Id="rId5" Type="http://schemas.openxmlformats.org/officeDocument/2006/relationships/slideLayout" Target="../slideLayouts/slideLayout83.xml"/><Relationship Id="rId15" Type="http://schemas.openxmlformats.org/officeDocument/2006/relationships/image" Target="../media/image61.emf"/><Relationship Id="rId10" Type="http://schemas.openxmlformats.org/officeDocument/2006/relationships/image" Target="../media/image54.png"/><Relationship Id="rId19" Type="http://schemas.openxmlformats.org/officeDocument/2006/relationships/image" Target="../media/image28.png"/><Relationship Id="rId4" Type="http://schemas.openxmlformats.org/officeDocument/2006/relationships/audio" Target="../media/media4.mp3"/><Relationship Id="rId9" Type="http://schemas.openxmlformats.org/officeDocument/2006/relationships/image" Target="../media/image44.png"/><Relationship Id="rId1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8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9.xml"/><Relationship Id="rId5" Type="http://schemas.microsoft.com/office/2007/relationships/hdphoto" Target="../media/hdphoto2.wdp"/><Relationship Id="rId4" Type="http://schemas.openxmlformats.org/officeDocument/2006/relationships/image" Target="../media/image7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1.xml"/><Relationship Id="rId6" Type="http://schemas.microsoft.com/office/2007/relationships/hdphoto" Target="../media/hdphoto3.wdp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0.xml"/><Relationship Id="rId5" Type="http://schemas.microsoft.com/office/2007/relationships/hdphoto" Target="../media/hdphoto4.wdp"/><Relationship Id="rId4" Type="http://schemas.openxmlformats.org/officeDocument/2006/relationships/image" Target="../media/image7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1.xml"/><Relationship Id="rId5" Type="http://schemas.microsoft.com/office/2007/relationships/hdphoto" Target="../media/hdphoto5.wdp"/><Relationship Id="rId4" Type="http://schemas.openxmlformats.org/officeDocument/2006/relationships/image" Target="../media/image7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1.png"/><Relationship Id="rId3" Type="http://schemas.openxmlformats.org/officeDocument/2006/relationships/slideLayout" Target="../slideLayouts/slideLayout82.xml"/><Relationship Id="rId7" Type="http://schemas.openxmlformats.org/officeDocument/2006/relationships/image" Target="../media/image46.png"/><Relationship Id="rId12" Type="http://schemas.openxmlformats.org/officeDocument/2006/relationships/image" Target="../media/image5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5.png"/><Relationship Id="rId11" Type="http://schemas.openxmlformats.org/officeDocument/2006/relationships/image" Target="../media/image28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6.png"/><Relationship Id="rId18" Type="http://schemas.openxmlformats.org/officeDocument/2006/relationships/image" Target="../media/image61.emf"/><Relationship Id="rId3" Type="http://schemas.microsoft.com/office/2007/relationships/media" Target="../media/media4.mp3"/><Relationship Id="rId21" Type="http://schemas.openxmlformats.org/officeDocument/2006/relationships/image" Target="../media/image28.png"/><Relationship Id="rId7" Type="http://schemas.openxmlformats.org/officeDocument/2006/relationships/audio" Target="../media/audio1.wav"/><Relationship Id="rId12" Type="http://schemas.openxmlformats.org/officeDocument/2006/relationships/image" Target="../media/image55.png"/><Relationship Id="rId17" Type="http://schemas.openxmlformats.org/officeDocument/2006/relationships/image" Target="../media/image60.png"/><Relationship Id="rId2" Type="http://schemas.openxmlformats.org/officeDocument/2006/relationships/audio" Target="../media/media3.wav"/><Relationship Id="rId16" Type="http://schemas.openxmlformats.org/officeDocument/2006/relationships/image" Target="../media/image59.png"/><Relationship Id="rId20" Type="http://schemas.openxmlformats.org/officeDocument/2006/relationships/image" Target="../media/image63.png"/><Relationship Id="rId1" Type="http://schemas.microsoft.com/office/2007/relationships/media" Target="../media/media3.wav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54.png"/><Relationship Id="rId5" Type="http://schemas.openxmlformats.org/officeDocument/2006/relationships/slideLayout" Target="../slideLayouts/slideLayout83.xml"/><Relationship Id="rId15" Type="http://schemas.openxmlformats.org/officeDocument/2006/relationships/image" Target="../media/image58.png"/><Relationship Id="rId10" Type="http://schemas.openxmlformats.org/officeDocument/2006/relationships/image" Target="../media/image44.png"/><Relationship Id="rId19" Type="http://schemas.openxmlformats.org/officeDocument/2006/relationships/image" Target="../media/image62.png"/><Relationship Id="rId4" Type="http://schemas.openxmlformats.org/officeDocument/2006/relationships/audio" Target="../media/media4.mp3"/><Relationship Id="rId9" Type="http://schemas.openxmlformats.org/officeDocument/2006/relationships/image" Target="../media/image53.png"/><Relationship Id="rId14" Type="http://schemas.openxmlformats.org/officeDocument/2006/relationships/image" Target="../media/image5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65.png"/><Relationship Id="rId18" Type="http://schemas.openxmlformats.org/officeDocument/2006/relationships/image" Target="../media/image63.png"/><Relationship Id="rId3" Type="http://schemas.microsoft.com/office/2007/relationships/media" Target="../media/media4.mp3"/><Relationship Id="rId7" Type="http://schemas.openxmlformats.org/officeDocument/2006/relationships/image" Target="../media/image52.png"/><Relationship Id="rId12" Type="http://schemas.openxmlformats.org/officeDocument/2006/relationships/image" Target="../media/image64.png"/><Relationship Id="rId17" Type="http://schemas.openxmlformats.org/officeDocument/2006/relationships/image" Target="../media/image60.png"/><Relationship Id="rId2" Type="http://schemas.openxmlformats.org/officeDocument/2006/relationships/audio" Target="../media/media3.wav"/><Relationship Id="rId16" Type="http://schemas.openxmlformats.org/officeDocument/2006/relationships/image" Target="../media/image62.png"/><Relationship Id="rId1" Type="http://schemas.microsoft.com/office/2007/relationships/media" Target="../media/media3.wav"/><Relationship Id="rId6" Type="http://schemas.openxmlformats.org/officeDocument/2006/relationships/audio" Target="../media/audio1.wav"/><Relationship Id="rId11" Type="http://schemas.openxmlformats.org/officeDocument/2006/relationships/image" Target="../media/image55.png"/><Relationship Id="rId5" Type="http://schemas.openxmlformats.org/officeDocument/2006/relationships/slideLayout" Target="../slideLayouts/slideLayout83.xml"/><Relationship Id="rId15" Type="http://schemas.openxmlformats.org/officeDocument/2006/relationships/image" Target="../media/image61.emf"/><Relationship Id="rId10" Type="http://schemas.openxmlformats.org/officeDocument/2006/relationships/image" Target="../media/image54.png"/><Relationship Id="rId19" Type="http://schemas.openxmlformats.org/officeDocument/2006/relationships/image" Target="../media/image28.png"/><Relationship Id="rId4" Type="http://schemas.openxmlformats.org/officeDocument/2006/relationships/audio" Target="../media/media4.mp3"/><Relationship Id="rId9" Type="http://schemas.openxmlformats.org/officeDocument/2006/relationships/image" Target="../media/image44.png"/><Relationship Id="rId14" Type="http://schemas.openxmlformats.org/officeDocument/2006/relationships/image" Target="../media/image5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66.png"/><Relationship Id="rId18" Type="http://schemas.openxmlformats.org/officeDocument/2006/relationships/image" Target="../media/image63.png"/><Relationship Id="rId3" Type="http://schemas.microsoft.com/office/2007/relationships/media" Target="../media/media4.mp3"/><Relationship Id="rId7" Type="http://schemas.openxmlformats.org/officeDocument/2006/relationships/image" Target="../media/image52.png"/><Relationship Id="rId12" Type="http://schemas.openxmlformats.org/officeDocument/2006/relationships/image" Target="../media/image56.png"/><Relationship Id="rId17" Type="http://schemas.openxmlformats.org/officeDocument/2006/relationships/image" Target="../media/image60.png"/><Relationship Id="rId2" Type="http://schemas.openxmlformats.org/officeDocument/2006/relationships/audio" Target="../media/media3.wav"/><Relationship Id="rId16" Type="http://schemas.openxmlformats.org/officeDocument/2006/relationships/image" Target="../media/image62.png"/><Relationship Id="rId1" Type="http://schemas.microsoft.com/office/2007/relationships/media" Target="../media/media3.wav"/><Relationship Id="rId6" Type="http://schemas.openxmlformats.org/officeDocument/2006/relationships/audio" Target="../media/audio1.wav"/><Relationship Id="rId11" Type="http://schemas.openxmlformats.org/officeDocument/2006/relationships/image" Target="../media/image64.png"/><Relationship Id="rId5" Type="http://schemas.openxmlformats.org/officeDocument/2006/relationships/slideLayout" Target="../slideLayouts/slideLayout83.xml"/><Relationship Id="rId15" Type="http://schemas.openxmlformats.org/officeDocument/2006/relationships/image" Target="../media/image61.emf"/><Relationship Id="rId10" Type="http://schemas.openxmlformats.org/officeDocument/2006/relationships/image" Target="../media/image54.png"/><Relationship Id="rId19" Type="http://schemas.openxmlformats.org/officeDocument/2006/relationships/image" Target="../media/image28.png"/><Relationship Id="rId4" Type="http://schemas.openxmlformats.org/officeDocument/2006/relationships/audio" Target="../media/media4.mp3"/><Relationship Id="rId9" Type="http://schemas.openxmlformats.org/officeDocument/2006/relationships/image" Target="../media/image44.png"/><Relationship Id="rId14" Type="http://schemas.openxmlformats.org/officeDocument/2006/relationships/image" Target="../media/image5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60.png"/><Relationship Id="rId18" Type="http://schemas.openxmlformats.org/officeDocument/2006/relationships/image" Target="../media/image63.png"/><Relationship Id="rId3" Type="http://schemas.microsoft.com/office/2007/relationships/media" Target="../media/media4.mp3"/><Relationship Id="rId7" Type="http://schemas.openxmlformats.org/officeDocument/2006/relationships/image" Target="../media/image52.png"/><Relationship Id="rId12" Type="http://schemas.openxmlformats.org/officeDocument/2006/relationships/image" Target="../media/image64.png"/><Relationship Id="rId17" Type="http://schemas.openxmlformats.org/officeDocument/2006/relationships/image" Target="../media/image62.png"/><Relationship Id="rId2" Type="http://schemas.openxmlformats.org/officeDocument/2006/relationships/audio" Target="../media/media3.wav"/><Relationship Id="rId16" Type="http://schemas.openxmlformats.org/officeDocument/2006/relationships/image" Target="../media/image61.emf"/><Relationship Id="rId1" Type="http://schemas.microsoft.com/office/2007/relationships/media" Target="../media/media3.wav"/><Relationship Id="rId6" Type="http://schemas.openxmlformats.org/officeDocument/2006/relationships/audio" Target="../media/audio1.wav"/><Relationship Id="rId11" Type="http://schemas.openxmlformats.org/officeDocument/2006/relationships/image" Target="../media/image55.png"/><Relationship Id="rId5" Type="http://schemas.openxmlformats.org/officeDocument/2006/relationships/slideLayout" Target="../slideLayouts/slideLayout83.xml"/><Relationship Id="rId15" Type="http://schemas.openxmlformats.org/officeDocument/2006/relationships/image" Target="../media/image59.png"/><Relationship Id="rId10" Type="http://schemas.openxmlformats.org/officeDocument/2006/relationships/image" Target="../media/image65.png"/><Relationship Id="rId19" Type="http://schemas.openxmlformats.org/officeDocument/2006/relationships/image" Target="../media/image28.png"/><Relationship Id="rId4" Type="http://schemas.openxmlformats.org/officeDocument/2006/relationships/audio" Target="../media/media4.mp3"/><Relationship Id="rId9" Type="http://schemas.openxmlformats.org/officeDocument/2006/relationships/image" Target="../media/image44.png"/><Relationship Id="rId14" Type="http://schemas.openxmlformats.org/officeDocument/2006/relationships/image" Target="../media/image6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66.png"/><Relationship Id="rId18" Type="http://schemas.openxmlformats.org/officeDocument/2006/relationships/image" Target="../media/image63.png"/><Relationship Id="rId3" Type="http://schemas.microsoft.com/office/2007/relationships/media" Target="../media/media4.mp3"/><Relationship Id="rId7" Type="http://schemas.openxmlformats.org/officeDocument/2006/relationships/image" Target="../media/image52.png"/><Relationship Id="rId12" Type="http://schemas.openxmlformats.org/officeDocument/2006/relationships/image" Target="../media/image56.png"/><Relationship Id="rId17" Type="http://schemas.openxmlformats.org/officeDocument/2006/relationships/image" Target="../media/image60.png"/><Relationship Id="rId2" Type="http://schemas.openxmlformats.org/officeDocument/2006/relationships/audio" Target="../media/media3.wav"/><Relationship Id="rId16" Type="http://schemas.openxmlformats.org/officeDocument/2006/relationships/image" Target="../media/image62.png"/><Relationship Id="rId1" Type="http://schemas.microsoft.com/office/2007/relationships/media" Target="../media/media3.wav"/><Relationship Id="rId6" Type="http://schemas.openxmlformats.org/officeDocument/2006/relationships/audio" Target="../media/audio1.wav"/><Relationship Id="rId11" Type="http://schemas.openxmlformats.org/officeDocument/2006/relationships/image" Target="../media/image64.png"/><Relationship Id="rId5" Type="http://schemas.openxmlformats.org/officeDocument/2006/relationships/slideLayout" Target="../slideLayouts/slideLayout83.xml"/><Relationship Id="rId15" Type="http://schemas.openxmlformats.org/officeDocument/2006/relationships/image" Target="../media/image61.emf"/><Relationship Id="rId10" Type="http://schemas.openxmlformats.org/officeDocument/2006/relationships/image" Target="../media/image54.png"/><Relationship Id="rId19" Type="http://schemas.openxmlformats.org/officeDocument/2006/relationships/image" Target="../media/image28.png"/><Relationship Id="rId4" Type="http://schemas.openxmlformats.org/officeDocument/2006/relationships/audio" Target="../media/media4.mp3"/><Relationship Id="rId9" Type="http://schemas.openxmlformats.org/officeDocument/2006/relationships/image" Target="../media/image44.png"/><Relationship Id="rId14" Type="http://schemas.openxmlformats.org/officeDocument/2006/relationships/image" Target="../media/image5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315"/>
            <a:ext cx="12192000" cy="69031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1354077" y="2123967"/>
            <a:ext cx="10086555" cy="306289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>
              <a:lnSpc>
                <a:spcPct val="120000"/>
              </a:lnSpc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48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59:</a:t>
            </a:r>
            <a:r>
              <a:rPr kumimoji="0" lang="vi-VN" sz="48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PHÉP CỘNG (KHÔNG NHỚ) TRONG PHẠM VI 1000</a:t>
            </a:r>
            <a:endParaRPr kumimoji="0" lang="vi-VN" sz="48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72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99622E38-AC0D-4693-A87A-3AE833BB6262}"/>
              </a:ext>
            </a:extLst>
          </p:cNvPr>
          <p:cNvGrpSpPr/>
          <p:nvPr/>
        </p:nvGrpSpPr>
        <p:grpSpPr>
          <a:xfrm>
            <a:off x="178212" y="1143306"/>
            <a:ext cx="2190751" cy="980661"/>
            <a:chOff x="1523998" y="0"/>
            <a:chExt cx="2190751" cy="980661"/>
          </a:xfrm>
        </p:grpSpPr>
        <p:grpSp>
          <p:nvGrpSpPr>
            <p:cNvPr id="20" name="Group 19">
              <a:extLst>
                <a:ext uri="{FF2B5EF4-FFF2-40B4-BE49-F238E27FC236}">
                  <a16:creationId xmlns="" xmlns:a16="http://schemas.microsoft.com/office/drawing/2014/main" id="{788C9997-B163-4FDA-A4A5-3B943E4043A5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22" name="Rectangle: Top Corners Rounded 1">
                <a:extLst>
                  <a:ext uri="{FF2B5EF4-FFF2-40B4-BE49-F238E27FC236}">
                    <a16:creationId xmlns="" xmlns:a16="http://schemas.microsoft.com/office/drawing/2014/main" id="{49D046AE-0DF2-4717-B3FD-A2F7623BC0BA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rgbClr val="9BBB59">
                  <a:lumMod val="75000"/>
                </a:srgbClr>
              </a:solidFill>
              <a:ln w="12700" cap="flat" cmpd="sng" algn="ctr">
                <a:solidFill>
                  <a:srgbClr val="9BBB59">
                    <a:lumMod val="50000"/>
                  </a:srgbClr>
                </a:solidFill>
                <a:prstDash val="solid"/>
                <a:miter lim="800000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Rectangle: Top Corners Rounded 2">
                <a:extLst>
                  <a:ext uri="{FF2B5EF4-FFF2-40B4-BE49-F238E27FC236}">
                    <a16:creationId xmlns="" xmlns:a16="http://schemas.microsoft.com/office/drawing/2014/main" id="{67249BD4-FB5F-4289-90AF-A8D5476BCC09}"/>
                  </a:ext>
                </a:extLst>
              </p:cNvPr>
              <p:cNvSpPr/>
              <p:nvPr/>
            </p:nvSpPr>
            <p:spPr>
              <a:xfrm rot="10800000">
                <a:off x="1566862" y="76198"/>
                <a:ext cx="1204497" cy="1709738"/>
              </a:xfrm>
              <a:prstGeom prst="round2Same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9BBB59">
                    <a:lumMod val="50000"/>
                  </a:srgbClr>
                </a:solidFill>
                <a:prstDash val="lg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609B5B1D-0733-4635-A6A4-0A9684B4C7F1}"/>
                </a:ext>
              </a:extLst>
            </p:cNvPr>
            <p:cNvSpPr txBox="1"/>
            <p:nvPr/>
          </p:nvSpPr>
          <p:spPr>
            <a:xfrm>
              <a:off x="1588934" y="197943"/>
              <a:ext cx="212581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9BBB59">
                      <a:lumMod val="75000"/>
                    </a:srgbClr>
                  </a:solidFill>
                  <a:effectLst/>
                  <a:uLnTx/>
                  <a:uFillTx/>
                  <a:latin typeface="UTM Cookies"/>
                </a:rPr>
                <a:t>CHỦ ĐỀ 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9BBB59">
                      <a:lumMod val="75000"/>
                    </a:srgbClr>
                  </a:solidFill>
                  <a:effectLst/>
                  <a:uLnTx/>
                  <a:uFillTx/>
                  <a:latin typeface="UTM Cookies"/>
                </a:rPr>
                <a:t>12</a:t>
              </a:r>
              <a:endPara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UTM Cookie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B235E503-111A-40EF-A197-F3075D6423F3}"/>
              </a:ext>
            </a:extLst>
          </p:cNvPr>
          <p:cNvSpPr txBox="1"/>
          <p:nvPr/>
        </p:nvSpPr>
        <p:spPr>
          <a:xfrm>
            <a:off x="2843539" y="117315"/>
            <a:ext cx="6504922" cy="11406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  <a:sym typeface="Arial" panose="020B0604020202020204"/>
              </a:rPr>
              <a:t>PHÒNG GIÁO DỤC VÀ ĐÀO TẠO 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  <a:sym typeface="Arial" panose="020B0604020202020204"/>
              </a:rPr>
              <a:t>TRƯỜNG TIỂU HỌC PHÚC LỢI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#9Slide03 Arima Madurai Medium" panose="00000600000000000000" pitchFamily="2" charset="0"/>
              <a:sym typeface="Arial" panose="020B060402020202020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1FC346DA-DD64-4FC6-BE2A-77D6A4CBC3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613" y="61189"/>
            <a:ext cx="1765968" cy="176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379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2974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40639" y="5215980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62974" y="3054758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40639" y="3054758"/>
            <a:ext cx="1347333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2125B487-0096-4B93-AE2A-35F664CA4945}"/>
              </a:ext>
            </a:extLst>
          </p:cNvPr>
          <p:cNvGrpSpPr/>
          <p:nvPr/>
        </p:nvGrpSpPr>
        <p:grpSpPr>
          <a:xfrm>
            <a:off x="407254" y="246504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288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3F6095D1-5BDA-4028-80BF-CF720429106A}"/>
              </a:ext>
            </a:extLst>
          </p:cNvPr>
          <p:cNvGrpSpPr/>
          <p:nvPr/>
        </p:nvGrpSpPr>
        <p:grpSpPr>
          <a:xfrm>
            <a:off x="410492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xmlns="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287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3B4C7E7A-5F81-463B-9FDA-5F8A47FCDC1D}"/>
              </a:ext>
            </a:extLst>
          </p:cNvPr>
          <p:cNvGrpSpPr/>
          <p:nvPr/>
        </p:nvGrpSpPr>
        <p:grpSpPr>
          <a:xfrm>
            <a:off x="7376963" y="2465041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xmlns="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xmlns="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286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F1EA9857-F9FD-46FE-98C0-E0E88372E3CE}"/>
              </a:ext>
            </a:extLst>
          </p:cNvPr>
          <p:cNvGrpSpPr/>
          <p:nvPr/>
        </p:nvGrpSpPr>
        <p:grpSpPr>
          <a:xfrm>
            <a:off x="7383261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xmlns="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xmlns="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289</a:t>
              </a:r>
            </a:p>
          </p:txBody>
        </p:sp>
      </p:grpSp>
      <p:pic>
        <p:nvPicPr>
          <p:cNvPr id="25" name="Picture 2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8B2C70E5-001C-4AB8-A483-A5AE816CCA2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3" name="Picture 42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D8AAF6E7-6478-452A-B31D-6DDC7956E66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FE0546E-6488-491E-8AA1-277B5CEB2FD6}"/>
              </a:ext>
            </a:extLst>
          </p:cNvPr>
          <p:cNvGrpSpPr/>
          <p:nvPr/>
        </p:nvGrpSpPr>
        <p:grpSpPr>
          <a:xfrm>
            <a:off x="136207" y="161108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xmlns="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xmlns="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101 + 187 = 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06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xmlns="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666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0336" y="3052309"/>
            <a:ext cx="1335138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40638" y="5215980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37570" y="3039261"/>
            <a:ext cx="1343589" cy="969348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0DA4475E-149A-4F41-8C70-3D0078930FA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4B2FD2F9-215A-4CF1-B8A2-FDBAAC8A715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24734" y="5206903"/>
            <a:ext cx="1335138" cy="96934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2125B487-0096-4B93-AE2A-35F664CA4945}"/>
              </a:ext>
            </a:extLst>
          </p:cNvPr>
          <p:cNvGrpSpPr/>
          <p:nvPr/>
        </p:nvGrpSpPr>
        <p:grpSpPr>
          <a:xfrm>
            <a:off x="7366956" y="4673045"/>
            <a:ext cx="4396608" cy="1871084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999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3F6095D1-5BDA-4028-80BF-CF720429106A}"/>
              </a:ext>
            </a:extLst>
          </p:cNvPr>
          <p:cNvGrpSpPr/>
          <p:nvPr/>
        </p:nvGrpSpPr>
        <p:grpSpPr>
          <a:xfrm>
            <a:off x="413731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xmlns="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997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3B4C7E7A-5F81-463B-9FDA-5F8A47FCDC1D}"/>
              </a:ext>
            </a:extLst>
          </p:cNvPr>
          <p:cNvGrpSpPr/>
          <p:nvPr/>
        </p:nvGrpSpPr>
        <p:grpSpPr>
          <a:xfrm>
            <a:off x="418358" y="2446967"/>
            <a:ext cx="4410376" cy="1864387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xmlns="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xmlns="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996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F1EA9857-F9FD-46FE-98C0-E0E88372E3CE}"/>
              </a:ext>
            </a:extLst>
          </p:cNvPr>
          <p:cNvGrpSpPr/>
          <p:nvPr/>
        </p:nvGrpSpPr>
        <p:grpSpPr>
          <a:xfrm>
            <a:off x="7369570" y="2450863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xmlns="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xmlns="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998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xmlns="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xmlns="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753</a:t>
                </a:r>
                <a:r>
                  <a:rPr lang="en-US" sz="2800" dirty="0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+ 246 = ?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07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xmlns="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161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4420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39104" y="5219029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0976" y="3039261"/>
            <a:ext cx="1343589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2874" y="3039261"/>
            <a:ext cx="1335138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2125B487-0096-4B93-AE2A-35F664CA4945}"/>
              </a:ext>
            </a:extLst>
          </p:cNvPr>
          <p:cNvGrpSpPr/>
          <p:nvPr/>
        </p:nvGrpSpPr>
        <p:grpSpPr>
          <a:xfrm>
            <a:off x="7375668" y="2455975"/>
            <a:ext cx="4396608" cy="1871084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947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3F6095D1-5BDA-4028-80BF-CF720429106A}"/>
              </a:ext>
            </a:extLst>
          </p:cNvPr>
          <p:cNvGrpSpPr/>
          <p:nvPr/>
        </p:nvGrpSpPr>
        <p:grpSpPr>
          <a:xfrm>
            <a:off x="420579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xmlns="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945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3B4C7E7A-5F81-463B-9FDA-5F8A47FCDC1D}"/>
              </a:ext>
            </a:extLst>
          </p:cNvPr>
          <p:cNvGrpSpPr/>
          <p:nvPr/>
        </p:nvGrpSpPr>
        <p:grpSpPr>
          <a:xfrm>
            <a:off x="416044" y="2459324"/>
            <a:ext cx="4410376" cy="1864387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xmlns="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xmlns="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946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F1EA9857-F9FD-46FE-98C0-E0E88372E3CE}"/>
              </a:ext>
            </a:extLst>
          </p:cNvPr>
          <p:cNvGrpSpPr/>
          <p:nvPr/>
        </p:nvGrpSpPr>
        <p:grpSpPr>
          <a:xfrm>
            <a:off x="7372108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xmlns="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xmlns="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948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xmlns="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xmlns="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645 + 302 = 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08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xmlns="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  <p:pic>
        <p:nvPicPr>
          <p:cNvPr id="45" name="Picture 4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D2114C23-4EA2-4CCF-B588-DC8089003ED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511111AB-EF03-4E46-BEE1-F19A9BB1EA2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82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3701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6735" y="3027171"/>
            <a:ext cx="1335138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62246" y="3050877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2510" y="5221715"/>
            <a:ext cx="1343589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2125B487-0096-4B93-AE2A-35F664CA4945}"/>
              </a:ext>
            </a:extLst>
          </p:cNvPr>
          <p:cNvGrpSpPr/>
          <p:nvPr/>
        </p:nvGrpSpPr>
        <p:grpSpPr>
          <a:xfrm>
            <a:off x="407253" y="465283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766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3F6095D1-5BDA-4028-80BF-CF720429106A}"/>
              </a:ext>
            </a:extLst>
          </p:cNvPr>
          <p:cNvGrpSpPr/>
          <p:nvPr/>
        </p:nvGrpSpPr>
        <p:grpSpPr>
          <a:xfrm>
            <a:off x="413731" y="2462796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xmlns="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765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3B4C7E7A-5F81-463B-9FDA-5F8A47FCDC1D}"/>
              </a:ext>
            </a:extLst>
          </p:cNvPr>
          <p:cNvGrpSpPr/>
          <p:nvPr/>
        </p:nvGrpSpPr>
        <p:grpSpPr>
          <a:xfrm>
            <a:off x="7376963" y="2465042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xmlns="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xmlns="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767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F1EA9857-F9FD-46FE-98C0-E0E88372E3CE}"/>
              </a:ext>
            </a:extLst>
          </p:cNvPr>
          <p:cNvGrpSpPr/>
          <p:nvPr/>
        </p:nvGrpSpPr>
        <p:grpSpPr>
          <a:xfrm>
            <a:off x="7386970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xmlns="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xmlns="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776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xmlns="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xmlns="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412 + 354 = 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09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xmlns="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0E8DCBA0-CD2C-4626-B047-BE44D67F2AF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5870274D-E5B8-40AA-88BC-9DF8C900FF8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980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4420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39104" y="5219029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0976" y="3039261"/>
            <a:ext cx="1343589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2874" y="3039261"/>
            <a:ext cx="1335138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2125B487-0096-4B93-AE2A-35F664CA4945}"/>
              </a:ext>
            </a:extLst>
          </p:cNvPr>
          <p:cNvGrpSpPr/>
          <p:nvPr/>
        </p:nvGrpSpPr>
        <p:grpSpPr>
          <a:xfrm>
            <a:off x="7375668" y="2455975"/>
            <a:ext cx="4396608" cy="1871084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843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3F6095D1-5BDA-4028-80BF-CF720429106A}"/>
              </a:ext>
            </a:extLst>
          </p:cNvPr>
          <p:cNvGrpSpPr/>
          <p:nvPr/>
        </p:nvGrpSpPr>
        <p:grpSpPr>
          <a:xfrm>
            <a:off x="420579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xmlns="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842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3B4C7E7A-5F81-463B-9FDA-5F8A47FCDC1D}"/>
              </a:ext>
            </a:extLst>
          </p:cNvPr>
          <p:cNvGrpSpPr/>
          <p:nvPr/>
        </p:nvGrpSpPr>
        <p:grpSpPr>
          <a:xfrm>
            <a:off x="416044" y="2459324"/>
            <a:ext cx="4410376" cy="1864387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xmlns="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xmlns="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852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F1EA9857-F9FD-46FE-98C0-E0E88372E3CE}"/>
              </a:ext>
            </a:extLst>
          </p:cNvPr>
          <p:cNvGrpSpPr/>
          <p:nvPr/>
        </p:nvGrpSpPr>
        <p:grpSpPr>
          <a:xfrm>
            <a:off x="7372108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xmlns="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xmlns="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845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xmlns="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xmlns="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102 + 741 = 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10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xmlns="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  <p:pic>
        <p:nvPicPr>
          <p:cNvPr id="45" name="Picture 4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D2114C23-4EA2-4CCF-B588-DC8089003ED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511111AB-EF03-4E46-BEE1-F19A9BB1EA2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323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27C27E7-3EBB-44E4-B587-606D4BE648FB}"/>
              </a:ext>
            </a:extLst>
          </p:cNvPr>
          <p:cNvSpPr txBox="1"/>
          <p:nvPr/>
        </p:nvSpPr>
        <p:spPr>
          <a:xfrm>
            <a:off x="2810540" y="2690037"/>
            <a:ext cx="680483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Tiết</a:t>
            </a:r>
            <a:r>
              <a:rPr lang="en-US" sz="8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</a:t>
            </a:r>
          </a:p>
          <a:p>
            <a:pPr algn="ctr"/>
            <a:r>
              <a:rPr lang="en-US" sz="80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Luyện</a:t>
            </a:r>
            <a:r>
              <a:rPr lang="en-US" sz="8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80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tập</a:t>
            </a:r>
            <a:endParaRPr lang="en-US" sz="80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/>
        </p:nvSpPr>
        <p:spPr>
          <a:xfrm>
            <a:off x="1254642" y="212651"/>
            <a:ext cx="10770781" cy="572031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1232" r="79141"/>
          <a:stretch>
            <a:fillRect/>
          </a:stretch>
        </p:blipFill>
        <p:spPr>
          <a:xfrm>
            <a:off x="0" y="665688"/>
            <a:ext cx="3629025" cy="6363762"/>
          </a:xfrm>
          <a:prstGeom prst="rect">
            <a:avLst/>
          </a:prstGeom>
        </p:spPr>
      </p:pic>
      <p:pic>
        <p:nvPicPr>
          <p:cNvPr id="18" name="Picture 17" descr="C:\Users\TUAN\Downloads\Luyện tập 1.png">
            <a:extLst>
              <a:ext uri="{FF2B5EF4-FFF2-40B4-BE49-F238E27FC236}">
                <a16:creationId xmlns:a16="http://schemas.microsoft.com/office/drawing/2014/main" xmlns="" id="{C93A061C-9752-477B-9D2C-026127967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5288" y="514225"/>
            <a:ext cx="2237784" cy="863493"/>
          </a:xfrm>
          <a:prstGeom prst="rect">
            <a:avLst/>
          </a:prstGeom>
          <a:noFill/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B917AF4B-44F3-49F5-BFC4-9EB5EE1D5A24}"/>
              </a:ext>
            </a:extLst>
          </p:cNvPr>
          <p:cNvSpPr/>
          <p:nvPr/>
        </p:nvSpPr>
        <p:spPr>
          <a:xfrm>
            <a:off x="2128545" y="1759150"/>
            <a:ext cx="9964218" cy="15924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71169F20-6534-4F35-B45C-1F30760CC125}"/>
              </a:ext>
            </a:extLst>
          </p:cNvPr>
          <p:cNvGrpSpPr/>
          <p:nvPr/>
        </p:nvGrpSpPr>
        <p:grpSpPr>
          <a:xfrm>
            <a:off x="2023997" y="1377718"/>
            <a:ext cx="4093435" cy="570588"/>
            <a:chOff x="1296327" y="1647588"/>
            <a:chExt cx="3614218" cy="570588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068BC31E-B839-4180-B526-3C536D53B69C}"/>
                </a:ext>
              </a:extLst>
            </p:cNvPr>
            <p:cNvSpPr txBox="1"/>
            <p:nvPr/>
          </p:nvSpPr>
          <p:spPr>
            <a:xfrm>
              <a:off x="1866915" y="1694956"/>
              <a:ext cx="30436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Đặt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?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xmlns="" id="{A266A7E4-0704-42B3-A001-D641C7E72C00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58AA6303-2CAC-42D2-8DDC-8EC507173414}"/>
              </a:ext>
            </a:extLst>
          </p:cNvPr>
          <p:cNvGrpSpPr/>
          <p:nvPr/>
        </p:nvGrpSpPr>
        <p:grpSpPr>
          <a:xfrm>
            <a:off x="2594586" y="3003612"/>
            <a:ext cx="1147790" cy="1305165"/>
            <a:chOff x="1566470" y="2095726"/>
            <a:chExt cx="1147790" cy="1305165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xmlns="" id="{D6336059-1DEA-4872-ADB5-E9D36992B36D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305165"/>
              <a:chOff x="1697011" y="2095726"/>
              <a:chExt cx="1147790" cy="1305165"/>
            </a:xfrm>
          </p:grpSpPr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xmlns="" id="{84F7970E-86A9-4498-91F8-CA3E7342751F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305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326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253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xmlns="" id="{94D11612-D9DE-4876-8123-078CF179F30D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237760" cy="6588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</p:grp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xmlns="" id="{93AA774B-AEAE-4BD6-B0E7-E29EB073F2B8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5C62F36D-FEF1-4C7E-AF80-4760C403623D}"/>
              </a:ext>
            </a:extLst>
          </p:cNvPr>
          <p:cNvGrpSpPr/>
          <p:nvPr/>
        </p:nvGrpSpPr>
        <p:grpSpPr>
          <a:xfrm>
            <a:off x="5105803" y="3003612"/>
            <a:ext cx="1147790" cy="1305165"/>
            <a:chOff x="1566470" y="2095726"/>
            <a:chExt cx="1147790" cy="1305165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xmlns="" id="{76245F64-1889-48C1-B01E-276A3063B5CB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305165"/>
              <a:chOff x="1697011" y="2095726"/>
              <a:chExt cx="1147790" cy="1305165"/>
            </a:xfrm>
          </p:grpSpPr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xmlns="" id="{9CF36D04-D2DE-4F22-973B-B9BD3FB88851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305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432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261</a:t>
                </a: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xmlns="" id="{ACCD3FCC-044B-4420-A3F3-C248DF663C6C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363930" cy="6588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</p:grp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xmlns="" id="{AD362AB7-36E4-4446-B937-D88D9A413679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396F91D2-9A5A-4098-B62D-A623544B2833}"/>
              </a:ext>
            </a:extLst>
          </p:cNvPr>
          <p:cNvGrpSpPr/>
          <p:nvPr/>
        </p:nvGrpSpPr>
        <p:grpSpPr>
          <a:xfrm>
            <a:off x="7832921" y="3003612"/>
            <a:ext cx="1147790" cy="1305165"/>
            <a:chOff x="1566470" y="2095726"/>
            <a:chExt cx="1147790" cy="1305165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xmlns="" id="{A7DC5941-62AB-4408-B00D-E2EB8DFFCDCD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305165"/>
              <a:chOff x="1697011" y="2095726"/>
              <a:chExt cx="1147790" cy="1305165"/>
            </a:xfrm>
          </p:grpSpPr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xmlns="" id="{72F7BA14-EEAB-4E64-9DD0-1812E69FB110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305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732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 55</a:t>
                </a: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xmlns="" id="{4D81701B-8C30-41B7-ADD5-12B4769844D6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363930" cy="6588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</p:grp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xmlns="" id="{3A5A96B9-CEE1-4E26-80F3-D40054429F0B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C3BFD44F-BC20-40A8-B40F-5F3C7CB05FC3}"/>
              </a:ext>
            </a:extLst>
          </p:cNvPr>
          <p:cNvGrpSpPr/>
          <p:nvPr/>
        </p:nvGrpSpPr>
        <p:grpSpPr>
          <a:xfrm>
            <a:off x="10278086" y="3003612"/>
            <a:ext cx="1147790" cy="1305165"/>
            <a:chOff x="1566470" y="2095726"/>
            <a:chExt cx="1147790" cy="1305165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xmlns="" id="{E5F5E41C-8D15-4F27-BBBF-46A5B312AB7E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305165"/>
              <a:chOff x="1697011" y="2095726"/>
              <a:chExt cx="1147790" cy="1305165"/>
            </a:xfrm>
          </p:grpSpPr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xmlns="" id="{B399C2A6-BC55-4563-958F-1B85C8912CBF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305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643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  50</a:t>
                </a: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xmlns="" id="{4AAFA7E2-E316-40BC-BEAD-71A1EA7878B9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363930" cy="6588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</p:grp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xmlns="" id="{5CF0F6B7-65D7-4E2C-B72D-B820E6426C90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D909DF96-1780-49C7-9FA2-A74F8D0A2C6D}"/>
              </a:ext>
            </a:extLst>
          </p:cNvPr>
          <p:cNvSpPr txBox="1"/>
          <p:nvPr/>
        </p:nvSpPr>
        <p:spPr>
          <a:xfrm>
            <a:off x="2815066" y="4159296"/>
            <a:ext cx="910030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579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0672DF36-1153-4A02-9447-05748FA393AD}"/>
              </a:ext>
            </a:extLst>
          </p:cNvPr>
          <p:cNvSpPr txBox="1"/>
          <p:nvPr/>
        </p:nvSpPr>
        <p:spPr>
          <a:xfrm>
            <a:off x="5333575" y="4159296"/>
            <a:ext cx="825342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693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2C3842F3-18A7-4355-8EC6-0A1691C7B223}"/>
              </a:ext>
            </a:extLst>
          </p:cNvPr>
          <p:cNvSpPr txBox="1"/>
          <p:nvPr/>
        </p:nvSpPr>
        <p:spPr>
          <a:xfrm>
            <a:off x="8063915" y="4159296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787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928FD9F4-766B-4ACB-8D3A-CB0C07F3E4ED}"/>
              </a:ext>
            </a:extLst>
          </p:cNvPr>
          <p:cNvSpPr txBox="1"/>
          <p:nvPr/>
        </p:nvSpPr>
        <p:spPr>
          <a:xfrm>
            <a:off x="10525202" y="4159296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693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EEC8E299-72C2-46F7-99EF-7BB29547743F}"/>
              </a:ext>
            </a:extLst>
          </p:cNvPr>
          <p:cNvSpPr txBox="1"/>
          <p:nvPr/>
        </p:nvSpPr>
        <p:spPr>
          <a:xfrm>
            <a:off x="2309292" y="2296317"/>
            <a:ext cx="9602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326 + 253           432 + 261           732 + 55          643 + 50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4" grpId="0"/>
      <p:bldP spid="55" grpId="0"/>
      <p:bldP spid="56" grpId="0"/>
      <p:bldP spid="57" grpId="0"/>
      <p:bldP spid="5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1CF3F860-4993-4BEA-B225-F40DA5789C41}"/>
              </a:ext>
            </a:extLst>
          </p:cNvPr>
          <p:cNvGrpSpPr/>
          <p:nvPr/>
        </p:nvGrpSpPr>
        <p:grpSpPr>
          <a:xfrm>
            <a:off x="983182" y="614170"/>
            <a:ext cx="6039918" cy="570588"/>
            <a:chOff x="1296327" y="1647588"/>
            <a:chExt cx="6039918" cy="570588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AD42ED21-3E03-4229-9D04-CDAB193843C8}"/>
                </a:ext>
              </a:extLst>
            </p:cNvPr>
            <p:cNvSpPr txBox="1"/>
            <p:nvPr/>
          </p:nvSpPr>
          <p:spPr>
            <a:xfrm>
              <a:off x="1866915" y="1694956"/>
              <a:ext cx="54693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kết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xmlns="" id="{0D8F9459-FA83-4DBB-8464-9E96AE7EB5CA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rgbClr val="CA8F45"/>
            </a:solidFill>
            <a:ln w="12700" cap="flat" cmpd="sng" algn="ctr">
              <a:solidFill>
                <a:srgbClr val="333F50">
                  <a:lumMod val="40000"/>
                  <a:lumOff val="6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10CE6CC4-286F-4BDF-BD15-E0E45BCD03D1}"/>
              </a:ext>
            </a:extLst>
          </p:cNvPr>
          <p:cNvGrpSpPr/>
          <p:nvPr/>
        </p:nvGrpSpPr>
        <p:grpSpPr>
          <a:xfrm>
            <a:off x="816884" y="1201780"/>
            <a:ext cx="2322008" cy="2645217"/>
            <a:chOff x="1745116" y="1502228"/>
            <a:chExt cx="2322008" cy="2645217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xmlns="" id="{1B98B7D3-28A5-45E6-8518-55AB5591E5E4}"/>
                </a:ext>
              </a:extLst>
            </p:cNvPr>
            <p:cNvGrpSpPr/>
            <p:nvPr/>
          </p:nvGrpSpPr>
          <p:grpSpPr>
            <a:xfrm>
              <a:off x="1745116" y="1502228"/>
              <a:ext cx="2322008" cy="2645217"/>
              <a:chOff x="2217556" y="1622908"/>
              <a:chExt cx="2600688" cy="2962688"/>
            </a:xfrm>
          </p:grpSpPr>
          <p:pic>
            <p:nvPicPr>
              <p:cNvPr id="52" name="Picture 51" descr="Screen Clipping">
                <a:extLst>
                  <a:ext uri="{FF2B5EF4-FFF2-40B4-BE49-F238E27FC236}">
                    <a16:creationId xmlns:a16="http://schemas.microsoft.com/office/drawing/2014/main" xmlns="" id="{1A04A86D-648A-4F6E-9CE6-AE4337E013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17556" y="1622908"/>
                <a:ext cx="2600688" cy="2962688"/>
              </a:xfrm>
              <a:prstGeom prst="rect">
                <a:avLst/>
              </a:prstGeom>
            </p:spPr>
          </p:pic>
          <p:sp>
            <p:nvSpPr>
              <p:cNvPr id="53" name="Rounded Rectangle 7">
                <a:extLst>
                  <a:ext uri="{FF2B5EF4-FFF2-40B4-BE49-F238E27FC236}">
                    <a16:creationId xmlns:a16="http://schemas.microsoft.com/office/drawing/2014/main" xmlns="" id="{367E1EFC-6F98-4567-A5FD-D7C7A3286936}"/>
                  </a:ext>
                </a:extLst>
              </p:cNvPr>
              <p:cNvSpPr/>
              <p:nvPr/>
            </p:nvSpPr>
            <p:spPr>
              <a:xfrm>
                <a:off x="2552700" y="3924300"/>
                <a:ext cx="1219200" cy="482599"/>
              </a:xfrm>
              <a:prstGeom prst="roundRect">
                <a:avLst/>
              </a:prstGeom>
              <a:solidFill>
                <a:srgbClr val="82D2E9"/>
              </a:solidFill>
              <a:ln w="12700" cap="flat" cmpd="sng" algn="ctr">
                <a:solidFill>
                  <a:srgbClr val="82D2E9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xmlns="" id="{C87F134E-F92C-419B-B130-B13451355E55}"/>
                </a:ext>
              </a:extLst>
            </p:cNvPr>
            <p:cNvSpPr txBox="1"/>
            <p:nvPr/>
          </p:nvSpPr>
          <p:spPr>
            <a:xfrm>
              <a:off x="2099858" y="3510843"/>
              <a:ext cx="9775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879 </a:t>
              </a:r>
              <a:r>
                <a:rPr kumimoji="0" lang="en-US" sz="2800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xmlns="" id="{28F6EAF7-F2D7-45A5-B2CE-B9EBCA7D2C70}"/>
              </a:ext>
            </a:extLst>
          </p:cNvPr>
          <p:cNvGrpSpPr/>
          <p:nvPr/>
        </p:nvGrpSpPr>
        <p:grpSpPr>
          <a:xfrm>
            <a:off x="3491596" y="1188718"/>
            <a:ext cx="2322008" cy="2645217"/>
            <a:chOff x="1745116" y="1502228"/>
            <a:chExt cx="2322008" cy="2645217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xmlns="" id="{5B222B93-D3BA-471D-8151-AE4D279DE5B3}"/>
                </a:ext>
              </a:extLst>
            </p:cNvPr>
            <p:cNvGrpSpPr/>
            <p:nvPr/>
          </p:nvGrpSpPr>
          <p:grpSpPr>
            <a:xfrm>
              <a:off x="1745116" y="1502228"/>
              <a:ext cx="2322008" cy="2645217"/>
              <a:chOff x="2217556" y="1622908"/>
              <a:chExt cx="2600688" cy="2962688"/>
            </a:xfrm>
          </p:grpSpPr>
          <p:pic>
            <p:nvPicPr>
              <p:cNvPr id="57" name="Picture 56" descr="Screen Clipping">
                <a:extLst>
                  <a:ext uri="{FF2B5EF4-FFF2-40B4-BE49-F238E27FC236}">
                    <a16:creationId xmlns:a16="http://schemas.microsoft.com/office/drawing/2014/main" xmlns="" id="{20ECB5E0-9823-4398-B0FD-E68C128B5C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17556" y="1622908"/>
                <a:ext cx="2600688" cy="2962688"/>
              </a:xfrm>
              <a:prstGeom prst="rect">
                <a:avLst/>
              </a:prstGeom>
            </p:spPr>
          </p:pic>
          <p:sp>
            <p:nvSpPr>
              <p:cNvPr id="58" name="Rounded Rectangle 15">
                <a:extLst>
                  <a:ext uri="{FF2B5EF4-FFF2-40B4-BE49-F238E27FC236}">
                    <a16:creationId xmlns:a16="http://schemas.microsoft.com/office/drawing/2014/main" xmlns="" id="{50122868-1CB8-42C0-8225-A3C29232BB3F}"/>
                  </a:ext>
                </a:extLst>
              </p:cNvPr>
              <p:cNvSpPr/>
              <p:nvPr/>
            </p:nvSpPr>
            <p:spPr>
              <a:xfrm>
                <a:off x="2552700" y="3924300"/>
                <a:ext cx="1219200" cy="482599"/>
              </a:xfrm>
              <a:prstGeom prst="roundRect">
                <a:avLst/>
              </a:prstGeom>
              <a:solidFill>
                <a:srgbClr val="82D2E9"/>
              </a:solidFill>
              <a:ln w="12700" cap="flat" cmpd="sng" algn="ctr">
                <a:solidFill>
                  <a:srgbClr val="82D2E9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xmlns="" id="{61C29384-BC09-4000-8AD3-620CEA8C3CA1}"/>
                </a:ext>
              </a:extLst>
            </p:cNvPr>
            <p:cNvSpPr txBox="1"/>
            <p:nvPr/>
          </p:nvSpPr>
          <p:spPr>
            <a:xfrm>
              <a:off x="2099858" y="3510843"/>
              <a:ext cx="13422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879 </a:t>
              </a:r>
              <a:r>
                <a:rPr kumimoji="0" lang="en-US" sz="2800" b="0" i="1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kg</a:t>
              </a:r>
              <a:endPara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xmlns="" id="{0DECD25A-3292-4A97-B39B-FEB431DC2B5D}"/>
              </a:ext>
            </a:extLst>
          </p:cNvPr>
          <p:cNvGrpSpPr/>
          <p:nvPr/>
        </p:nvGrpSpPr>
        <p:grpSpPr>
          <a:xfrm>
            <a:off x="6417678" y="1188718"/>
            <a:ext cx="2322008" cy="2645217"/>
            <a:chOff x="1745116" y="1502228"/>
            <a:chExt cx="2322008" cy="2645217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xmlns="" id="{9465B450-D124-4257-8061-67028B927BD0}"/>
                </a:ext>
              </a:extLst>
            </p:cNvPr>
            <p:cNvGrpSpPr/>
            <p:nvPr/>
          </p:nvGrpSpPr>
          <p:grpSpPr>
            <a:xfrm>
              <a:off x="1745116" y="1502228"/>
              <a:ext cx="2322008" cy="2645217"/>
              <a:chOff x="2217556" y="1622908"/>
              <a:chExt cx="2600688" cy="2962688"/>
            </a:xfrm>
          </p:grpSpPr>
          <p:pic>
            <p:nvPicPr>
              <p:cNvPr id="62" name="Picture 61" descr="Screen Clipping">
                <a:extLst>
                  <a:ext uri="{FF2B5EF4-FFF2-40B4-BE49-F238E27FC236}">
                    <a16:creationId xmlns:a16="http://schemas.microsoft.com/office/drawing/2014/main" xmlns="" id="{4E2A891C-0156-4F0E-8D14-0028F82F69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17556" y="1622908"/>
                <a:ext cx="2600688" cy="2962688"/>
              </a:xfrm>
              <a:prstGeom prst="rect">
                <a:avLst/>
              </a:prstGeom>
            </p:spPr>
          </p:pic>
          <p:sp>
            <p:nvSpPr>
              <p:cNvPr id="63" name="Rounded Rectangle 20">
                <a:extLst>
                  <a:ext uri="{FF2B5EF4-FFF2-40B4-BE49-F238E27FC236}">
                    <a16:creationId xmlns:a16="http://schemas.microsoft.com/office/drawing/2014/main" xmlns="" id="{671C64EA-3CEE-46F5-AE40-E047F6061166}"/>
                  </a:ext>
                </a:extLst>
              </p:cNvPr>
              <p:cNvSpPr/>
              <p:nvPr/>
            </p:nvSpPr>
            <p:spPr>
              <a:xfrm>
                <a:off x="2552700" y="3924300"/>
                <a:ext cx="1219200" cy="482599"/>
              </a:xfrm>
              <a:prstGeom prst="roundRect">
                <a:avLst/>
              </a:prstGeom>
              <a:solidFill>
                <a:srgbClr val="82D2E9"/>
              </a:solidFill>
              <a:ln w="12700" cap="flat" cmpd="sng" algn="ctr">
                <a:solidFill>
                  <a:srgbClr val="82D2E9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xmlns="" id="{E7501DB5-46A8-4D89-944F-0F7DDBC998B5}"/>
                </a:ext>
              </a:extLst>
            </p:cNvPr>
            <p:cNvSpPr txBox="1"/>
            <p:nvPr/>
          </p:nvSpPr>
          <p:spPr>
            <a:xfrm>
              <a:off x="2099858" y="3510843"/>
              <a:ext cx="9775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98</a:t>
              </a:r>
              <a:r>
                <a: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0 </a:t>
              </a:r>
              <a:r>
                <a:rPr kumimoji="0" lang="en-US" sz="2800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xmlns="" id="{170997C0-064A-4810-A0CC-42CE9FB79FC2}"/>
              </a:ext>
            </a:extLst>
          </p:cNvPr>
          <p:cNvGrpSpPr/>
          <p:nvPr/>
        </p:nvGrpSpPr>
        <p:grpSpPr>
          <a:xfrm>
            <a:off x="9069442" y="1188718"/>
            <a:ext cx="2322008" cy="2645217"/>
            <a:chOff x="1745116" y="1502228"/>
            <a:chExt cx="2322008" cy="2645217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xmlns="" id="{90F431F6-3D95-4F2B-AF48-B9258012A1E0}"/>
                </a:ext>
              </a:extLst>
            </p:cNvPr>
            <p:cNvGrpSpPr/>
            <p:nvPr/>
          </p:nvGrpSpPr>
          <p:grpSpPr>
            <a:xfrm>
              <a:off x="1745116" y="1502228"/>
              <a:ext cx="2322008" cy="2645217"/>
              <a:chOff x="2217556" y="1622908"/>
              <a:chExt cx="2600688" cy="2962688"/>
            </a:xfrm>
          </p:grpSpPr>
          <p:pic>
            <p:nvPicPr>
              <p:cNvPr id="67" name="Picture 66" descr="Screen Clipping">
                <a:extLst>
                  <a:ext uri="{FF2B5EF4-FFF2-40B4-BE49-F238E27FC236}">
                    <a16:creationId xmlns:a16="http://schemas.microsoft.com/office/drawing/2014/main" xmlns="" id="{78534245-0F84-4578-9F96-DCDBE751F5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17556" y="1622908"/>
                <a:ext cx="2600688" cy="2962688"/>
              </a:xfrm>
              <a:prstGeom prst="rect">
                <a:avLst/>
              </a:prstGeom>
            </p:spPr>
          </p:pic>
          <p:sp>
            <p:nvSpPr>
              <p:cNvPr id="68" name="Rounded Rectangle 25">
                <a:extLst>
                  <a:ext uri="{FF2B5EF4-FFF2-40B4-BE49-F238E27FC236}">
                    <a16:creationId xmlns:a16="http://schemas.microsoft.com/office/drawing/2014/main" xmlns="" id="{AD603FBB-7981-4768-BCCB-D1476E8352AD}"/>
                  </a:ext>
                </a:extLst>
              </p:cNvPr>
              <p:cNvSpPr/>
              <p:nvPr/>
            </p:nvSpPr>
            <p:spPr>
              <a:xfrm>
                <a:off x="2552700" y="3924300"/>
                <a:ext cx="1219200" cy="482599"/>
              </a:xfrm>
              <a:prstGeom prst="roundRect">
                <a:avLst/>
              </a:prstGeom>
              <a:solidFill>
                <a:srgbClr val="82D2E9"/>
              </a:solidFill>
              <a:ln w="12700" cap="flat" cmpd="sng" algn="ctr">
                <a:solidFill>
                  <a:srgbClr val="82D2E9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xmlns="" id="{8B2A4327-A9AF-4164-A46E-8D082950B777}"/>
                </a:ext>
              </a:extLst>
            </p:cNvPr>
            <p:cNvSpPr txBox="1"/>
            <p:nvPr/>
          </p:nvSpPr>
          <p:spPr>
            <a:xfrm>
              <a:off x="2099857" y="3510843"/>
              <a:ext cx="126558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890 </a:t>
              </a:r>
              <a:r>
                <a:rPr kumimoji="0" lang="en-US" sz="2800" b="0" i="1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kg</a:t>
              </a:r>
              <a:endPara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0" name="Picture 69" descr="Screen Clipping">
            <a:extLst>
              <a:ext uri="{FF2B5EF4-FFF2-40B4-BE49-F238E27FC236}">
                <a16:creationId xmlns:a16="http://schemas.microsoft.com/office/drawing/2014/main" xmlns="" id="{3BB75ADD-B0EE-4517-B639-BE22F8B906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3731"/>
          <a:stretch/>
        </p:blipFill>
        <p:spPr>
          <a:xfrm>
            <a:off x="1171609" y="5363282"/>
            <a:ext cx="2608558" cy="1104466"/>
          </a:xfrm>
          <a:prstGeom prst="roundRect">
            <a:avLst>
              <a:gd name="adj" fmla="val 32610"/>
            </a:avLst>
          </a:prstGeom>
        </p:spPr>
      </p:pic>
      <p:pic>
        <p:nvPicPr>
          <p:cNvPr id="73" name="Picture 72" descr="Screen Clipping">
            <a:extLst>
              <a:ext uri="{FF2B5EF4-FFF2-40B4-BE49-F238E27FC236}">
                <a16:creationId xmlns:a16="http://schemas.microsoft.com/office/drawing/2014/main" xmlns="" id="{28B4DBC0-4CD5-4168-9719-A75BE3C545E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3731"/>
          <a:stretch/>
        </p:blipFill>
        <p:spPr>
          <a:xfrm>
            <a:off x="3465057" y="4401718"/>
            <a:ext cx="2608558" cy="1104466"/>
          </a:xfrm>
          <a:prstGeom prst="roundRect">
            <a:avLst>
              <a:gd name="adj" fmla="val 32610"/>
            </a:avLst>
          </a:prstGeom>
        </p:spPr>
      </p:pic>
      <p:pic>
        <p:nvPicPr>
          <p:cNvPr id="76" name="Picture 75" descr="Screen Clipping">
            <a:extLst>
              <a:ext uri="{FF2B5EF4-FFF2-40B4-BE49-F238E27FC236}">
                <a16:creationId xmlns:a16="http://schemas.microsoft.com/office/drawing/2014/main" xmlns="" id="{CD8A0162-03CD-4799-BB4C-7373368695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3731"/>
          <a:stretch/>
        </p:blipFill>
        <p:spPr>
          <a:xfrm>
            <a:off x="5685742" y="5363282"/>
            <a:ext cx="2608558" cy="1104466"/>
          </a:xfrm>
          <a:prstGeom prst="roundRect">
            <a:avLst>
              <a:gd name="adj" fmla="val 32610"/>
            </a:avLst>
          </a:prstGeom>
        </p:spPr>
      </p:pic>
      <p:pic>
        <p:nvPicPr>
          <p:cNvPr id="79" name="Picture 78" descr="Screen Clipping">
            <a:extLst>
              <a:ext uri="{FF2B5EF4-FFF2-40B4-BE49-F238E27FC236}">
                <a16:creationId xmlns:a16="http://schemas.microsoft.com/office/drawing/2014/main" xmlns="" id="{78620165-4073-4321-9557-1AF4D93A50C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3731"/>
          <a:stretch/>
        </p:blipFill>
        <p:spPr>
          <a:xfrm>
            <a:off x="7848670" y="4387988"/>
            <a:ext cx="2608558" cy="1104466"/>
          </a:xfrm>
          <a:prstGeom prst="roundRect">
            <a:avLst>
              <a:gd name="adj" fmla="val 32610"/>
            </a:avLst>
          </a:prstGeom>
        </p:spPr>
      </p:pic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xmlns="" id="{D01A4706-4CBB-4F86-89DC-B26CDA7AFF98}"/>
              </a:ext>
            </a:extLst>
          </p:cNvPr>
          <p:cNvCxnSpPr/>
          <p:nvPr/>
        </p:nvCxnSpPr>
        <p:spPr>
          <a:xfrm flipV="1">
            <a:off x="4823870" y="3733615"/>
            <a:ext cx="2412953" cy="799196"/>
          </a:xfrm>
          <a:prstGeom prst="line">
            <a:avLst/>
          </a:prstGeom>
          <a:noFill/>
          <a:ln w="28575" cap="flat" cmpd="sng" algn="ctr">
            <a:solidFill>
              <a:srgbClr val="CA8F45">
                <a:lumMod val="75000"/>
              </a:srgbClr>
            </a:solidFill>
            <a:prstDash val="solid"/>
            <a:miter lim="800000"/>
          </a:ln>
          <a:effectLst/>
        </p:spPr>
      </p:cxnSp>
      <p:sp>
        <p:nvSpPr>
          <p:cNvPr id="82" name="Freeform 40">
            <a:extLst>
              <a:ext uri="{FF2B5EF4-FFF2-40B4-BE49-F238E27FC236}">
                <a16:creationId xmlns:a16="http://schemas.microsoft.com/office/drawing/2014/main" xmlns="" id="{A438B22C-C89A-471D-9423-B942E0F66A0E}"/>
              </a:ext>
            </a:extLst>
          </p:cNvPr>
          <p:cNvSpPr/>
          <p:nvPr/>
        </p:nvSpPr>
        <p:spPr>
          <a:xfrm>
            <a:off x="1502229" y="3735977"/>
            <a:ext cx="5333686" cy="1737360"/>
          </a:xfrm>
          <a:custGeom>
            <a:avLst/>
            <a:gdLst>
              <a:gd name="connsiteX0" fmla="*/ 5303520 w 5333686"/>
              <a:gd name="connsiteY0" fmla="*/ 1737360 h 1737360"/>
              <a:gd name="connsiteX1" fmla="*/ 5303520 w 5333686"/>
              <a:gd name="connsiteY1" fmla="*/ 1188720 h 1737360"/>
              <a:gd name="connsiteX2" fmla="*/ 4990011 w 5333686"/>
              <a:gd name="connsiteY2" fmla="*/ 522514 h 1737360"/>
              <a:gd name="connsiteX3" fmla="*/ 3540034 w 5333686"/>
              <a:gd name="connsiteY3" fmla="*/ 274320 h 1737360"/>
              <a:gd name="connsiteX4" fmla="*/ 1698171 w 5333686"/>
              <a:gd name="connsiteY4" fmla="*/ 248194 h 1737360"/>
              <a:gd name="connsiteX5" fmla="*/ 666205 w 5333686"/>
              <a:gd name="connsiteY5" fmla="*/ 274320 h 1737360"/>
              <a:gd name="connsiteX6" fmla="*/ 117565 w 5333686"/>
              <a:gd name="connsiteY6" fmla="*/ 104503 h 1737360"/>
              <a:gd name="connsiteX7" fmla="*/ 0 w 5333686"/>
              <a:gd name="connsiteY7" fmla="*/ 0 h 1737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33686" h="1737360">
                <a:moveTo>
                  <a:pt x="5303520" y="1737360"/>
                </a:moveTo>
                <a:cubicBezTo>
                  <a:pt x="5329645" y="1564277"/>
                  <a:pt x="5355771" y="1391194"/>
                  <a:pt x="5303520" y="1188720"/>
                </a:cubicBezTo>
                <a:cubicBezTo>
                  <a:pt x="5251269" y="986246"/>
                  <a:pt x="5283925" y="674914"/>
                  <a:pt x="4990011" y="522514"/>
                </a:cubicBezTo>
                <a:cubicBezTo>
                  <a:pt x="4696097" y="370114"/>
                  <a:pt x="4088674" y="320040"/>
                  <a:pt x="3540034" y="274320"/>
                </a:cubicBezTo>
                <a:cubicBezTo>
                  <a:pt x="2991394" y="228600"/>
                  <a:pt x="2177142" y="248194"/>
                  <a:pt x="1698171" y="248194"/>
                </a:cubicBezTo>
                <a:cubicBezTo>
                  <a:pt x="1219200" y="248194"/>
                  <a:pt x="929639" y="298268"/>
                  <a:pt x="666205" y="274320"/>
                </a:cubicBezTo>
                <a:cubicBezTo>
                  <a:pt x="402771" y="250372"/>
                  <a:pt x="228599" y="150223"/>
                  <a:pt x="117565" y="104503"/>
                </a:cubicBezTo>
                <a:cubicBezTo>
                  <a:pt x="6531" y="58783"/>
                  <a:pt x="3265" y="29391"/>
                  <a:pt x="0" y="0"/>
                </a:cubicBezTo>
              </a:path>
            </a:pathLst>
          </a:custGeom>
          <a:noFill/>
          <a:ln w="28575" cap="flat" cmpd="sng" algn="ctr">
            <a:solidFill>
              <a:srgbClr val="CA8F4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xmlns="" id="{979987BE-952A-45B2-B5E1-3C80D9C813A8}"/>
              </a:ext>
            </a:extLst>
          </p:cNvPr>
          <p:cNvCxnSpPr>
            <a:cxnSpLocks/>
            <a:endCxn id="66" idx="2"/>
          </p:cNvCxnSpPr>
          <p:nvPr/>
        </p:nvCxnSpPr>
        <p:spPr>
          <a:xfrm flipV="1">
            <a:off x="8921801" y="3720553"/>
            <a:ext cx="1135176" cy="794548"/>
          </a:xfrm>
          <a:prstGeom prst="line">
            <a:avLst/>
          </a:prstGeom>
          <a:noFill/>
          <a:ln w="28575" cap="flat" cmpd="sng" algn="ctr">
            <a:solidFill>
              <a:srgbClr val="CA8F45">
                <a:lumMod val="75000"/>
              </a:srgbClr>
            </a:solidFill>
            <a:prstDash val="solid"/>
            <a:miter lim="800000"/>
          </a:ln>
          <a:effectLst/>
        </p:spPr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xmlns="" id="{3FF63F2B-6629-4303-A3AD-9443FC110764}"/>
              </a:ext>
            </a:extLst>
          </p:cNvPr>
          <p:cNvCxnSpPr/>
          <p:nvPr/>
        </p:nvCxnSpPr>
        <p:spPr>
          <a:xfrm flipV="1">
            <a:off x="2308598" y="3718955"/>
            <a:ext cx="1979837" cy="1814842"/>
          </a:xfrm>
          <a:prstGeom prst="line">
            <a:avLst/>
          </a:prstGeom>
          <a:noFill/>
          <a:ln w="28575" cap="flat" cmpd="sng" algn="ctr">
            <a:solidFill>
              <a:srgbClr val="CA8F45">
                <a:lumMod val="75000"/>
              </a:srgbClr>
            </a:solidFill>
            <a:prstDash val="solid"/>
            <a:miter lim="800000"/>
          </a:ln>
          <a:effectLst/>
        </p:spPr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xmlns="" id="{C23D1119-E1F7-4EDE-A152-AD98063AB48F}"/>
              </a:ext>
            </a:extLst>
          </p:cNvPr>
          <p:cNvSpPr txBox="1"/>
          <p:nvPr/>
        </p:nvSpPr>
        <p:spPr>
          <a:xfrm>
            <a:off x="2803588" y="3953372"/>
            <a:ext cx="447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800" b="1" dirty="0">
                <a:solidFill>
                  <a:srgbClr val="CA8F45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xmlns="" id="{5C9804A1-B327-4564-A271-238DB61E1F54}"/>
              </a:ext>
            </a:extLst>
          </p:cNvPr>
          <p:cNvSpPr txBox="1"/>
          <p:nvPr/>
        </p:nvSpPr>
        <p:spPr>
          <a:xfrm>
            <a:off x="8345400" y="3953372"/>
            <a:ext cx="447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800" b="1" dirty="0">
                <a:solidFill>
                  <a:srgbClr val="CA8F45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82" grpId="1" animBg="1"/>
      <p:bldP spid="85" grpId="0"/>
      <p:bldP spid="8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-27444" y="1"/>
            <a:ext cx="12219444" cy="6857999"/>
          </a:xfrm>
          <a:prstGeom prst="rect">
            <a:avLst/>
          </a:prstGeom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xmlns="" id="{3DF19191-1013-4466-B7DC-8403FA532F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068" y="3010570"/>
            <a:ext cx="3028932" cy="3847430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853A39CA-E07A-4122-BB1E-9484C05762FE}"/>
              </a:ext>
            </a:extLst>
          </p:cNvPr>
          <p:cNvGrpSpPr/>
          <p:nvPr/>
        </p:nvGrpSpPr>
        <p:grpSpPr>
          <a:xfrm>
            <a:off x="1322426" y="287982"/>
            <a:ext cx="10172498" cy="1432363"/>
            <a:chOff x="1296327" y="1647588"/>
            <a:chExt cx="10172498" cy="1432363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xmlns="" id="{CD2ACD0C-39A0-4CCA-8BAD-159D1CBFF616}"/>
                </a:ext>
              </a:extLst>
            </p:cNvPr>
            <p:cNvSpPr txBox="1"/>
            <p:nvPr/>
          </p:nvSpPr>
          <p:spPr>
            <a:xfrm>
              <a:off x="1866915" y="1694956"/>
              <a:ext cx="960191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Tại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khu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bảo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tồn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vật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sư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tử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con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cân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nặng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107kg,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hổ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con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nặng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hơn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sư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tử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con 32kg.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hổ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con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cân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nặng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bao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ki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lô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-gam?</a:t>
              </a: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xmlns="" id="{6588BD03-726E-478A-8007-F66E754D0A66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50" name="Picture 49" descr="Screen Clipping">
            <a:extLst>
              <a:ext uri="{FF2B5EF4-FFF2-40B4-BE49-F238E27FC236}">
                <a16:creationId xmlns:a16="http://schemas.microsoft.com/office/drawing/2014/main" xmlns="" id="{EA1AC201-F6A6-4052-94B3-5310008BC00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86"/>
          <a:stretch/>
        </p:blipFill>
        <p:spPr>
          <a:xfrm>
            <a:off x="4532813" y="2067775"/>
            <a:ext cx="5969726" cy="2933366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1A846299-638B-4036-942E-F7346CBB98BB}"/>
              </a:ext>
            </a:extLst>
          </p:cNvPr>
          <p:cNvSpPr txBox="1"/>
          <p:nvPr/>
        </p:nvSpPr>
        <p:spPr>
          <a:xfrm>
            <a:off x="7439034" y="3648581"/>
            <a:ext cx="901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107kg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081A3464-9BBD-4862-A685-4827D70821FF}"/>
              </a:ext>
            </a:extLst>
          </p:cNvPr>
          <p:cNvSpPr txBox="1"/>
          <p:nvPr/>
        </p:nvSpPr>
        <p:spPr>
          <a:xfrm>
            <a:off x="6126348" y="4017913"/>
            <a:ext cx="901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?kg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778832F6-A86E-45D3-A102-3E27923F1290}"/>
              </a:ext>
            </a:extLst>
          </p:cNvPr>
          <p:cNvSpPr txBox="1"/>
          <p:nvPr/>
        </p:nvSpPr>
        <p:spPr>
          <a:xfrm>
            <a:off x="482618" y="2368436"/>
            <a:ext cx="405019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Tóm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con: 107kg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32kg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con: … kg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9B3659BC-EF0F-4744-AB33-19540FE4D468}"/>
              </a:ext>
            </a:extLst>
          </p:cNvPr>
          <p:cNvSpPr txBox="1"/>
          <p:nvPr/>
        </p:nvSpPr>
        <p:spPr>
          <a:xfrm>
            <a:off x="482618" y="4889110"/>
            <a:ext cx="891610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A8F4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A8F4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A8F4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A8F45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A8F4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Hổ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A8F4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A8F4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A8F4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A8F4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A8F4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A8F4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A8F4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A8F4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lô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A8F4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-gam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A8F4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A8F4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A8F4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107 + 32 = 139 (kg)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A8F4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A8F4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A8F4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A8F4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139kg</a:t>
            </a:r>
          </a:p>
        </p:txBody>
      </p:sp>
    </p:spTree>
    <p:extLst>
      <p:ext uri="{BB962C8B-B14F-4D97-AF65-F5344CB8AC3E}">
        <p14:creationId xmlns:p14="http://schemas.microsoft.com/office/powerpoint/2010/main" val="456597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/>
      <p:bldP spid="53" grpId="0"/>
      <p:bldP spid="54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233DD7DC-D2C3-4FF6-8739-7464646D2F10}"/>
              </a:ext>
            </a:extLst>
          </p:cNvPr>
          <p:cNvSpPr/>
          <p:nvPr/>
        </p:nvSpPr>
        <p:spPr>
          <a:xfrm>
            <a:off x="220372" y="254324"/>
            <a:ext cx="11751255" cy="6349352"/>
          </a:xfrm>
          <a:custGeom>
            <a:avLst/>
            <a:gdLst>
              <a:gd name="connsiteX0" fmla="*/ 0 w 11751255"/>
              <a:gd name="connsiteY0" fmla="*/ 276324 h 6349352"/>
              <a:gd name="connsiteX1" fmla="*/ 276324 w 11751255"/>
              <a:gd name="connsiteY1" fmla="*/ 0 h 6349352"/>
              <a:gd name="connsiteX2" fmla="*/ 977710 w 11751255"/>
              <a:gd name="connsiteY2" fmla="*/ 0 h 6349352"/>
              <a:gd name="connsiteX3" fmla="*/ 1343139 w 11751255"/>
              <a:gd name="connsiteY3" fmla="*/ 0 h 6349352"/>
              <a:gd name="connsiteX4" fmla="*/ 1708567 w 11751255"/>
              <a:gd name="connsiteY4" fmla="*/ 0 h 6349352"/>
              <a:gd name="connsiteX5" fmla="*/ 2297967 w 11751255"/>
              <a:gd name="connsiteY5" fmla="*/ 0 h 6349352"/>
              <a:gd name="connsiteX6" fmla="*/ 2887368 w 11751255"/>
              <a:gd name="connsiteY6" fmla="*/ 0 h 6349352"/>
              <a:gd name="connsiteX7" fmla="*/ 3364782 w 11751255"/>
              <a:gd name="connsiteY7" fmla="*/ 0 h 6349352"/>
              <a:gd name="connsiteX8" fmla="*/ 4178154 w 11751255"/>
              <a:gd name="connsiteY8" fmla="*/ 0 h 6349352"/>
              <a:gd name="connsiteX9" fmla="*/ 4543583 w 11751255"/>
              <a:gd name="connsiteY9" fmla="*/ 0 h 6349352"/>
              <a:gd name="connsiteX10" fmla="*/ 5356955 w 11751255"/>
              <a:gd name="connsiteY10" fmla="*/ 0 h 6349352"/>
              <a:gd name="connsiteX11" fmla="*/ 5722383 w 11751255"/>
              <a:gd name="connsiteY11" fmla="*/ 0 h 6349352"/>
              <a:gd name="connsiteX12" fmla="*/ 6423770 w 11751255"/>
              <a:gd name="connsiteY12" fmla="*/ 0 h 6349352"/>
              <a:gd name="connsiteX13" fmla="*/ 7237142 w 11751255"/>
              <a:gd name="connsiteY13" fmla="*/ 0 h 6349352"/>
              <a:gd name="connsiteX14" fmla="*/ 7490585 w 11751255"/>
              <a:gd name="connsiteY14" fmla="*/ 0 h 6349352"/>
              <a:gd name="connsiteX15" fmla="*/ 8303957 w 11751255"/>
              <a:gd name="connsiteY15" fmla="*/ 0 h 6349352"/>
              <a:gd name="connsiteX16" fmla="*/ 9117330 w 11751255"/>
              <a:gd name="connsiteY16" fmla="*/ 0 h 6349352"/>
              <a:gd name="connsiteX17" fmla="*/ 9370772 w 11751255"/>
              <a:gd name="connsiteY17" fmla="*/ 0 h 6349352"/>
              <a:gd name="connsiteX18" fmla="*/ 9960172 w 11751255"/>
              <a:gd name="connsiteY18" fmla="*/ 0 h 6349352"/>
              <a:gd name="connsiteX19" fmla="*/ 10437586 w 11751255"/>
              <a:gd name="connsiteY19" fmla="*/ 0 h 6349352"/>
              <a:gd name="connsiteX20" fmla="*/ 10915001 w 11751255"/>
              <a:gd name="connsiteY20" fmla="*/ 0 h 6349352"/>
              <a:gd name="connsiteX21" fmla="*/ 11474931 w 11751255"/>
              <a:gd name="connsiteY21" fmla="*/ 0 h 6349352"/>
              <a:gd name="connsiteX22" fmla="*/ 11751255 w 11751255"/>
              <a:gd name="connsiteY22" fmla="*/ 276324 h 6349352"/>
              <a:gd name="connsiteX23" fmla="*/ 11751255 w 11751255"/>
              <a:gd name="connsiteY23" fmla="*/ 682093 h 6349352"/>
              <a:gd name="connsiteX24" fmla="*/ 11751255 w 11751255"/>
              <a:gd name="connsiteY24" fmla="*/ 1087863 h 6349352"/>
              <a:gd name="connsiteX25" fmla="*/ 11751255 w 11751255"/>
              <a:gd name="connsiteY25" fmla="*/ 1551599 h 6349352"/>
              <a:gd name="connsiteX26" fmla="*/ 11751255 w 11751255"/>
              <a:gd name="connsiteY26" fmla="*/ 2131269 h 6349352"/>
              <a:gd name="connsiteX27" fmla="*/ 11751255 w 11751255"/>
              <a:gd name="connsiteY27" fmla="*/ 2768907 h 6349352"/>
              <a:gd name="connsiteX28" fmla="*/ 11751255 w 11751255"/>
              <a:gd name="connsiteY28" fmla="*/ 3290610 h 6349352"/>
              <a:gd name="connsiteX29" fmla="*/ 11751255 w 11751255"/>
              <a:gd name="connsiteY29" fmla="*/ 3754346 h 6349352"/>
              <a:gd name="connsiteX30" fmla="*/ 11751255 w 11751255"/>
              <a:gd name="connsiteY30" fmla="*/ 4218083 h 6349352"/>
              <a:gd name="connsiteX31" fmla="*/ 11751255 w 11751255"/>
              <a:gd name="connsiteY31" fmla="*/ 4855720 h 6349352"/>
              <a:gd name="connsiteX32" fmla="*/ 11751255 w 11751255"/>
              <a:gd name="connsiteY32" fmla="*/ 5261489 h 6349352"/>
              <a:gd name="connsiteX33" fmla="*/ 11751255 w 11751255"/>
              <a:gd name="connsiteY33" fmla="*/ 6073028 h 6349352"/>
              <a:gd name="connsiteX34" fmla="*/ 11474931 w 11751255"/>
              <a:gd name="connsiteY34" fmla="*/ 6349352 h 6349352"/>
              <a:gd name="connsiteX35" fmla="*/ 10997517 w 11751255"/>
              <a:gd name="connsiteY35" fmla="*/ 6349352 h 6349352"/>
              <a:gd name="connsiteX36" fmla="*/ 10744075 w 11751255"/>
              <a:gd name="connsiteY36" fmla="*/ 6349352 h 6349352"/>
              <a:gd name="connsiteX37" fmla="*/ 10490632 w 11751255"/>
              <a:gd name="connsiteY37" fmla="*/ 6349352 h 6349352"/>
              <a:gd name="connsiteX38" fmla="*/ 10013218 w 11751255"/>
              <a:gd name="connsiteY38" fmla="*/ 6349352 h 6349352"/>
              <a:gd name="connsiteX39" fmla="*/ 9423818 w 11751255"/>
              <a:gd name="connsiteY39" fmla="*/ 6349352 h 6349352"/>
              <a:gd name="connsiteX40" fmla="*/ 8722431 w 11751255"/>
              <a:gd name="connsiteY40" fmla="*/ 6349352 h 6349352"/>
              <a:gd name="connsiteX41" fmla="*/ 8021045 w 11751255"/>
              <a:gd name="connsiteY41" fmla="*/ 6349352 h 6349352"/>
              <a:gd name="connsiteX42" fmla="*/ 7207672 w 11751255"/>
              <a:gd name="connsiteY42" fmla="*/ 6349352 h 6349352"/>
              <a:gd name="connsiteX43" fmla="*/ 6618272 w 11751255"/>
              <a:gd name="connsiteY43" fmla="*/ 6349352 h 6349352"/>
              <a:gd name="connsiteX44" fmla="*/ 6364830 w 11751255"/>
              <a:gd name="connsiteY44" fmla="*/ 6349352 h 6349352"/>
              <a:gd name="connsiteX45" fmla="*/ 5551457 w 11751255"/>
              <a:gd name="connsiteY45" fmla="*/ 6349352 h 6349352"/>
              <a:gd name="connsiteX46" fmla="*/ 4962057 w 11751255"/>
              <a:gd name="connsiteY46" fmla="*/ 6349352 h 6349352"/>
              <a:gd name="connsiteX47" fmla="*/ 4372657 w 11751255"/>
              <a:gd name="connsiteY47" fmla="*/ 6349352 h 6349352"/>
              <a:gd name="connsiteX48" fmla="*/ 4007228 w 11751255"/>
              <a:gd name="connsiteY48" fmla="*/ 6349352 h 6349352"/>
              <a:gd name="connsiteX49" fmla="*/ 3193856 w 11751255"/>
              <a:gd name="connsiteY49" fmla="*/ 6349352 h 6349352"/>
              <a:gd name="connsiteX50" fmla="*/ 2828428 w 11751255"/>
              <a:gd name="connsiteY50" fmla="*/ 6349352 h 6349352"/>
              <a:gd name="connsiteX51" fmla="*/ 2015055 w 11751255"/>
              <a:gd name="connsiteY51" fmla="*/ 6349352 h 6349352"/>
              <a:gd name="connsiteX52" fmla="*/ 1761613 w 11751255"/>
              <a:gd name="connsiteY52" fmla="*/ 6349352 h 6349352"/>
              <a:gd name="connsiteX53" fmla="*/ 1060226 w 11751255"/>
              <a:gd name="connsiteY53" fmla="*/ 6349352 h 6349352"/>
              <a:gd name="connsiteX54" fmla="*/ 276324 w 11751255"/>
              <a:gd name="connsiteY54" fmla="*/ 6349352 h 6349352"/>
              <a:gd name="connsiteX55" fmla="*/ 0 w 11751255"/>
              <a:gd name="connsiteY55" fmla="*/ 6073028 h 6349352"/>
              <a:gd name="connsiteX56" fmla="*/ 0 w 11751255"/>
              <a:gd name="connsiteY56" fmla="*/ 5551325 h 6349352"/>
              <a:gd name="connsiteX57" fmla="*/ 0 w 11751255"/>
              <a:gd name="connsiteY57" fmla="*/ 5087588 h 6349352"/>
              <a:gd name="connsiteX58" fmla="*/ 0 w 11751255"/>
              <a:gd name="connsiteY58" fmla="*/ 4565885 h 6349352"/>
              <a:gd name="connsiteX59" fmla="*/ 0 w 11751255"/>
              <a:gd name="connsiteY59" fmla="*/ 3870280 h 6349352"/>
              <a:gd name="connsiteX60" fmla="*/ 0 w 11751255"/>
              <a:gd name="connsiteY60" fmla="*/ 3232643 h 6349352"/>
              <a:gd name="connsiteX61" fmla="*/ 0 w 11751255"/>
              <a:gd name="connsiteY61" fmla="*/ 2826874 h 6349352"/>
              <a:gd name="connsiteX62" fmla="*/ 0 w 11751255"/>
              <a:gd name="connsiteY62" fmla="*/ 2421104 h 6349352"/>
              <a:gd name="connsiteX63" fmla="*/ 0 w 11751255"/>
              <a:gd name="connsiteY63" fmla="*/ 1725500 h 6349352"/>
              <a:gd name="connsiteX64" fmla="*/ 0 w 11751255"/>
              <a:gd name="connsiteY64" fmla="*/ 1319731 h 6349352"/>
              <a:gd name="connsiteX65" fmla="*/ 0 w 11751255"/>
              <a:gd name="connsiteY65" fmla="*/ 913961 h 6349352"/>
              <a:gd name="connsiteX66" fmla="*/ 0 w 11751255"/>
              <a:gd name="connsiteY66" fmla="*/ 276324 h 6349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51255" h="6349352" fill="none" extrusionOk="0">
                <a:moveTo>
                  <a:pt x="0" y="276324"/>
                </a:moveTo>
                <a:cubicBezTo>
                  <a:pt x="38989" y="129720"/>
                  <a:pt x="147740" y="36861"/>
                  <a:pt x="276324" y="0"/>
                </a:cubicBezTo>
                <a:cubicBezTo>
                  <a:pt x="417665" y="-38140"/>
                  <a:pt x="650498" y="83908"/>
                  <a:pt x="977710" y="0"/>
                </a:cubicBezTo>
                <a:cubicBezTo>
                  <a:pt x="1304922" y="-83908"/>
                  <a:pt x="1217372" y="35993"/>
                  <a:pt x="1343139" y="0"/>
                </a:cubicBezTo>
                <a:cubicBezTo>
                  <a:pt x="1468906" y="-35993"/>
                  <a:pt x="1577058" y="23562"/>
                  <a:pt x="1708567" y="0"/>
                </a:cubicBezTo>
                <a:cubicBezTo>
                  <a:pt x="1840076" y="-23562"/>
                  <a:pt x="2119633" y="45163"/>
                  <a:pt x="2297967" y="0"/>
                </a:cubicBezTo>
                <a:cubicBezTo>
                  <a:pt x="2476301" y="-45163"/>
                  <a:pt x="2718209" y="44615"/>
                  <a:pt x="2887368" y="0"/>
                </a:cubicBezTo>
                <a:cubicBezTo>
                  <a:pt x="3056527" y="-44615"/>
                  <a:pt x="3134064" y="21316"/>
                  <a:pt x="3364782" y="0"/>
                </a:cubicBezTo>
                <a:cubicBezTo>
                  <a:pt x="3595500" y="-21316"/>
                  <a:pt x="3943397" y="35014"/>
                  <a:pt x="4178154" y="0"/>
                </a:cubicBezTo>
                <a:cubicBezTo>
                  <a:pt x="4412911" y="-35014"/>
                  <a:pt x="4445544" y="6394"/>
                  <a:pt x="4543583" y="0"/>
                </a:cubicBezTo>
                <a:cubicBezTo>
                  <a:pt x="4641622" y="-6394"/>
                  <a:pt x="5121880" y="25715"/>
                  <a:pt x="5356955" y="0"/>
                </a:cubicBezTo>
                <a:cubicBezTo>
                  <a:pt x="5592030" y="-25715"/>
                  <a:pt x="5546207" y="23902"/>
                  <a:pt x="5722383" y="0"/>
                </a:cubicBezTo>
                <a:cubicBezTo>
                  <a:pt x="5898559" y="-23902"/>
                  <a:pt x="6226493" y="54844"/>
                  <a:pt x="6423770" y="0"/>
                </a:cubicBezTo>
                <a:cubicBezTo>
                  <a:pt x="6621047" y="-54844"/>
                  <a:pt x="6987065" y="66088"/>
                  <a:pt x="7237142" y="0"/>
                </a:cubicBezTo>
                <a:cubicBezTo>
                  <a:pt x="7487219" y="-66088"/>
                  <a:pt x="7386045" y="28992"/>
                  <a:pt x="7490585" y="0"/>
                </a:cubicBezTo>
                <a:cubicBezTo>
                  <a:pt x="7595125" y="-28992"/>
                  <a:pt x="8000255" y="3744"/>
                  <a:pt x="8303957" y="0"/>
                </a:cubicBezTo>
                <a:cubicBezTo>
                  <a:pt x="8607659" y="-3744"/>
                  <a:pt x="8951058" y="53789"/>
                  <a:pt x="9117330" y="0"/>
                </a:cubicBezTo>
                <a:cubicBezTo>
                  <a:pt x="9283602" y="-53789"/>
                  <a:pt x="9293997" y="11423"/>
                  <a:pt x="9370772" y="0"/>
                </a:cubicBezTo>
                <a:cubicBezTo>
                  <a:pt x="9447547" y="-11423"/>
                  <a:pt x="9821398" y="21536"/>
                  <a:pt x="9960172" y="0"/>
                </a:cubicBezTo>
                <a:cubicBezTo>
                  <a:pt x="10098946" y="-21536"/>
                  <a:pt x="10261336" y="56253"/>
                  <a:pt x="10437586" y="0"/>
                </a:cubicBezTo>
                <a:cubicBezTo>
                  <a:pt x="10613836" y="-56253"/>
                  <a:pt x="10770182" y="19810"/>
                  <a:pt x="10915001" y="0"/>
                </a:cubicBezTo>
                <a:cubicBezTo>
                  <a:pt x="11059821" y="-19810"/>
                  <a:pt x="11312130" y="26132"/>
                  <a:pt x="11474931" y="0"/>
                </a:cubicBezTo>
                <a:cubicBezTo>
                  <a:pt x="11644083" y="5688"/>
                  <a:pt x="11743089" y="130693"/>
                  <a:pt x="11751255" y="276324"/>
                </a:cubicBezTo>
                <a:cubicBezTo>
                  <a:pt x="11790616" y="384981"/>
                  <a:pt x="11743753" y="523705"/>
                  <a:pt x="11751255" y="682093"/>
                </a:cubicBezTo>
                <a:cubicBezTo>
                  <a:pt x="11758757" y="840481"/>
                  <a:pt x="11720674" y="887146"/>
                  <a:pt x="11751255" y="1087863"/>
                </a:cubicBezTo>
                <a:cubicBezTo>
                  <a:pt x="11781836" y="1288580"/>
                  <a:pt x="11734692" y="1444047"/>
                  <a:pt x="11751255" y="1551599"/>
                </a:cubicBezTo>
                <a:cubicBezTo>
                  <a:pt x="11767818" y="1659151"/>
                  <a:pt x="11745171" y="1943427"/>
                  <a:pt x="11751255" y="2131269"/>
                </a:cubicBezTo>
                <a:cubicBezTo>
                  <a:pt x="11757339" y="2319111"/>
                  <a:pt x="11678246" y="2586194"/>
                  <a:pt x="11751255" y="2768907"/>
                </a:cubicBezTo>
                <a:cubicBezTo>
                  <a:pt x="11824264" y="2951620"/>
                  <a:pt x="11721793" y="3165762"/>
                  <a:pt x="11751255" y="3290610"/>
                </a:cubicBezTo>
                <a:cubicBezTo>
                  <a:pt x="11780717" y="3415458"/>
                  <a:pt x="11707378" y="3580953"/>
                  <a:pt x="11751255" y="3754346"/>
                </a:cubicBezTo>
                <a:cubicBezTo>
                  <a:pt x="11795132" y="3927739"/>
                  <a:pt x="11728373" y="4117937"/>
                  <a:pt x="11751255" y="4218083"/>
                </a:cubicBezTo>
                <a:cubicBezTo>
                  <a:pt x="11774137" y="4318229"/>
                  <a:pt x="11731301" y="4605986"/>
                  <a:pt x="11751255" y="4855720"/>
                </a:cubicBezTo>
                <a:cubicBezTo>
                  <a:pt x="11771209" y="5105454"/>
                  <a:pt x="11702739" y="5148945"/>
                  <a:pt x="11751255" y="5261489"/>
                </a:cubicBezTo>
                <a:cubicBezTo>
                  <a:pt x="11799771" y="5374033"/>
                  <a:pt x="11699652" y="5732387"/>
                  <a:pt x="11751255" y="6073028"/>
                </a:cubicBezTo>
                <a:cubicBezTo>
                  <a:pt x="11762389" y="6205582"/>
                  <a:pt x="11659220" y="6356641"/>
                  <a:pt x="11474931" y="6349352"/>
                </a:cubicBezTo>
                <a:cubicBezTo>
                  <a:pt x="11309612" y="6391869"/>
                  <a:pt x="11130038" y="6323906"/>
                  <a:pt x="10997517" y="6349352"/>
                </a:cubicBezTo>
                <a:cubicBezTo>
                  <a:pt x="10864996" y="6374798"/>
                  <a:pt x="10813054" y="6342500"/>
                  <a:pt x="10744075" y="6349352"/>
                </a:cubicBezTo>
                <a:cubicBezTo>
                  <a:pt x="10675096" y="6356204"/>
                  <a:pt x="10567764" y="6341509"/>
                  <a:pt x="10490632" y="6349352"/>
                </a:cubicBezTo>
                <a:cubicBezTo>
                  <a:pt x="10413500" y="6357195"/>
                  <a:pt x="10128379" y="6309398"/>
                  <a:pt x="10013218" y="6349352"/>
                </a:cubicBezTo>
                <a:cubicBezTo>
                  <a:pt x="9898057" y="6389306"/>
                  <a:pt x="9704949" y="6339336"/>
                  <a:pt x="9423818" y="6349352"/>
                </a:cubicBezTo>
                <a:cubicBezTo>
                  <a:pt x="9142687" y="6359368"/>
                  <a:pt x="8905854" y="6314403"/>
                  <a:pt x="8722431" y="6349352"/>
                </a:cubicBezTo>
                <a:cubicBezTo>
                  <a:pt x="8539008" y="6384301"/>
                  <a:pt x="8222645" y="6299979"/>
                  <a:pt x="8021045" y="6349352"/>
                </a:cubicBezTo>
                <a:cubicBezTo>
                  <a:pt x="7819445" y="6398725"/>
                  <a:pt x="7469337" y="6323202"/>
                  <a:pt x="7207672" y="6349352"/>
                </a:cubicBezTo>
                <a:cubicBezTo>
                  <a:pt x="6946007" y="6375502"/>
                  <a:pt x="6746248" y="6307573"/>
                  <a:pt x="6618272" y="6349352"/>
                </a:cubicBezTo>
                <a:cubicBezTo>
                  <a:pt x="6490296" y="6391131"/>
                  <a:pt x="6481676" y="6341358"/>
                  <a:pt x="6364830" y="6349352"/>
                </a:cubicBezTo>
                <a:cubicBezTo>
                  <a:pt x="6247984" y="6357346"/>
                  <a:pt x="5942651" y="6258986"/>
                  <a:pt x="5551457" y="6349352"/>
                </a:cubicBezTo>
                <a:cubicBezTo>
                  <a:pt x="5160263" y="6439718"/>
                  <a:pt x="5157128" y="6295168"/>
                  <a:pt x="4962057" y="6349352"/>
                </a:cubicBezTo>
                <a:cubicBezTo>
                  <a:pt x="4766986" y="6403536"/>
                  <a:pt x="4663566" y="6333005"/>
                  <a:pt x="4372657" y="6349352"/>
                </a:cubicBezTo>
                <a:cubicBezTo>
                  <a:pt x="4081748" y="6365699"/>
                  <a:pt x="4181124" y="6336637"/>
                  <a:pt x="4007228" y="6349352"/>
                </a:cubicBezTo>
                <a:cubicBezTo>
                  <a:pt x="3833332" y="6362067"/>
                  <a:pt x="3391188" y="6313635"/>
                  <a:pt x="3193856" y="6349352"/>
                </a:cubicBezTo>
                <a:cubicBezTo>
                  <a:pt x="2996524" y="6385069"/>
                  <a:pt x="2928213" y="6340918"/>
                  <a:pt x="2828428" y="6349352"/>
                </a:cubicBezTo>
                <a:cubicBezTo>
                  <a:pt x="2728643" y="6357786"/>
                  <a:pt x="2413094" y="6323663"/>
                  <a:pt x="2015055" y="6349352"/>
                </a:cubicBezTo>
                <a:cubicBezTo>
                  <a:pt x="1617016" y="6375041"/>
                  <a:pt x="1856967" y="6319714"/>
                  <a:pt x="1761613" y="6349352"/>
                </a:cubicBezTo>
                <a:cubicBezTo>
                  <a:pt x="1666259" y="6378990"/>
                  <a:pt x="1410709" y="6333828"/>
                  <a:pt x="1060226" y="6349352"/>
                </a:cubicBezTo>
                <a:cubicBezTo>
                  <a:pt x="709743" y="6364876"/>
                  <a:pt x="556630" y="6310598"/>
                  <a:pt x="276324" y="6349352"/>
                </a:cubicBezTo>
                <a:cubicBezTo>
                  <a:pt x="139876" y="6340365"/>
                  <a:pt x="1544" y="6247719"/>
                  <a:pt x="0" y="6073028"/>
                </a:cubicBezTo>
                <a:cubicBezTo>
                  <a:pt x="-42576" y="5936900"/>
                  <a:pt x="39711" y="5780439"/>
                  <a:pt x="0" y="5551325"/>
                </a:cubicBezTo>
                <a:cubicBezTo>
                  <a:pt x="-39711" y="5322211"/>
                  <a:pt x="51077" y="5246360"/>
                  <a:pt x="0" y="5087588"/>
                </a:cubicBezTo>
                <a:cubicBezTo>
                  <a:pt x="-51077" y="4928816"/>
                  <a:pt x="15692" y="4769739"/>
                  <a:pt x="0" y="4565885"/>
                </a:cubicBezTo>
                <a:cubicBezTo>
                  <a:pt x="-15692" y="4362031"/>
                  <a:pt x="51197" y="4161160"/>
                  <a:pt x="0" y="3870280"/>
                </a:cubicBezTo>
                <a:cubicBezTo>
                  <a:pt x="-51197" y="3579400"/>
                  <a:pt x="25249" y="3487355"/>
                  <a:pt x="0" y="3232643"/>
                </a:cubicBezTo>
                <a:cubicBezTo>
                  <a:pt x="-25249" y="2977931"/>
                  <a:pt x="5642" y="3020208"/>
                  <a:pt x="0" y="2826874"/>
                </a:cubicBezTo>
                <a:cubicBezTo>
                  <a:pt x="-5642" y="2633540"/>
                  <a:pt x="2400" y="2597825"/>
                  <a:pt x="0" y="2421104"/>
                </a:cubicBezTo>
                <a:cubicBezTo>
                  <a:pt x="-2400" y="2244383"/>
                  <a:pt x="18390" y="2009339"/>
                  <a:pt x="0" y="1725500"/>
                </a:cubicBezTo>
                <a:cubicBezTo>
                  <a:pt x="-18390" y="1441661"/>
                  <a:pt x="4389" y="1521346"/>
                  <a:pt x="0" y="1319731"/>
                </a:cubicBezTo>
                <a:cubicBezTo>
                  <a:pt x="-4389" y="1118116"/>
                  <a:pt x="6803" y="1025775"/>
                  <a:pt x="0" y="913961"/>
                </a:cubicBezTo>
                <a:cubicBezTo>
                  <a:pt x="-6803" y="802147"/>
                  <a:pt x="36552" y="559185"/>
                  <a:pt x="0" y="276324"/>
                </a:cubicBezTo>
                <a:close/>
              </a:path>
              <a:path w="11751255" h="6349352" stroke="0" extrusionOk="0">
                <a:moveTo>
                  <a:pt x="0" y="276324"/>
                </a:moveTo>
                <a:cubicBezTo>
                  <a:pt x="-38104" y="100211"/>
                  <a:pt x="110236" y="5059"/>
                  <a:pt x="276324" y="0"/>
                </a:cubicBezTo>
                <a:cubicBezTo>
                  <a:pt x="557373" y="-84561"/>
                  <a:pt x="798433" y="73528"/>
                  <a:pt x="1089697" y="0"/>
                </a:cubicBezTo>
                <a:cubicBezTo>
                  <a:pt x="1380961" y="-73528"/>
                  <a:pt x="1421909" y="33022"/>
                  <a:pt x="1567111" y="0"/>
                </a:cubicBezTo>
                <a:cubicBezTo>
                  <a:pt x="1712313" y="-33022"/>
                  <a:pt x="1805586" y="36537"/>
                  <a:pt x="1932539" y="0"/>
                </a:cubicBezTo>
                <a:cubicBezTo>
                  <a:pt x="2059492" y="-36537"/>
                  <a:pt x="2300629" y="17484"/>
                  <a:pt x="2633925" y="0"/>
                </a:cubicBezTo>
                <a:cubicBezTo>
                  <a:pt x="2967221" y="-17484"/>
                  <a:pt x="2898604" y="18269"/>
                  <a:pt x="3111340" y="0"/>
                </a:cubicBezTo>
                <a:cubicBezTo>
                  <a:pt x="3324077" y="-18269"/>
                  <a:pt x="3723441" y="13459"/>
                  <a:pt x="3924712" y="0"/>
                </a:cubicBezTo>
                <a:cubicBezTo>
                  <a:pt x="4125983" y="-13459"/>
                  <a:pt x="4111560" y="40960"/>
                  <a:pt x="4290141" y="0"/>
                </a:cubicBezTo>
                <a:cubicBezTo>
                  <a:pt x="4468722" y="-40960"/>
                  <a:pt x="4716528" y="94968"/>
                  <a:pt x="5103513" y="0"/>
                </a:cubicBezTo>
                <a:cubicBezTo>
                  <a:pt x="5490498" y="-94968"/>
                  <a:pt x="5230932" y="2363"/>
                  <a:pt x="5356955" y="0"/>
                </a:cubicBezTo>
                <a:cubicBezTo>
                  <a:pt x="5482978" y="-2363"/>
                  <a:pt x="5734978" y="65482"/>
                  <a:pt x="5946356" y="0"/>
                </a:cubicBezTo>
                <a:cubicBezTo>
                  <a:pt x="6157734" y="-65482"/>
                  <a:pt x="6393483" y="21002"/>
                  <a:pt x="6535756" y="0"/>
                </a:cubicBezTo>
                <a:cubicBezTo>
                  <a:pt x="6678029" y="-21002"/>
                  <a:pt x="6884719" y="11091"/>
                  <a:pt x="7013170" y="0"/>
                </a:cubicBezTo>
                <a:cubicBezTo>
                  <a:pt x="7141621" y="-11091"/>
                  <a:pt x="7478216" y="47545"/>
                  <a:pt x="7826543" y="0"/>
                </a:cubicBezTo>
                <a:cubicBezTo>
                  <a:pt x="8174870" y="-47545"/>
                  <a:pt x="8379108" y="12559"/>
                  <a:pt x="8639915" y="0"/>
                </a:cubicBezTo>
                <a:cubicBezTo>
                  <a:pt x="8900722" y="-12559"/>
                  <a:pt x="8922683" y="30722"/>
                  <a:pt x="9005343" y="0"/>
                </a:cubicBezTo>
                <a:cubicBezTo>
                  <a:pt x="9088003" y="-30722"/>
                  <a:pt x="9363505" y="57235"/>
                  <a:pt x="9594744" y="0"/>
                </a:cubicBezTo>
                <a:cubicBezTo>
                  <a:pt x="9825983" y="-57235"/>
                  <a:pt x="10163602" y="58285"/>
                  <a:pt x="10408116" y="0"/>
                </a:cubicBezTo>
                <a:cubicBezTo>
                  <a:pt x="10652630" y="-58285"/>
                  <a:pt x="11145518" y="107789"/>
                  <a:pt x="11474931" y="0"/>
                </a:cubicBezTo>
                <a:cubicBezTo>
                  <a:pt x="11616090" y="20474"/>
                  <a:pt x="11782075" y="146616"/>
                  <a:pt x="11751255" y="276324"/>
                </a:cubicBezTo>
                <a:cubicBezTo>
                  <a:pt x="11802912" y="402562"/>
                  <a:pt x="11706620" y="581663"/>
                  <a:pt x="11751255" y="740060"/>
                </a:cubicBezTo>
                <a:cubicBezTo>
                  <a:pt x="11795890" y="898457"/>
                  <a:pt x="11684127" y="1145053"/>
                  <a:pt x="11751255" y="1319731"/>
                </a:cubicBezTo>
                <a:cubicBezTo>
                  <a:pt x="11818383" y="1494409"/>
                  <a:pt x="11742546" y="1687958"/>
                  <a:pt x="11751255" y="1783467"/>
                </a:cubicBezTo>
                <a:cubicBezTo>
                  <a:pt x="11759964" y="1878976"/>
                  <a:pt x="11743992" y="2156990"/>
                  <a:pt x="11751255" y="2363137"/>
                </a:cubicBezTo>
                <a:cubicBezTo>
                  <a:pt x="11758518" y="2569284"/>
                  <a:pt x="11726273" y="2592657"/>
                  <a:pt x="11751255" y="2768907"/>
                </a:cubicBezTo>
                <a:cubicBezTo>
                  <a:pt x="11776237" y="2945157"/>
                  <a:pt x="11712136" y="2984187"/>
                  <a:pt x="11751255" y="3174676"/>
                </a:cubicBezTo>
                <a:cubicBezTo>
                  <a:pt x="11790374" y="3365165"/>
                  <a:pt x="11727353" y="3486142"/>
                  <a:pt x="11751255" y="3754346"/>
                </a:cubicBezTo>
                <a:cubicBezTo>
                  <a:pt x="11775157" y="4022550"/>
                  <a:pt x="11696404" y="4052684"/>
                  <a:pt x="11751255" y="4218083"/>
                </a:cubicBezTo>
                <a:cubicBezTo>
                  <a:pt x="11806106" y="4383482"/>
                  <a:pt x="11705754" y="4588520"/>
                  <a:pt x="11751255" y="4855720"/>
                </a:cubicBezTo>
                <a:cubicBezTo>
                  <a:pt x="11796756" y="5122920"/>
                  <a:pt x="11716722" y="5123443"/>
                  <a:pt x="11751255" y="5319456"/>
                </a:cubicBezTo>
                <a:cubicBezTo>
                  <a:pt x="11785788" y="5515469"/>
                  <a:pt x="11671828" y="5884067"/>
                  <a:pt x="11751255" y="6073028"/>
                </a:cubicBezTo>
                <a:cubicBezTo>
                  <a:pt x="11727292" y="6249895"/>
                  <a:pt x="11617807" y="6370182"/>
                  <a:pt x="11474931" y="6349352"/>
                </a:cubicBezTo>
                <a:cubicBezTo>
                  <a:pt x="11139894" y="6361457"/>
                  <a:pt x="11045511" y="6277878"/>
                  <a:pt x="10773545" y="6349352"/>
                </a:cubicBezTo>
                <a:cubicBezTo>
                  <a:pt x="10501579" y="6420826"/>
                  <a:pt x="10599758" y="6346319"/>
                  <a:pt x="10520102" y="6349352"/>
                </a:cubicBezTo>
                <a:cubicBezTo>
                  <a:pt x="10440446" y="6352385"/>
                  <a:pt x="10285954" y="6341931"/>
                  <a:pt x="10154674" y="6349352"/>
                </a:cubicBezTo>
                <a:cubicBezTo>
                  <a:pt x="10023394" y="6356773"/>
                  <a:pt x="9658422" y="6346503"/>
                  <a:pt x="9453288" y="6349352"/>
                </a:cubicBezTo>
                <a:cubicBezTo>
                  <a:pt x="9248154" y="6352201"/>
                  <a:pt x="9251791" y="6328975"/>
                  <a:pt x="9087860" y="6349352"/>
                </a:cubicBezTo>
                <a:cubicBezTo>
                  <a:pt x="8923929" y="6369729"/>
                  <a:pt x="8899053" y="6339704"/>
                  <a:pt x="8834417" y="6349352"/>
                </a:cubicBezTo>
                <a:cubicBezTo>
                  <a:pt x="8769781" y="6359000"/>
                  <a:pt x="8604058" y="6324784"/>
                  <a:pt x="8468989" y="6349352"/>
                </a:cubicBezTo>
                <a:cubicBezTo>
                  <a:pt x="8333920" y="6373920"/>
                  <a:pt x="8213497" y="6308312"/>
                  <a:pt x="7991575" y="6349352"/>
                </a:cubicBezTo>
                <a:cubicBezTo>
                  <a:pt x="7769653" y="6390392"/>
                  <a:pt x="7521444" y="6329192"/>
                  <a:pt x="7402174" y="6349352"/>
                </a:cubicBezTo>
                <a:cubicBezTo>
                  <a:pt x="7282904" y="6369512"/>
                  <a:pt x="7164099" y="6331698"/>
                  <a:pt x="7036746" y="6349352"/>
                </a:cubicBezTo>
                <a:cubicBezTo>
                  <a:pt x="6909393" y="6367006"/>
                  <a:pt x="6421322" y="6336661"/>
                  <a:pt x="6223374" y="6349352"/>
                </a:cubicBezTo>
                <a:cubicBezTo>
                  <a:pt x="6025426" y="6362043"/>
                  <a:pt x="5848895" y="6342440"/>
                  <a:pt x="5633973" y="6349352"/>
                </a:cubicBezTo>
                <a:cubicBezTo>
                  <a:pt x="5419051" y="6356264"/>
                  <a:pt x="5196371" y="6271276"/>
                  <a:pt x="4820601" y="6349352"/>
                </a:cubicBezTo>
                <a:cubicBezTo>
                  <a:pt x="4444831" y="6427428"/>
                  <a:pt x="4468781" y="6291935"/>
                  <a:pt x="4119214" y="6349352"/>
                </a:cubicBezTo>
                <a:cubicBezTo>
                  <a:pt x="3769647" y="6406769"/>
                  <a:pt x="3841377" y="6327597"/>
                  <a:pt x="3641800" y="6349352"/>
                </a:cubicBezTo>
                <a:cubicBezTo>
                  <a:pt x="3442223" y="6371107"/>
                  <a:pt x="3104403" y="6323638"/>
                  <a:pt x="2940414" y="6349352"/>
                </a:cubicBezTo>
                <a:cubicBezTo>
                  <a:pt x="2776425" y="6375066"/>
                  <a:pt x="2698199" y="6338237"/>
                  <a:pt x="2574985" y="6349352"/>
                </a:cubicBezTo>
                <a:cubicBezTo>
                  <a:pt x="2451771" y="6360467"/>
                  <a:pt x="2147446" y="6325985"/>
                  <a:pt x="1985585" y="6349352"/>
                </a:cubicBezTo>
                <a:cubicBezTo>
                  <a:pt x="1823724" y="6372719"/>
                  <a:pt x="1839084" y="6324130"/>
                  <a:pt x="1732143" y="6349352"/>
                </a:cubicBezTo>
                <a:cubicBezTo>
                  <a:pt x="1625202" y="6374574"/>
                  <a:pt x="1298155" y="6345381"/>
                  <a:pt x="918770" y="6349352"/>
                </a:cubicBezTo>
                <a:cubicBezTo>
                  <a:pt x="539385" y="6353323"/>
                  <a:pt x="450838" y="6281063"/>
                  <a:pt x="276324" y="6349352"/>
                </a:cubicBezTo>
                <a:cubicBezTo>
                  <a:pt x="131502" y="6319207"/>
                  <a:pt x="3008" y="6214341"/>
                  <a:pt x="0" y="6073028"/>
                </a:cubicBezTo>
                <a:cubicBezTo>
                  <a:pt x="-17429" y="5936504"/>
                  <a:pt x="48648" y="5641551"/>
                  <a:pt x="0" y="5493358"/>
                </a:cubicBezTo>
                <a:cubicBezTo>
                  <a:pt x="-48648" y="5345165"/>
                  <a:pt x="46428" y="5052230"/>
                  <a:pt x="0" y="4913687"/>
                </a:cubicBezTo>
                <a:cubicBezTo>
                  <a:pt x="-46428" y="4775144"/>
                  <a:pt x="40105" y="4575914"/>
                  <a:pt x="0" y="4276050"/>
                </a:cubicBezTo>
                <a:cubicBezTo>
                  <a:pt x="-40105" y="3976186"/>
                  <a:pt x="61355" y="3807450"/>
                  <a:pt x="0" y="3580445"/>
                </a:cubicBezTo>
                <a:cubicBezTo>
                  <a:pt x="-61355" y="3353440"/>
                  <a:pt x="21678" y="3125618"/>
                  <a:pt x="0" y="2942808"/>
                </a:cubicBezTo>
                <a:cubicBezTo>
                  <a:pt x="-21678" y="2759998"/>
                  <a:pt x="48280" y="2437889"/>
                  <a:pt x="0" y="2247203"/>
                </a:cubicBezTo>
                <a:cubicBezTo>
                  <a:pt x="-48280" y="2056518"/>
                  <a:pt x="71924" y="1803712"/>
                  <a:pt x="0" y="1609566"/>
                </a:cubicBezTo>
                <a:cubicBezTo>
                  <a:pt x="-71924" y="1415420"/>
                  <a:pt x="30217" y="1345250"/>
                  <a:pt x="0" y="1145830"/>
                </a:cubicBezTo>
                <a:cubicBezTo>
                  <a:pt x="-30217" y="946410"/>
                  <a:pt x="30082" y="515846"/>
                  <a:pt x="0" y="276324"/>
                </a:cubicBezTo>
                <a:close/>
              </a:path>
            </a:pathLst>
          </a:custGeom>
          <a:solidFill>
            <a:srgbClr val="B3EBDC"/>
          </a:solidFill>
          <a:ln cmpd="dbl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435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5" name="Picture 4" descr="A picture containing indoor&#10;&#10;Description automatically generated">
            <a:extLst>
              <a:ext uri="{FF2B5EF4-FFF2-40B4-BE49-F238E27FC236}">
                <a16:creationId xmlns:a16="http://schemas.microsoft.com/office/drawing/2014/main" xmlns="" id="{820293A9-B97D-4083-879E-D09B76B325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611" y="54111"/>
            <a:ext cx="676275" cy="221932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7E212DB0-FE98-4817-9892-2104626C63AC}"/>
              </a:ext>
            </a:extLst>
          </p:cNvPr>
          <p:cNvGrpSpPr/>
          <p:nvPr/>
        </p:nvGrpSpPr>
        <p:grpSpPr>
          <a:xfrm>
            <a:off x="891742" y="387215"/>
            <a:ext cx="10172498" cy="1815882"/>
            <a:chOff x="1296327" y="1446759"/>
            <a:chExt cx="10172498" cy="181588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3113AF11-AD81-422A-8282-4F92847E50E3}"/>
                </a:ext>
              </a:extLst>
            </p:cNvPr>
            <p:cNvSpPr txBox="1"/>
            <p:nvPr/>
          </p:nvSpPr>
          <p:spPr>
            <a:xfrm>
              <a:off x="1866915" y="1446759"/>
              <a:ext cx="960191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Đức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vua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trồng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vườn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hoa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hồng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tặng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hoàng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hậu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424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cây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hoa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hồng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đỏ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cây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hoa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hồng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trắng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nhiều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hơn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cây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hoa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hồng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đỏ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120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cây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bao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cây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hoa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hồng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trắng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02C62ED7-8280-4CFE-BE2B-6B7F260D1AE0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79B5030-ED32-4335-923C-4B9055C86CE5}"/>
              </a:ext>
            </a:extLst>
          </p:cNvPr>
          <p:cNvSpPr txBox="1"/>
          <p:nvPr/>
        </p:nvSpPr>
        <p:spPr>
          <a:xfrm>
            <a:off x="7648303" y="3135084"/>
            <a:ext cx="901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107kg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2671F95-F564-46E5-BDF6-805C8FF8E407}"/>
              </a:ext>
            </a:extLst>
          </p:cNvPr>
          <p:cNvSpPr txBox="1"/>
          <p:nvPr/>
        </p:nvSpPr>
        <p:spPr>
          <a:xfrm>
            <a:off x="6616338" y="3231881"/>
            <a:ext cx="901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?kg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722D58B-EDB6-4131-B3D1-6B77C404945B}"/>
              </a:ext>
            </a:extLst>
          </p:cNvPr>
          <p:cNvSpPr txBox="1"/>
          <p:nvPr/>
        </p:nvSpPr>
        <p:spPr>
          <a:xfrm>
            <a:off x="496783" y="2329120"/>
            <a:ext cx="5276603" cy="2144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Tóm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424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120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….?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3F0EE6B-CB70-4E38-B5BF-C23BBD430544}"/>
              </a:ext>
            </a:extLst>
          </p:cNvPr>
          <p:cNvSpPr txBox="1"/>
          <p:nvPr/>
        </p:nvSpPr>
        <p:spPr>
          <a:xfrm>
            <a:off x="2560320" y="4379347"/>
            <a:ext cx="6775066" cy="2144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ố cây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        424 + 120 = 544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                  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544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 descr="Screen Clipping">
            <a:extLst>
              <a:ext uri="{FF2B5EF4-FFF2-40B4-BE49-F238E27FC236}">
                <a16:creationId xmlns:a16="http://schemas.microsoft.com/office/drawing/2014/main" xmlns="" id="{50D54314-5785-4518-BBEB-31410F39EB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238" y="2203097"/>
            <a:ext cx="5334744" cy="225774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20288438-DD0B-4D2B-9658-B896C8F1EE6B}"/>
              </a:ext>
            </a:extLst>
          </p:cNvPr>
          <p:cNvCxnSpPr/>
          <p:nvPr/>
        </p:nvCxnSpPr>
        <p:spPr>
          <a:xfrm>
            <a:off x="2560320" y="1289262"/>
            <a:ext cx="325265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CA6DA16C-DD86-48B7-85BE-D33762EE3B9E}"/>
              </a:ext>
            </a:extLst>
          </p:cNvPr>
          <p:cNvCxnSpPr/>
          <p:nvPr/>
        </p:nvCxnSpPr>
        <p:spPr>
          <a:xfrm>
            <a:off x="7289074" y="1289262"/>
            <a:ext cx="325265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7B3C9DC6-8970-423F-A5D1-8D3EE2D8DEB9}"/>
              </a:ext>
            </a:extLst>
          </p:cNvPr>
          <p:cNvCxnSpPr/>
          <p:nvPr/>
        </p:nvCxnSpPr>
        <p:spPr>
          <a:xfrm>
            <a:off x="6021977" y="1720336"/>
            <a:ext cx="108421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7ADF2E3D-4A28-48CB-BF91-FB0729EAD232}"/>
              </a:ext>
            </a:extLst>
          </p:cNvPr>
          <p:cNvCxnSpPr/>
          <p:nvPr/>
        </p:nvCxnSpPr>
        <p:spPr>
          <a:xfrm>
            <a:off x="1580606" y="2159947"/>
            <a:ext cx="231212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0915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315"/>
            <a:ext cx="12192000" cy="69031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4F8E5F2-4792-4415-B6B7-F49CEAC375A5}"/>
              </a:ext>
            </a:extLst>
          </p:cNvPr>
          <p:cNvSpPr txBox="1"/>
          <p:nvPr/>
        </p:nvSpPr>
        <p:spPr>
          <a:xfrm>
            <a:off x="1354077" y="2123967"/>
            <a:ext cx="10086555" cy="327262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>
              <a:lnSpc>
                <a:spcPct val="120000"/>
              </a:lnSpc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54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59:</a:t>
            </a:r>
            <a:r>
              <a:rPr kumimoji="0" lang="vi-VN" sz="54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PHÉP CỘNG (KHÔNG NHỚ) TRONG PHẠM VI 1000</a:t>
            </a:r>
            <a:endParaRPr kumimoji="0" lang="vi-VN" sz="54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72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99622E38-AC0D-4693-A87A-3AE833BB6262}"/>
              </a:ext>
            </a:extLst>
          </p:cNvPr>
          <p:cNvGrpSpPr/>
          <p:nvPr/>
        </p:nvGrpSpPr>
        <p:grpSpPr>
          <a:xfrm>
            <a:off x="1137602" y="223582"/>
            <a:ext cx="2190751" cy="980661"/>
            <a:chOff x="1523998" y="0"/>
            <a:chExt cx="2190751" cy="980661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xmlns="" id="{788C9997-B163-4FDA-A4A5-3B943E4043A5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22" name="Rectangle: Top Corners Rounded 1">
                <a:extLst>
                  <a:ext uri="{FF2B5EF4-FFF2-40B4-BE49-F238E27FC236}">
                    <a16:creationId xmlns:a16="http://schemas.microsoft.com/office/drawing/2014/main" xmlns="" id="{49D046AE-0DF2-4717-B3FD-A2F7623BC0BA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rgbClr val="9BBB59">
                  <a:lumMod val="75000"/>
                </a:srgbClr>
              </a:solidFill>
              <a:ln w="12700" cap="flat" cmpd="sng" algn="ctr">
                <a:solidFill>
                  <a:srgbClr val="9BBB59">
                    <a:lumMod val="50000"/>
                  </a:srgbClr>
                </a:solidFill>
                <a:prstDash val="solid"/>
                <a:miter lim="800000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Rectangle: Top Corners Rounded 2">
                <a:extLst>
                  <a:ext uri="{FF2B5EF4-FFF2-40B4-BE49-F238E27FC236}">
                    <a16:creationId xmlns:a16="http://schemas.microsoft.com/office/drawing/2014/main" xmlns="" id="{67249BD4-FB5F-4289-90AF-A8D5476BCC09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9BBB59">
                    <a:lumMod val="50000"/>
                  </a:srgbClr>
                </a:solidFill>
                <a:prstDash val="lg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609B5B1D-0733-4635-A6A4-0A9684B4C7F1}"/>
                </a:ext>
              </a:extLst>
            </p:cNvPr>
            <p:cNvSpPr txBox="1"/>
            <p:nvPr/>
          </p:nvSpPr>
          <p:spPr>
            <a:xfrm>
              <a:off x="1588934" y="197943"/>
              <a:ext cx="21258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9BBB59">
                      <a:lumMod val="75000"/>
                    </a:srgbClr>
                  </a:solidFill>
                  <a:effectLst/>
                  <a:uLnTx/>
                  <a:uFillTx/>
                  <a:latin typeface="UTM Cookies"/>
                </a:rPr>
                <a:t>CHỦ ĐỀ 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9BBB59">
                      <a:lumMod val="75000"/>
                    </a:srgbClr>
                  </a:solidFill>
                  <a:effectLst/>
                  <a:uLnTx/>
                  <a:uFillTx/>
                  <a:latin typeface="UTM Cookies"/>
                </a:rPr>
                <a:t>12</a:t>
              </a:r>
              <a:endPara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UTM Cookies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9564B791-2250-4ED6-9A01-694650D0C006}"/>
              </a:ext>
            </a:extLst>
          </p:cNvPr>
          <p:cNvSpPr txBox="1"/>
          <p:nvPr/>
        </p:nvSpPr>
        <p:spPr>
          <a:xfrm>
            <a:off x="3107421" y="290067"/>
            <a:ext cx="8120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3600" dirty="0">
                <a:solidFill>
                  <a:srgbClr val="9BBB59">
                    <a:lumMod val="50000"/>
                  </a:srgbClr>
                </a:solidFill>
                <a:latin typeface="UTM Cookies"/>
              </a:rPr>
              <a:t>PHÉP CỘNG, PHÉP TRỪ TRONG PHẠM VI 1000</a:t>
            </a:r>
            <a:endParaRPr lang="vi-VN" sz="3600" dirty="0">
              <a:solidFill>
                <a:srgbClr val="9BBB59">
                  <a:lumMod val="50000"/>
                </a:srgbClr>
              </a:solidFill>
              <a:latin typeface="UTM Cookies"/>
            </a:endParaRPr>
          </a:p>
        </p:txBody>
      </p:sp>
    </p:spTree>
    <p:extLst>
      <p:ext uri="{BB962C8B-B14F-4D97-AF65-F5344CB8AC3E}">
        <p14:creationId xmlns:p14="http://schemas.microsoft.com/office/powerpoint/2010/main" val="3237064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xmlns="" id="{14E4D592-6E10-4B59-BEC8-C5040EAE077F}"/>
              </a:ext>
            </a:extLst>
          </p:cNvPr>
          <p:cNvCxnSpPr>
            <a:cxnSpLocks/>
          </p:cNvCxnSpPr>
          <p:nvPr/>
        </p:nvCxnSpPr>
        <p:spPr>
          <a:xfrm>
            <a:off x="0" y="750476"/>
            <a:ext cx="12192000" cy="0"/>
          </a:xfrm>
          <a:prstGeom prst="line">
            <a:avLst/>
          </a:prstGeom>
          <a:ln w="120650">
            <a:solidFill>
              <a:srgbClr val="F19C1D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xmlns="" id="{1DC2D9EB-A02A-4D2E-907B-B559EED09F84}"/>
              </a:ext>
            </a:extLst>
          </p:cNvPr>
          <p:cNvCxnSpPr>
            <a:cxnSpLocks/>
          </p:cNvCxnSpPr>
          <p:nvPr/>
        </p:nvCxnSpPr>
        <p:spPr>
          <a:xfrm>
            <a:off x="0" y="6215808"/>
            <a:ext cx="12192000" cy="0"/>
          </a:xfrm>
          <a:prstGeom prst="line">
            <a:avLst/>
          </a:prstGeom>
          <a:ln w="120650">
            <a:solidFill>
              <a:srgbClr val="F19C1D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6537C70C-AF45-4FA5-8802-56B5C1FC5618}"/>
              </a:ext>
            </a:extLst>
          </p:cNvPr>
          <p:cNvGrpSpPr/>
          <p:nvPr/>
        </p:nvGrpSpPr>
        <p:grpSpPr>
          <a:xfrm>
            <a:off x="2523910" y="1154385"/>
            <a:ext cx="8503682" cy="3562457"/>
            <a:chOff x="1553769" y="1329327"/>
            <a:chExt cx="8503682" cy="356245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87B82D6C-4CAA-4E12-B2BB-F579AF171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3769" y="1329327"/>
              <a:ext cx="8424066" cy="3562457"/>
            </a:xfrm>
            <a:prstGeom prst="roundRect">
              <a:avLst>
                <a:gd name="adj" fmla="val 45601"/>
              </a:avLst>
            </a:prstGeom>
          </p:spPr>
        </p:pic>
        <p:pic>
          <p:nvPicPr>
            <p:cNvPr id="9" name="Picture 8" descr="Screen Clipping">
              <a:extLst>
                <a:ext uri="{FF2B5EF4-FFF2-40B4-BE49-F238E27FC236}">
                  <a16:creationId xmlns:a16="http://schemas.microsoft.com/office/drawing/2014/main" xmlns="" id="{E4877600-EF38-4255-ACE9-DF6B68DF00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2417" b="87140" l="2326" r="98547">
                          <a14:backgroundMark x1="28101" y1="43681" x2="58043" y2="35033"/>
                          <a14:backgroundMark x1="31202" y1="69623" x2="64922" y2="61641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449" b="12146"/>
            <a:stretch/>
          </p:blipFill>
          <p:spPr>
            <a:xfrm>
              <a:off x="1625215" y="1721251"/>
              <a:ext cx="8432236" cy="277861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937CF56C-CCE5-48EC-AECF-174B872FC915}"/>
                </a:ext>
              </a:extLst>
            </p:cNvPr>
            <p:cNvSpPr txBox="1"/>
            <p:nvPr/>
          </p:nvSpPr>
          <p:spPr>
            <a:xfrm rot="20412034">
              <a:off x="3853542" y="1783952"/>
              <a:ext cx="9557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481m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212DAEEE-915B-4C3A-B7C8-8507818E1675}"/>
                </a:ext>
              </a:extLst>
            </p:cNvPr>
            <p:cNvSpPr txBox="1"/>
            <p:nvPr/>
          </p:nvSpPr>
          <p:spPr>
            <a:xfrm rot="1301693">
              <a:off x="7524207" y="1692539"/>
              <a:ext cx="9557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513m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AE44E201-32A9-4330-9955-069904F63554}"/>
                </a:ext>
              </a:extLst>
            </p:cNvPr>
            <p:cNvSpPr txBox="1"/>
            <p:nvPr/>
          </p:nvSpPr>
          <p:spPr>
            <a:xfrm rot="20676810">
              <a:off x="5237328" y="2711416"/>
              <a:ext cx="9557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900m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2802C2E1-483D-409C-85A4-C2B190464196}"/>
                </a:ext>
              </a:extLst>
            </p:cNvPr>
            <p:cNvSpPr txBox="1"/>
            <p:nvPr/>
          </p:nvSpPr>
          <p:spPr>
            <a:xfrm>
              <a:off x="3903483" y="3705460"/>
              <a:ext cx="9557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778m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1CC5ABC2-3A59-479A-9A25-730B01891356}"/>
                </a:ext>
              </a:extLst>
            </p:cNvPr>
            <p:cNvSpPr txBox="1"/>
            <p:nvPr/>
          </p:nvSpPr>
          <p:spPr>
            <a:xfrm rot="21188550">
              <a:off x="7326673" y="3436249"/>
              <a:ext cx="932884" cy="461665"/>
            </a:xfrm>
            <a:custGeom>
              <a:avLst/>
              <a:gdLst>
                <a:gd name="connsiteX0" fmla="*/ 0 w 932884"/>
                <a:gd name="connsiteY0" fmla="*/ 0 h 461665"/>
                <a:gd name="connsiteX1" fmla="*/ 932884 w 932884"/>
                <a:gd name="connsiteY1" fmla="*/ 0 h 461665"/>
                <a:gd name="connsiteX2" fmla="*/ 932884 w 932884"/>
                <a:gd name="connsiteY2" fmla="*/ 461665 h 461665"/>
                <a:gd name="connsiteX3" fmla="*/ 0 w 932884"/>
                <a:gd name="connsiteY3" fmla="*/ 461665 h 461665"/>
                <a:gd name="connsiteX4" fmla="*/ 0 w 932884"/>
                <a:gd name="connsiteY4" fmla="*/ 0 h 461665"/>
                <a:gd name="connsiteX0" fmla="*/ 0 w 932884"/>
                <a:gd name="connsiteY0" fmla="*/ 0 h 461665"/>
                <a:gd name="connsiteX1" fmla="*/ 932884 w 932884"/>
                <a:gd name="connsiteY1" fmla="*/ 0 h 461665"/>
                <a:gd name="connsiteX2" fmla="*/ 902628 w 932884"/>
                <a:gd name="connsiteY2" fmla="*/ 434043 h 461665"/>
                <a:gd name="connsiteX3" fmla="*/ 0 w 932884"/>
                <a:gd name="connsiteY3" fmla="*/ 461665 h 461665"/>
                <a:gd name="connsiteX4" fmla="*/ 0 w 932884"/>
                <a:gd name="connsiteY4" fmla="*/ 0 h 461665"/>
                <a:gd name="connsiteX0" fmla="*/ 0 w 932884"/>
                <a:gd name="connsiteY0" fmla="*/ 0 h 476420"/>
                <a:gd name="connsiteX1" fmla="*/ 932884 w 932884"/>
                <a:gd name="connsiteY1" fmla="*/ 0 h 476420"/>
                <a:gd name="connsiteX2" fmla="*/ 902628 w 932884"/>
                <a:gd name="connsiteY2" fmla="*/ 434043 h 476420"/>
                <a:gd name="connsiteX3" fmla="*/ 0 w 932884"/>
                <a:gd name="connsiteY3" fmla="*/ 461665 h 476420"/>
                <a:gd name="connsiteX4" fmla="*/ 0 w 932884"/>
                <a:gd name="connsiteY4" fmla="*/ 0 h 476420"/>
                <a:gd name="connsiteX0" fmla="*/ 0 w 932884"/>
                <a:gd name="connsiteY0" fmla="*/ 0 h 493219"/>
                <a:gd name="connsiteX1" fmla="*/ 932884 w 932884"/>
                <a:gd name="connsiteY1" fmla="*/ 0 h 493219"/>
                <a:gd name="connsiteX2" fmla="*/ 902628 w 932884"/>
                <a:gd name="connsiteY2" fmla="*/ 434043 h 493219"/>
                <a:gd name="connsiteX3" fmla="*/ 0 w 932884"/>
                <a:gd name="connsiteY3" fmla="*/ 461665 h 493219"/>
                <a:gd name="connsiteX4" fmla="*/ 0 w 932884"/>
                <a:gd name="connsiteY4" fmla="*/ 0 h 49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2884" h="493219">
                  <a:moveTo>
                    <a:pt x="0" y="0"/>
                  </a:moveTo>
                  <a:lnTo>
                    <a:pt x="932884" y="0"/>
                  </a:lnTo>
                  <a:lnTo>
                    <a:pt x="902628" y="434043"/>
                  </a:lnTo>
                  <a:cubicBezTo>
                    <a:pt x="506689" y="515763"/>
                    <a:pt x="302283" y="500595"/>
                    <a:pt x="0" y="46166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CECFB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211m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BC5783AF-0C05-4649-A2DE-72AA3E41F88C}"/>
              </a:ext>
            </a:extLst>
          </p:cNvPr>
          <p:cNvGrpSpPr/>
          <p:nvPr/>
        </p:nvGrpSpPr>
        <p:grpSpPr>
          <a:xfrm>
            <a:off x="894048" y="34615"/>
            <a:ext cx="10996642" cy="570588"/>
            <a:chOff x="1296327" y="1647588"/>
            <a:chExt cx="9937367" cy="570588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009CE160-0513-4640-969C-DEAA4158980E}"/>
                </a:ext>
              </a:extLst>
            </p:cNvPr>
            <p:cNvSpPr txBox="1"/>
            <p:nvPr/>
          </p:nvSpPr>
          <p:spPr>
            <a:xfrm>
              <a:off x="1866914" y="1694956"/>
              <a:ext cx="93667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vị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trí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hải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li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dòng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nước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bơi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tổ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như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vẽ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14897C82-757B-42C7-BFDC-0CA5EF443B51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8D3B3A0D-E70F-43EF-B7F8-91010049F2E2}"/>
              </a:ext>
            </a:extLst>
          </p:cNvPr>
          <p:cNvGrpSpPr/>
          <p:nvPr/>
        </p:nvGrpSpPr>
        <p:grpSpPr>
          <a:xfrm>
            <a:off x="1962460" y="3984206"/>
            <a:ext cx="1122900" cy="523220"/>
            <a:chOff x="1999127" y="1726873"/>
            <a:chExt cx="1122900" cy="523220"/>
          </a:xfrm>
        </p:grpSpPr>
        <p:sp>
          <p:nvSpPr>
            <p:cNvPr id="19" name="Rounded Rectangle 11">
              <a:extLst>
                <a:ext uri="{FF2B5EF4-FFF2-40B4-BE49-F238E27FC236}">
                  <a16:creationId xmlns:a16="http://schemas.microsoft.com/office/drawing/2014/main" xmlns="" id="{C6D96EC7-D116-4408-943B-5A10F6456B3B}"/>
                </a:ext>
              </a:extLst>
            </p:cNvPr>
            <p:cNvSpPr/>
            <p:nvPr/>
          </p:nvSpPr>
          <p:spPr>
            <a:xfrm>
              <a:off x="1999127" y="1734850"/>
              <a:ext cx="705394" cy="483326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C2820305-5787-4C79-B878-DFB94B4F0278}"/>
                </a:ext>
              </a:extLst>
            </p:cNvPr>
            <p:cNvSpPr txBox="1"/>
            <p:nvPr/>
          </p:nvSpPr>
          <p:spPr>
            <a:xfrm>
              <a:off x="2033262" y="1726873"/>
              <a:ext cx="108876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 ?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34662959-F7BB-480D-89F7-2088DAAED7B8}"/>
              </a:ext>
            </a:extLst>
          </p:cNvPr>
          <p:cNvSpPr txBox="1"/>
          <p:nvPr/>
        </p:nvSpPr>
        <p:spPr>
          <a:xfrm>
            <a:off x="2252719" y="4802359"/>
            <a:ext cx="9637971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      m.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      m. </a:t>
            </a:r>
          </a:p>
        </p:txBody>
      </p:sp>
      <p:sp>
        <p:nvSpPr>
          <p:cNvPr id="22" name="Rounded Rectangle 14">
            <a:extLst>
              <a:ext uri="{FF2B5EF4-FFF2-40B4-BE49-F238E27FC236}">
                <a16:creationId xmlns:a16="http://schemas.microsoft.com/office/drawing/2014/main" xmlns="" id="{457F00B1-AAC0-408E-8F98-4FE32FF977EE}"/>
              </a:ext>
            </a:extLst>
          </p:cNvPr>
          <p:cNvSpPr/>
          <p:nvPr/>
        </p:nvSpPr>
        <p:spPr>
          <a:xfrm>
            <a:off x="7829489" y="4953182"/>
            <a:ext cx="831632" cy="49638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102E3A03-E9AF-46C8-9BB8-F66F497B3F7D}"/>
              </a:ext>
            </a:extLst>
          </p:cNvPr>
          <p:cNvSpPr txBox="1"/>
          <p:nvPr/>
        </p:nvSpPr>
        <p:spPr>
          <a:xfrm>
            <a:off x="7943789" y="4985932"/>
            <a:ext cx="603031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989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xmlns="" id="{653CF2BB-2FD5-4239-BFA6-34E01CE7A964}"/>
              </a:ext>
            </a:extLst>
          </p:cNvPr>
          <p:cNvSpPr/>
          <p:nvPr/>
        </p:nvSpPr>
        <p:spPr>
          <a:xfrm>
            <a:off x="7413673" y="5534136"/>
            <a:ext cx="831632" cy="49638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973ADB45-EDF3-4235-BAEC-209D8C54BF24}"/>
              </a:ext>
            </a:extLst>
          </p:cNvPr>
          <p:cNvSpPr txBox="1"/>
          <p:nvPr/>
        </p:nvSpPr>
        <p:spPr>
          <a:xfrm>
            <a:off x="7527973" y="5596583"/>
            <a:ext cx="625427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994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2AC03856-8701-45C8-A6D0-BCD087DEA06A}"/>
              </a:ext>
            </a:extLst>
          </p:cNvPr>
          <p:cNvSpPr txBox="1"/>
          <p:nvPr/>
        </p:nvSpPr>
        <p:spPr>
          <a:xfrm>
            <a:off x="6509958" y="1638481"/>
            <a:ext cx="90371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989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102D82EF-9E81-4AA5-A88D-C9D6CF3E9488}"/>
              </a:ext>
            </a:extLst>
          </p:cNvPr>
          <p:cNvSpPr txBox="1"/>
          <p:nvPr/>
        </p:nvSpPr>
        <p:spPr>
          <a:xfrm>
            <a:off x="6849946" y="3492139"/>
            <a:ext cx="76765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994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xmlns="" id="{24DA69C6-6A97-4E22-A365-592C15655514}"/>
              </a:ext>
            </a:extLst>
          </p:cNvPr>
          <p:cNvSpPr/>
          <p:nvPr/>
        </p:nvSpPr>
        <p:spPr>
          <a:xfrm rot="20816137">
            <a:off x="5778469" y="2268775"/>
            <a:ext cx="1788264" cy="973221"/>
          </a:xfrm>
          <a:prstGeom prst="ellipse">
            <a:avLst/>
          </a:prstGeom>
          <a:noFill/>
          <a:ln w="28575">
            <a:solidFill>
              <a:srgbClr val="FFC0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7426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23" grpId="0" animBg="1"/>
      <p:bldP spid="24" grpId="0" animBg="1"/>
      <p:bldP spid="26" grpId="0" animBg="1"/>
      <p:bldP spid="28" grpId="0"/>
      <p:bldP spid="29" grpId="0"/>
      <p:bldP spid="3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C12B0E2-5222-4BE3-97E6-B7D8A78622E9}"/>
              </a:ext>
            </a:extLst>
          </p:cNvPr>
          <p:cNvSpPr txBox="1"/>
          <p:nvPr/>
        </p:nvSpPr>
        <p:spPr>
          <a:xfrm>
            <a:off x="3891516" y="2767280"/>
            <a:ext cx="49122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Khởi</a:t>
            </a:r>
            <a:r>
              <a:rPr lang="en-US" sz="8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80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động</a:t>
            </a:r>
            <a:endParaRPr lang="en-US" sz="80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356660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37ECCBC8-831A-4D98-ACB0-C8653B1F46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64"/>
            <a:ext cx="12202003" cy="87146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7593E1B-5FC0-44F6-9131-81F89692E74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00" y="900750"/>
            <a:ext cx="3853732" cy="53020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4301D85-EE01-4ABC-A0A4-A0ECC6332D7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634" y="592852"/>
            <a:ext cx="7086666" cy="2332377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323" y="3166727"/>
            <a:ext cx="1960807" cy="7431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955" y="4094104"/>
            <a:ext cx="1395087" cy="9562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357" y="4829349"/>
            <a:ext cx="1960807" cy="58739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910" y="4094104"/>
            <a:ext cx="1395087" cy="95620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312" y="4829349"/>
            <a:ext cx="1960807" cy="58739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37" y="5060983"/>
            <a:ext cx="1395087" cy="95620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439" y="5796228"/>
            <a:ext cx="1960807" cy="587393"/>
          </a:xfrm>
          <a:prstGeom prst="rect">
            <a:avLst/>
          </a:prstGeom>
        </p:spPr>
      </p:pic>
      <p:pic>
        <p:nvPicPr>
          <p:cNvPr id="2" name="Nhac nen">
            <a:hlinkClick r:id="" action="ppaction://media"/>
            <a:extLst>
              <a:ext uri="{FF2B5EF4-FFF2-40B4-BE49-F238E27FC236}">
                <a16:creationId xmlns:a16="http://schemas.microsoft.com/office/drawing/2014/main" xmlns="" id="{C23B07A0-9676-4F48-8D2E-FD04E7F8BF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751" end="29864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67005" y="5269929"/>
            <a:ext cx="487363" cy="4873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5928C8E1-4AB8-4A41-87EE-B146A8D27DE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816" y="5915673"/>
            <a:ext cx="762616" cy="76633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E266C20F-5BAD-4302-936E-2319683704D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054" y="5035508"/>
            <a:ext cx="1395087" cy="95620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456" y="5770753"/>
            <a:ext cx="1960807" cy="5873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F3F3338-918A-4A02-A719-5D95465F4A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6851907"/>
            <a:ext cx="12192000" cy="60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C814130-806D-4A96-9B87-64A3AD07FB4B}"/>
              </a:ext>
            </a:extLst>
          </p:cNvPr>
          <p:cNvSpPr txBox="1"/>
          <p:nvPr/>
        </p:nvSpPr>
        <p:spPr>
          <a:xfrm>
            <a:off x="-1561292" y="4753713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Nhạc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nền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541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4634" numSld="999">
                <p:cTn id="5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62974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40639" y="5215980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62974" y="3054758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40639" y="3054758"/>
            <a:ext cx="1347333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C3EFA8F-B9A1-4EA9-B52E-B89080D535F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4169" y="5907605"/>
            <a:ext cx="2138141" cy="29417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2125B487-0096-4B93-AE2A-35F664CA4945}"/>
              </a:ext>
            </a:extLst>
          </p:cNvPr>
          <p:cNvGrpSpPr/>
          <p:nvPr/>
        </p:nvGrpSpPr>
        <p:grpSpPr>
          <a:xfrm>
            <a:off x="407254" y="246504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458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3F6095D1-5BDA-4028-80BF-CF720429106A}"/>
              </a:ext>
            </a:extLst>
          </p:cNvPr>
          <p:cNvGrpSpPr/>
          <p:nvPr/>
        </p:nvGrpSpPr>
        <p:grpSpPr>
          <a:xfrm>
            <a:off x="410492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xmlns="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459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3B4C7E7A-5F81-463B-9FDA-5F8A47FCDC1D}"/>
              </a:ext>
            </a:extLst>
          </p:cNvPr>
          <p:cNvGrpSpPr/>
          <p:nvPr/>
        </p:nvGrpSpPr>
        <p:grpSpPr>
          <a:xfrm>
            <a:off x="7376963" y="2465041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xmlns="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xmlns="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457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F1EA9857-F9FD-46FE-98C0-E0E88372E3CE}"/>
              </a:ext>
            </a:extLst>
          </p:cNvPr>
          <p:cNvGrpSpPr/>
          <p:nvPr/>
        </p:nvGrpSpPr>
        <p:grpSpPr>
          <a:xfrm>
            <a:off x="7383261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xmlns="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xmlns="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456</a:t>
              </a:r>
            </a:p>
          </p:txBody>
        </p:sp>
      </p:grpSp>
      <p:pic>
        <p:nvPicPr>
          <p:cNvPr id="25" name="Picture 2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8B2C70E5-001C-4AB8-A483-A5AE816CCA2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3" name="Picture 42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D8AAF6E7-6478-452A-B31D-6DDC7956E66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FE0546E-6488-491E-8AA1-277B5CEB2FD6}"/>
              </a:ext>
            </a:extLst>
          </p:cNvPr>
          <p:cNvGrpSpPr/>
          <p:nvPr/>
        </p:nvGrpSpPr>
        <p:grpSpPr>
          <a:xfrm>
            <a:off x="136207" y="161108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xmlns="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xmlns="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235 + 123 = 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01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xmlns="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46C5205F-77CD-48D9-BEBD-A0A0E370FF5F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42448546-574B-4681-A77D-861BAC54EDA0}"/>
              </a:ext>
            </a:extLst>
          </p:cNvPr>
          <p:cNvSpPr txBox="1"/>
          <p:nvPr/>
        </p:nvSpPr>
        <p:spPr>
          <a:xfrm>
            <a:off x="-1645107" y="3625082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3781437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4420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39104" y="5219029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0976" y="3039261"/>
            <a:ext cx="1343589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2874" y="3039261"/>
            <a:ext cx="1335138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2125B487-0096-4B93-AE2A-35F664CA4945}"/>
              </a:ext>
            </a:extLst>
          </p:cNvPr>
          <p:cNvGrpSpPr/>
          <p:nvPr/>
        </p:nvGrpSpPr>
        <p:grpSpPr>
          <a:xfrm>
            <a:off x="7375668" y="2455975"/>
            <a:ext cx="4396608" cy="1871084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872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3F6095D1-5BDA-4028-80BF-CF720429106A}"/>
              </a:ext>
            </a:extLst>
          </p:cNvPr>
          <p:cNvGrpSpPr/>
          <p:nvPr/>
        </p:nvGrpSpPr>
        <p:grpSpPr>
          <a:xfrm>
            <a:off x="420579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xmlns="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870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3B4C7E7A-5F81-463B-9FDA-5F8A47FCDC1D}"/>
              </a:ext>
            </a:extLst>
          </p:cNvPr>
          <p:cNvGrpSpPr/>
          <p:nvPr/>
        </p:nvGrpSpPr>
        <p:grpSpPr>
          <a:xfrm>
            <a:off x="416044" y="2459324"/>
            <a:ext cx="4410376" cy="1864387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xmlns="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xmlns="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873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F1EA9857-F9FD-46FE-98C0-E0E88372E3CE}"/>
              </a:ext>
            </a:extLst>
          </p:cNvPr>
          <p:cNvGrpSpPr/>
          <p:nvPr/>
        </p:nvGrpSpPr>
        <p:grpSpPr>
          <a:xfrm>
            <a:off x="7372108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xmlns="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xmlns="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871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xmlns="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xmlns="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800" dirty="0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451 + 321 = ?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02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3646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xmlns="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7935" y="2779130"/>
            <a:ext cx="487363" cy="487363"/>
          </a:xfrm>
          <a:prstGeom prst="rect">
            <a:avLst/>
          </a:prstGeom>
        </p:spPr>
      </p:pic>
      <p:pic>
        <p:nvPicPr>
          <p:cNvPr id="45" name="Picture 4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D2114C23-4EA2-4CCF-B588-DC8089003ED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511111AB-EF03-4E46-BEE1-F19A9BB1EA2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4FBAE7B-FFBC-474D-9562-EEE690ED6027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096E381D-D2B1-4C19-B9E9-15E0466E4979}"/>
              </a:ext>
            </a:extLst>
          </p:cNvPr>
          <p:cNvSpPr txBox="1"/>
          <p:nvPr/>
        </p:nvSpPr>
        <p:spPr>
          <a:xfrm>
            <a:off x="-1669154" y="3528341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2019588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5122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46341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3701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6735" y="3027171"/>
            <a:ext cx="1335138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62246" y="3050877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2510" y="5221715"/>
            <a:ext cx="1343589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2125B487-0096-4B93-AE2A-35F664CA4945}"/>
              </a:ext>
            </a:extLst>
          </p:cNvPr>
          <p:cNvGrpSpPr/>
          <p:nvPr/>
        </p:nvGrpSpPr>
        <p:grpSpPr>
          <a:xfrm>
            <a:off x="407253" y="465283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399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3F6095D1-5BDA-4028-80BF-CF720429106A}"/>
              </a:ext>
            </a:extLst>
          </p:cNvPr>
          <p:cNvGrpSpPr/>
          <p:nvPr/>
        </p:nvGrpSpPr>
        <p:grpSpPr>
          <a:xfrm>
            <a:off x="413731" y="2462796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xmlns="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398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3B4C7E7A-5F81-463B-9FDA-5F8A47FCDC1D}"/>
              </a:ext>
            </a:extLst>
          </p:cNvPr>
          <p:cNvGrpSpPr/>
          <p:nvPr/>
        </p:nvGrpSpPr>
        <p:grpSpPr>
          <a:xfrm>
            <a:off x="7376963" y="2465042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xmlns="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xmlns="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400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F1EA9857-F9FD-46FE-98C0-E0E88372E3CE}"/>
              </a:ext>
            </a:extLst>
          </p:cNvPr>
          <p:cNvGrpSpPr/>
          <p:nvPr/>
        </p:nvGrpSpPr>
        <p:grpSpPr>
          <a:xfrm>
            <a:off x="7386970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xmlns="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xmlns="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397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xmlns="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xmlns="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258 + 141=?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03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xmlns="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0E8DCBA0-CD2C-4626-B047-BE44D67F2AF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5870274D-E5B8-40AA-88BC-9DF8C900FF8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831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0336" y="3052309"/>
            <a:ext cx="1335138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40638" y="5215980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37570" y="3039261"/>
            <a:ext cx="1343589" cy="969348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0DA4475E-149A-4F41-8C70-3D0078930FA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4B2FD2F9-215A-4CF1-B8A2-FDBAAC8A715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24734" y="5206903"/>
            <a:ext cx="1335138" cy="96934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2125B487-0096-4B93-AE2A-35F664CA4945}"/>
              </a:ext>
            </a:extLst>
          </p:cNvPr>
          <p:cNvGrpSpPr/>
          <p:nvPr/>
        </p:nvGrpSpPr>
        <p:grpSpPr>
          <a:xfrm>
            <a:off x="7366956" y="4673045"/>
            <a:ext cx="4396608" cy="1871084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865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3F6095D1-5BDA-4028-80BF-CF720429106A}"/>
              </a:ext>
            </a:extLst>
          </p:cNvPr>
          <p:cNvGrpSpPr/>
          <p:nvPr/>
        </p:nvGrpSpPr>
        <p:grpSpPr>
          <a:xfrm>
            <a:off x="413731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xmlns="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864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3B4C7E7A-5F81-463B-9FDA-5F8A47FCDC1D}"/>
              </a:ext>
            </a:extLst>
          </p:cNvPr>
          <p:cNvGrpSpPr/>
          <p:nvPr/>
        </p:nvGrpSpPr>
        <p:grpSpPr>
          <a:xfrm>
            <a:off x="418358" y="2446967"/>
            <a:ext cx="4410376" cy="1864387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xmlns="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xmlns="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863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F1EA9857-F9FD-46FE-98C0-E0E88372E3CE}"/>
              </a:ext>
            </a:extLst>
          </p:cNvPr>
          <p:cNvGrpSpPr/>
          <p:nvPr/>
        </p:nvGrpSpPr>
        <p:grpSpPr>
          <a:xfrm>
            <a:off x="7369570" y="2450863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xmlns="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xmlns="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866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xmlns="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xmlns="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741 + 124 =?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04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xmlns="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410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3701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6735" y="3027171"/>
            <a:ext cx="1335138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62246" y="3050877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2510" y="5221715"/>
            <a:ext cx="1343589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2125B487-0096-4B93-AE2A-35F664CA4945}"/>
              </a:ext>
            </a:extLst>
          </p:cNvPr>
          <p:cNvGrpSpPr/>
          <p:nvPr/>
        </p:nvGrpSpPr>
        <p:grpSpPr>
          <a:xfrm>
            <a:off x="407253" y="465283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77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3F6095D1-5BDA-4028-80BF-CF720429106A}"/>
              </a:ext>
            </a:extLst>
          </p:cNvPr>
          <p:cNvGrpSpPr/>
          <p:nvPr/>
        </p:nvGrpSpPr>
        <p:grpSpPr>
          <a:xfrm>
            <a:off x="413731" y="2462796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xmlns="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877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3B4C7E7A-5F81-463B-9FDA-5F8A47FCDC1D}"/>
              </a:ext>
            </a:extLst>
          </p:cNvPr>
          <p:cNvGrpSpPr/>
          <p:nvPr/>
        </p:nvGrpSpPr>
        <p:grpSpPr>
          <a:xfrm>
            <a:off x="7376963" y="2465042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xmlns="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xmlns="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787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F1EA9857-F9FD-46FE-98C0-E0E88372E3CE}"/>
              </a:ext>
            </a:extLst>
          </p:cNvPr>
          <p:cNvGrpSpPr/>
          <p:nvPr/>
        </p:nvGrpSpPr>
        <p:grpSpPr>
          <a:xfrm>
            <a:off x="7386970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xmlns="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xmlns="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778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xmlns="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xmlns="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456 + 321 = 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05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xmlns="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0E8DCBA0-CD2C-4626-B047-BE44D67F2AF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5870274D-E5B8-40AA-88BC-9DF8C900FF8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994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585</TotalTime>
  <Words>614</Words>
  <Application>Microsoft Office PowerPoint</Application>
  <PresentationFormat>Widescreen</PresentationFormat>
  <Paragraphs>163</Paragraphs>
  <Slides>21</Slides>
  <Notes>7</Notes>
  <HiddenSlides>0</HiddenSlides>
  <MMClips>21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21</vt:i4>
      </vt:variant>
    </vt:vector>
  </HeadingPairs>
  <TitlesOfParts>
    <vt:vector size="42" baseType="lpstr">
      <vt:lpstr>微软雅黑</vt:lpstr>
      <vt:lpstr>宋体</vt:lpstr>
      <vt:lpstr>#9Slide03 Arima Madurai Medium</vt:lpstr>
      <vt:lpstr>Arial</vt:lpstr>
      <vt:lpstr>Arial-Rounded</vt:lpstr>
      <vt:lpstr>Calibri</vt:lpstr>
      <vt:lpstr>Calibri Light</vt:lpstr>
      <vt:lpstr>iCiel Cadena</vt:lpstr>
      <vt:lpstr>黑体</vt:lpstr>
      <vt:lpstr>Tahoma</vt:lpstr>
      <vt:lpstr>Utm AVO</vt:lpstr>
      <vt:lpstr>UTM Cookies</vt:lpstr>
      <vt:lpstr>等线</vt:lpstr>
      <vt:lpstr>Office Theme</vt:lpstr>
      <vt:lpstr>1_Office 主题</vt:lpstr>
      <vt:lpstr>2_Office 主题</vt:lpstr>
      <vt:lpstr>第一PPT，www.1ppt.com</vt:lpstr>
      <vt:lpstr>https://www.freeppt7.com</vt:lpstr>
      <vt:lpstr>3_Office 主题</vt:lpstr>
      <vt:lpstr>自定义设计方案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Microsoft account</cp:lastModifiedBy>
  <cp:revision>47</cp:revision>
  <dcterms:created xsi:type="dcterms:W3CDTF">2021-07-20T01:55:21Z</dcterms:created>
  <dcterms:modified xsi:type="dcterms:W3CDTF">2023-03-26T09:31:44Z</dcterms:modified>
</cp:coreProperties>
</file>