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2"/>
    <p:sldMasterId id="2147483701" r:id="rId3"/>
    <p:sldMasterId id="2147483713" r:id="rId4"/>
  </p:sldMasterIdLst>
  <p:notesMasterIdLst>
    <p:notesMasterId r:id="rId19"/>
  </p:notesMasterIdLst>
  <p:sldIdLst>
    <p:sldId id="347" r:id="rId5"/>
    <p:sldId id="342" r:id="rId6"/>
    <p:sldId id="343" r:id="rId7"/>
    <p:sldId id="344" r:id="rId8"/>
    <p:sldId id="345" r:id="rId9"/>
    <p:sldId id="348" r:id="rId10"/>
    <p:sldId id="349" r:id="rId11"/>
    <p:sldId id="346" r:id="rId12"/>
    <p:sldId id="299" r:id="rId13"/>
    <p:sldId id="327" r:id="rId14"/>
    <p:sldId id="304" r:id="rId15"/>
    <p:sldId id="329" r:id="rId16"/>
    <p:sldId id="330" r:id="rId17"/>
    <p:sldId id="350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E40"/>
    <a:srgbClr val="9CD6EA"/>
    <a:srgbClr val="F7941E"/>
    <a:srgbClr val="A6DDFB"/>
    <a:srgbClr val="70D0F6"/>
    <a:srgbClr val="FFF79A"/>
    <a:srgbClr val="DF3C7E"/>
    <a:srgbClr val="FFFAC2"/>
    <a:srgbClr val="D34CD6"/>
    <a:srgbClr val="EA8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55" autoAdjust="0"/>
    <p:restoredTop sz="94325" autoAdjust="0"/>
  </p:normalViewPr>
  <p:slideViewPr>
    <p:cSldViewPr snapToGrid="0">
      <p:cViewPr varScale="1">
        <p:scale>
          <a:sx n="65" d="100"/>
          <a:sy n="65" d="100"/>
        </p:scale>
        <p:origin x="2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E8AA-52C3-4508-A74C-9B5F522296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66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9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A814241-98AD-438B-B05C-328ECD8A0870}" type="datetimeFigureOut">
              <a:rPr lang="en-US" smtClean="0"/>
              <a:t>23/03/2022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2420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7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578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98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Arial" panose="020B0604020202020204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Arial" panose="020B0604020202020204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9910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7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90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173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8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8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402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3384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1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941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4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668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39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8326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327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0809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968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377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8566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9568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507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821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84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0315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4278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274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33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0062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6626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539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0441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502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89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20089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861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28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3380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8947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1245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28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3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7344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5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E2831-91B0-4649-8FD8-B98AAAD8E19D}"/>
              </a:ext>
            </a:extLst>
          </p:cNvPr>
          <p:cNvSpPr txBox="1"/>
          <p:nvPr userDrawn="1"/>
        </p:nvSpPr>
        <p:spPr>
          <a:xfrm>
            <a:off x="8854310" y="56442"/>
            <a:ext cx="3337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1720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5.wdp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10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9.wdp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29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audio" Target="../media/audio4.wav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49.png"/><Relationship Id="rId5" Type="http://schemas.openxmlformats.org/officeDocument/2006/relationships/audio" Target="../media/audio4.wav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49.png"/><Relationship Id="rId5" Type="http://schemas.openxmlformats.org/officeDocument/2006/relationships/audio" Target="../media/audio4.wav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58: LUYỆN TẬP CHUNG (TIẾT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016892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61482" y="320023"/>
            <a:ext cx="10469035" cy="639334"/>
            <a:chOff x="1183343" y="1395558"/>
            <a:chExt cx="10469035" cy="639334"/>
          </a:xfrm>
        </p:grpSpPr>
        <p:sp>
          <p:nvSpPr>
            <p:cNvPr id="13" name="TextBox 12"/>
            <p:cNvSpPr txBox="1"/>
            <p:nvPr/>
          </p:nvSpPr>
          <p:spPr>
            <a:xfrm>
              <a:off x="1819585" y="1395558"/>
              <a:ext cx="9832793" cy="57785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Vườn hoa dưới đây đã được làm bao nhiêu mét hàng rào? 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16" y="972823"/>
            <a:ext cx="6545184" cy="38379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01839" y="4840708"/>
            <a:ext cx="3711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18 m + 35 m + 18 m 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40887" y="4847633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71 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6372" y="5667739"/>
            <a:ext cx="7957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vi-VN" sz="3200" dirty="0"/>
              <a:t>Vườn hoa đã được làm </a:t>
            </a:r>
            <a:r>
              <a:rPr lang="vi-VN" sz="3200" dirty="0">
                <a:solidFill>
                  <a:srgbClr val="FF0000"/>
                </a:solidFill>
              </a:rPr>
              <a:t>71 m</a:t>
            </a:r>
            <a:r>
              <a:rPr lang="vi-VN" sz="3200" dirty="0"/>
              <a:t> hàng rào.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861482" y="320023"/>
            <a:ext cx="10469035" cy="1685846"/>
            <a:chOff x="1183343" y="1395558"/>
            <a:chExt cx="10469035" cy="1685846"/>
          </a:xfrm>
        </p:grpSpPr>
        <p:sp>
          <p:nvSpPr>
            <p:cNvPr id="26" name="TextBox 25"/>
            <p:cNvSpPr txBox="1"/>
            <p:nvPr/>
          </p:nvSpPr>
          <p:spPr>
            <a:xfrm>
              <a:off x="1819585" y="1395558"/>
              <a:ext cx="9832793" cy="168584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Một chú chim hải âu có thể nhìn thấy vật cách mình đến 10 km. Quan sát hình vẽ rồi trả lời câu hỏi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/>
                <a:t>Chúc chim hải âu đang ở vị trí M thì:</a:t>
              </a:r>
              <a:endParaRPr lang="en-US" sz="24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03160" y="2324774"/>
          <a:ext cx="5194440" cy="364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1003160" y="1853795"/>
            <a:ext cx="880310" cy="369332"/>
            <a:chOff x="1003160" y="1853795"/>
            <a:chExt cx="880310" cy="369332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003160" y="2189639"/>
              <a:ext cx="88031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109265" y="185379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 km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4975" y="2335652"/>
            <a:ext cx="369332" cy="912734"/>
            <a:chOff x="544975" y="2335652"/>
            <a:chExt cx="369332" cy="912734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881803" y="2335652"/>
              <a:ext cx="0" cy="91273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6200000">
              <a:off x="387239" y="263272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 km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4000" y="4046461"/>
            <a:ext cx="551505" cy="682382"/>
            <a:chOff x="2428177" y="4095169"/>
            <a:chExt cx="551505" cy="682382"/>
          </a:xfrm>
        </p:grpSpPr>
        <p:sp>
          <p:nvSpPr>
            <p:cNvPr id="13" name="Oval 12"/>
            <p:cNvSpPr/>
            <p:nvPr/>
          </p:nvSpPr>
          <p:spPr>
            <a:xfrm>
              <a:off x="2758965" y="4095169"/>
              <a:ext cx="220717" cy="2207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28177" y="4315886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06516" y="2539011"/>
            <a:ext cx="1032364" cy="1078707"/>
            <a:chOff x="2409712" y="2568039"/>
            <a:chExt cx="1032364" cy="1078707"/>
          </a:xfrm>
        </p:grpSpPr>
        <p:pic>
          <p:nvPicPr>
            <p:cNvPr id="1030" name="Picture 6" descr="Mô Hình Vector Tàu Hoạt Hình Hình ảnh | Định dạng hình ảnh PSD 611042970|  vn.lovepik.co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9667" y1="51000" x2="79667" y2="51000"/>
                          <a14:foregroundMark x1="78333" y1="51000" x2="73667" y2="51000"/>
                          <a14:foregroundMark x1="39667" y1="42000" x2="39667" y2="42000"/>
                          <a14:foregroundMark x1="39333" y1="24333" x2="39333" y2="2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8" t="21018" r="14291" b="26722"/>
            <a:stretch>
              <a:fillRect/>
            </a:stretch>
          </p:blipFill>
          <p:spPr bwMode="auto">
            <a:xfrm flipH="1">
              <a:off x="2409712" y="2568039"/>
              <a:ext cx="1032364" cy="76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433451" y="327741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(A)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69526" y="3513608"/>
            <a:ext cx="1094050" cy="986139"/>
            <a:chOff x="5146893" y="3586179"/>
            <a:chExt cx="1094050" cy="986139"/>
          </a:xfrm>
        </p:grpSpPr>
        <p:pic>
          <p:nvPicPr>
            <p:cNvPr id="1028" name="Picture 4" descr="Humo Crucero Mar Herramientas, Humo, Crucero, De PNG y PSD para Descargar  Gratis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8833" r="90000">
                          <a14:foregroundMark x1="8833" y1="80952" x2="8833" y2="80952"/>
                          <a14:foregroundMark x1="71917" y1="19286" x2="71917" y2="19286"/>
                          <a14:foregroundMark x1="48583" y1="23452" x2="48583" y2="23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893" y="3586179"/>
              <a:ext cx="1094050" cy="76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5250411" y="420298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(C)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41434" y="5459651"/>
            <a:ext cx="946708" cy="881259"/>
            <a:chOff x="2565347" y="5567652"/>
            <a:chExt cx="946708" cy="881259"/>
          </a:xfrm>
        </p:grpSpPr>
        <p:pic>
          <p:nvPicPr>
            <p:cNvPr id="1034" name="Picture 10" descr="Cargo ship icon, cartoon style - stock vector | Crushpixel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2667" y1="31733" x2="32667" y2="35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3" t="24127" r="6191" b="29249"/>
            <a:stretch>
              <a:fillRect/>
            </a:stretch>
          </p:blipFill>
          <p:spPr bwMode="auto">
            <a:xfrm>
              <a:off x="2565347" y="5567652"/>
              <a:ext cx="946708" cy="52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658746" y="607957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(B)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306399" y="2324774"/>
            <a:ext cx="6096000" cy="2906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B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C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3042757" y="3232756"/>
            <a:ext cx="0" cy="91273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5400000" flipH="1">
            <a:off x="2885022" y="348641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km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28612" y="3206630"/>
            <a:ext cx="4231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CÓ </a:t>
            </a:r>
            <a:r>
              <a:rPr lang="en-US" sz="2400" dirty="0">
                <a:sym typeface="Wingdings" panose="05000000000000000000" pitchFamily="2" charset="2"/>
              </a:rPr>
              <a:t>nhìn thấy tàu A.</a:t>
            </a:r>
            <a:endParaRPr lang="en-US" sz="2400" dirty="0"/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3061660" y="4170287"/>
            <a:ext cx="0" cy="177866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5400000" flipH="1">
            <a:off x="2865931" y="485690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km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728612" y="4219048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CÓ </a:t>
            </a:r>
            <a:r>
              <a:rPr lang="en-US" sz="2400" dirty="0">
                <a:sym typeface="Wingdings" panose="05000000000000000000" pitchFamily="2" charset="2"/>
              </a:rPr>
              <a:t>nhìn thấy tàu B.</a:t>
            </a:r>
            <a:endParaRPr lang="en-US" sz="2400" dirty="0"/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722698" y="4511579"/>
            <a:ext cx="2598448" cy="41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570196" y="449604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km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728612" y="5247692"/>
            <a:ext cx="4932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KHÔNG </a:t>
            </a:r>
            <a:r>
              <a:rPr lang="en-US" sz="2400" dirty="0">
                <a:sym typeface="Wingdings" panose="05000000000000000000" pitchFamily="2" charset="2"/>
              </a:rPr>
              <a:t>nhìn thấy tàu C.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51" grpId="0"/>
      <p:bldP spid="51" grpId="1"/>
      <p:bldP spid="32" grpId="0"/>
      <p:bldP spid="58" grpId="0"/>
      <p:bldP spid="58" grpId="1"/>
      <p:bldP spid="59" grpId="0"/>
      <p:bldP spid="62" grpId="0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531801" y="1386234"/>
            <a:ext cx="10989388" cy="1882565"/>
            <a:chOff x="531801" y="1386234"/>
            <a:chExt cx="10989388" cy="188256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6" b="44118"/>
            <a:stretch>
              <a:fillRect/>
            </a:stretch>
          </p:blipFill>
          <p:spPr>
            <a:xfrm>
              <a:off x="3913110" y="1434352"/>
              <a:ext cx="4113185" cy="183444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31801" y="1386234"/>
              <a:ext cx="10989388" cy="1834447"/>
              <a:chOff x="531801" y="1386234"/>
              <a:chExt cx="10989388" cy="183444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90" b="44118"/>
              <a:stretch>
                <a:fillRect/>
              </a:stretch>
            </p:blipFill>
            <p:spPr>
              <a:xfrm>
                <a:off x="531801" y="1386234"/>
                <a:ext cx="2940379" cy="183444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72" t="52932" r="38558"/>
              <a:stretch>
                <a:fillRect/>
              </a:stretch>
            </p:blipFill>
            <p:spPr>
              <a:xfrm>
                <a:off x="8509257" y="1675567"/>
                <a:ext cx="3011932" cy="1545114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861482" y="320023"/>
            <a:ext cx="10469035" cy="1131848"/>
            <a:chOff x="1183343" y="1395558"/>
            <a:chExt cx="10469035" cy="1131848"/>
          </a:xfrm>
        </p:grpSpPr>
        <p:sp>
          <p:nvSpPr>
            <p:cNvPr id="3" name="TextBox 2"/>
            <p:cNvSpPr txBox="1"/>
            <p:nvPr/>
          </p:nvSpPr>
          <p:spPr>
            <a:xfrm>
              <a:off x="1819585" y="1395558"/>
              <a:ext cx="9832793" cy="113184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Bác Lâm cần xếp lên mỗi xe một thùng hàng. Em hãy giúp bác Lâm xếp hàng cho hợp lý </a:t>
              </a:r>
              <a:endParaRPr lang="en-US" sz="24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36068" y="4087773"/>
            <a:ext cx="8079963" cy="2310884"/>
            <a:chOff x="1432070" y="3927259"/>
            <a:chExt cx="8887959" cy="25419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" r="8470" b="57949"/>
            <a:stretch>
              <a:fillRect/>
            </a:stretch>
          </p:blipFill>
          <p:spPr>
            <a:xfrm>
              <a:off x="1432070" y="3927259"/>
              <a:ext cx="8887959" cy="254197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755302">
              <a:off x="2193928" y="4877794"/>
              <a:ext cx="1338828" cy="491581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r>
                <a:rPr lang="en-US" dirty="0"/>
                <a:t>Thanh long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12806" y="4938919"/>
              <a:ext cx="1269917" cy="369332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Bắp cải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0970099">
              <a:off x="9021502" y="4938919"/>
              <a:ext cx="787395" cy="369332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Chuối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47241" y="5280819"/>
              <a:ext cx="363641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51812" y="5233481"/>
              <a:ext cx="400005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244756" y="5233480"/>
              <a:ext cx="400005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27429" y="6007566"/>
              <a:ext cx="10310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UTM Avo" panose="02040603050506020204" pitchFamily="18" charset="0"/>
                </a:rPr>
                <a:t>78 dm</a:t>
              </a:r>
            </a:p>
          </p:txBody>
        </p:sp>
      </p:grpSp>
      <p:cxnSp>
        <p:nvCxnSpPr>
          <p:cNvPr id="20" name="Curved Connector 19"/>
          <p:cNvCxnSpPr/>
          <p:nvPr/>
        </p:nvCxnSpPr>
        <p:spPr>
          <a:xfrm>
            <a:off x="2492591" y="2566200"/>
            <a:ext cx="6336616" cy="2177681"/>
          </a:xfrm>
          <a:prstGeom prst="straightConnector1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19"/>
          <p:cNvCxnSpPr/>
          <p:nvPr/>
        </p:nvCxnSpPr>
        <p:spPr>
          <a:xfrm flipH="1">
            <a:off x="6414120" y="2632896"/>
            <a:ext cx="773504" cy="2068230"/>
          </a:xfrm>
          <a:prstGeom prst="straightConnector1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19"/>
          <p:cNvCxnSpPr/>
          <p:nvPr/>
        </p:nvCxnSpPr>
        <p:spPr>
          <a:xfrm flipH="1">
            <a:off x="3722138" y="2469457"/>
            <a:ext cx="4988015" cy="2272797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61482" y="161760"/>
            <a:ext cx="10469035" cy="1808328"/>
            <a:chOff x="861482" y="320023"/>
            <a:chExt cx="10469035" cy="1808328"/>
          </a:xfrm>
        </p:grpSpPr>
        <p:grpSp>
          <p:nvGrpSpPr>
            <p:cNvPr id="2" name="Group 1"/>
            <p:cNvGrpSpPr/>
            <p:nvPr/>
          </p:nvGrpSpPr>
          <p:grpSpPr>
            <a:xfrm>
              <a:off x="861482" y="320023"/>
              <a:ext cx="10469035" cy="1685846"/>
              <a:chOff x="1183343" y="1395558"/>
              <a:chExt cx="10469035" cy="168584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819585" y="1395558"/>
                <a:ext cx="9832793" cy="1685846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Một đoàn tàu dài 99 m  đang đi qua một cây cầu sắt AB dài 54 m. Khi đầu tàu vừa đến điểm A (như hình vẽ) thì điểm C ở đuôi tàu con cách điểm B             m.</a:t>
                </a: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5</a:t>
                </a:r>
              </a:p>
            </p:txBody>
          </p:sp>
        </p:grpSp>
        <p:sp>
          <p:nvSpPr>
            <p:cNvPr id="5" name="Rounded Rectangle 4"/>
            <p:cNvSpPr/>
            <p:nvPr/>
          </p:nvSpPr>
          <p:spPr>
            <a:xfrm>
              <a:off x="2672168" y="1414632"/>
              <a:ext cx="844566" cy="7137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8733" y="2086433"/>
            <a:ext cx="7834534" cy="3692032"/>
            <a:chOff x="1573235" y="2211190"/>
            <a:chExt cx="9045530" cy="42627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"/>
            <a:stretch>
              <a:fillRect/>
            </a:stretch>
          </p:blipFill>
          <p:spPr>
            <a:xfrm>
              <a:off x="1573235" y="2211190"/>
              <a:ext cx="9045530" cy="42627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936661">
              <a:off x="6452752" y="3623211"/>
              <a:ext cx="824265" cy="400110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99 m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936661">
              <a:off x="4421789" y="4390088"/>
              <a:ext cx="824265" cy="400110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54 m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936661">
              <a:off x="7752615" y="5335590"/>
              <a:ext cx="681597" cy="400110"/>
            </a:xfrm>
            <a:prstGeom prst="rect">
              <a:avLst/>
            </a:prstGeom>
            <a:solidFill>
              <a:srgbClr val="3F8E4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? m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03336" y="5817598"/>
            <a:ext cx="2815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99 m – 54 m =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91090" y="579392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 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74491" y="132084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đổi đơn vị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dài, thực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hiện tính, so sánh số có đơn vị đo độ dài.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4082013"/>
            <a:ext cx="5745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Phép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cộng không nhớ trong phạm vi 1000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tiết 1)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3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sz="half"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838200" y="2724785"/>
            <a:ext cx="5181600" cy="2552065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80987" y="2806262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cm = .... m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34868" y="1930370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km+ 25km =......km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98740" y="3048704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 = ..... cm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tư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30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422" y="2428247"/>
            <a:ext cx="948479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58: Luyện tập chung (tiết 2)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6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45559" t="6591" b="4038"/>
          <a:stretch>
            <a:fillRect/>
          </a:stretch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t="4941" r="81278" b="5687"/>
          <a:stretch>
            <a:fillRect/>
          </a:stretch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088" y="3424794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5192" y="1829031"/>
            <a:ext cx="6965848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Rèn kĩ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 chuyển đổi, cộng và trừ các số đo với đơn vị đo (cùng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8227" y="3220920"/>
            <a:ext cx="7189414" cy="141570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chemeClr val="tx2"/>
                </a:solidFill>
              </a:rPr>
              <a:t>T</a:t>
            </a:r>
            <a:r>
              <a:rPr lang="en-US" sz="2800" b="1" smtClean="0">
                <a:solidFill>
                  <a:schemeClr val="tx2"/>
                </a:solidFill>
              </a:rPr>
              <a:t>hực hiện phép cộng có cùng đơn vị đo độ dài; áp dụng tính độ dài đường gấp khúc trong bài toán thực tế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22"/>
          <p:cNvSpPr txBox="1"/>
          <p:nvPr/>
        </p:nvSpPr>
        <p:spPr>
          <a:xfrm>
            <a:off x="1167130" y="412115"/>
            <a:ext cx="7571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11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108" y="5192422"/>
            <a:ext cx="1056732" cy="10079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65192" y="5341148"/>
            <a:ext cx="7189414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 kĩ </a:t>
            </a:r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 so sánh, sắp xếp các số đo độ dài đã học.</a:t>
            </a:r>
          </a:p>
        </p:txBody>
      </p:sp>
    </p:spTree>
    <p:extLst>
      <p:ext uri="{BB962C8B-B14F-4D97-AF65-F5344CB8AC3E}">
        <p14:creationId xmlns:p14="http://schemas.microsoft.com/office/powerpoint/2010/main" val="30999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Luyện tập </a:t>
            </a:r>
            <a:endParaRPr lang="zh-CN" altLang="en-US" sz="60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49275" y="458467"/>
            <a:ext cx="7887978" cy="700417"/>
            <a:chOff x="2957822" y="487895"/>
            <a:chExt cx="7887978" cy="700417"/>
          </a:xfrm>
        </p:grpSpPr>
        <p:sp>
          <p:nvSpPr>
            <p:cNvPr id="16" name="Rounded Rectangle 15"/>
            <p:cNvSpPr/>
            <p:nvPr/>
          </p:nvSpPr>
          <p:spPr>
            <a:xfrm>
              <a:off x="4092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957822" y="487895"/>
              <a:ext cx="7887978" cy="700417"/>
              <a:chOff x="1183343" y="1334475"/>
              <a:chExt cx="7887978" cy="70041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820069" y="1334475"/>
                <a:ext cx="7251252" cy="65877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77518" y="1394312"/>
            <a:ext cx="10986587" cy="1772138"/>
            <a:chOff x="705854" y="1198653"/>
            <a:chExt cx="10986587" cy="1772138"/>
          </a:xfrm>
        </p:grpSpPr>
        <p:grpSp>
          <p:nvGrpSpPr>
            <p:cNvPr id="25" name="Group 24"/>
            <p:cNvGrpSpPr/>
            <p:nvPr/>
          </p:nvGrpSpPr>
          <p:grpSpPr>
            <a:xfrm>
              <a:off x="705854" y="1198653"/>
              <a:ext cx="10986587" cy="1682127"/>
              <a:chOff x="882316" y="1198653"/>
              <a:chExt cx="10986587" cy="1682127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514786" y="1198653"/>
                <a:ext cx="10354117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7 dm =         cm		8 m =           dm		9 m =           cm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60 cm =          dm	600 cm =           m	50 dm =          m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a)</a:t>
                </a:r>
              </a:p>
            </p:txBody>
          </p:sp>
        </p:grpSp>
        <p:sp>
          <p:nvSpPr>
            <p:cNvPr id="26" name="Rounded Rectangle 25"/>
            <p:cNvSpPr/>
            <p:nvPr/>
          </p:nvSpPr>
          <p:spPr>
            <a:xfrm>
              <a:off x="259010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853610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1379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716206" y="225106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  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0125040" y="225707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7895" y="3581354"/>
            <a:ext cx="9127103" cy="915442"/>
            <a:chOff x="705854" y="1198653"/>
            <a:chExt cx="9127103" cy="915442"/>
          </a:xfrm>
        </p:grpSpPr>
        <p:grpSp>
          <p:nvGrpSpPr>
            <p:cNvPr id="35" name="Group 34"/>
            <p:cNvGrpSpPr/>
            <p:nvPr/>
          </p:nvGrpSpPr>
          <p:grpSpPr>
            <a:xfrm>
              <a:off x="705854" y="1198653"/>
              <a:ext cx="9127103" cy="820353"/>
              <a:chOff x="882316" y="1198653"/>
              <a:chExt cx="9127103" cy="820353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1514786" y="1198653"/>
                <a:ext cx="8494633" cy="820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1 km =             m		1000 m =           km		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b)</a:t>
                </a:r>
              </a:p>
            </p:txBody>
          </p:sp>
        </p:grpSp>
        <p:sp>
          <p:nvSpPr>
            <p:cNvPr id="36" name="Rounded Rectangle 35"/>
            <p:cNvSpPr/>
            <p:nvPr/>
          </p:nvSpPr>
          <p:spPr>
            <a:xfrm>
              <a:off x="2634343" y="1400376"/>
              <a:ext cx="104495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707531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517842" y="1675895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94856" y="2522441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140970" y="1671219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837886" y="2532591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659235" y="1691937"/>
            <a:ext cx="749332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900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250231" y="2534650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70531" y="3839799"/>
            <a:ext cx="1037463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82902" y="3869779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488</Words>
  <Application>Microsoft Office PowerPoint</Application>
  <PresentationFormat>Widescreen</PresentationFormat>
  <Paragraphs>103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宋体</vt:lpstr>
      <vt:lpstr>#9Slide03 Arima Madurai Medium</vt:lpstr>
      <vt:lpstr>Arial</vt:lpstr>
      <vt:lpstr>Arial-Rounded</vt:lpstr>
      <vt:lpstr>Calibri</vt:lpstr>
      <vt:lpstr>等线</vt:lpstr>
      <vt:lpstr>HP001 4 hàng</vt:lpstr>
      <vt:lpstr>Times New Roman</vt:lpstr>
      <vt:lpstr>UTM Avo</vt:lpstr>
      <vt:lpstr>UTM Avo</vt:lpstr>
      <vt:lpstr>UTM Cookies</vt:lpstr>
      <vt:lpstr>Wingdings</vt:lpstr>
      <vt:lpstr>思源黑体 CN Bold</vt:lpstr>
      <vt:lpstr>Office Theme</vt:lpstr>
      <vt:lpstr>7_Office Theme</vt:lpstr>
      <vt:lpstr>6_Office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318</cp:revision>
  <dcterms:created xsi:type="dcterms:W3CDTF">2021-06-02T01:34:00Z</dcterms:created>
  <dcterms:modified xsi:type="dcterms:W3CDTF">2022-03-23T09:26:09Z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EBFFEAB3D21247FDAC38FC10021635C8</vt:lpwstr>
  </property>
</Properties>
</file>