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  <p:sldMasterId id="2147483773" r:id="rId6"/>
    <p:sldMasterId id="2147483800" r:id="rId7"/>
  </p:sldMasterIdLst>
  <p:notesMasterIdLst>
    <p:notesMasterId r:id="rId20"/>
  </p:notesMasterIdLst>
  <p:sldIdLst>
    <p:sldId id="2007577069" r:id="rId8"/>
    <p:sldId id="373" r:id="rId9"/>
    <p:sldId id="2007577070" r:id="rId10"/>
    <p:sldId id="2007577072" r:id="rId11"/>
    <p:sldId id="265" r:id="rId12"/>
    <p:sldId id="284" r:id="rId13"/>
    <p:sldId id="3397" r:id="rId14"/>
    <p:sldId id="2007577073" r:id="rId15"/>
    <p:sldId id="2007577068" r:id="rId16"/>
    <p:sldId id="271" r:id="rId17"/>
    <p:sldId id="278" r:id="rId18"/>
    <p:sldId id="20075770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48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69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4993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0000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6781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410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66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624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6650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368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5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193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1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50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  <p:sldLayoutId id="214748381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77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Relationship Id="rId5" Type="http://schemas.openxmlformats.org/officeDocument/2006/relationships/image" Target="../media/image51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8" y="117958"/>
            <a:ext cx="1433052" cy="1433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D92BD4-C1A5-4C7C-98D8-BE7AD84D7217}"/>
              </a:ext>
            </a:extLst>
          </p:cNvPr>
          <p:cNvGrpSpPr/>
          <p:nvPr/>
        </p:nvGrpSpPr>
        <p:grpSpPr>
          <a:xfrm>
            <a:off x="1312510" y="1967313"/>
            <a:ext cx="9566979" cy="185597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EF7A5C-9ADE-4524-9C34-E15DB00781D2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9578" y="2437275"/>
            <a:ext cx="95903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ED7D31"/>
                </a:solidFill>
              </a:rPr>
              <a:t>NGHE - </a:t>
            </a:r>
            <a:r>
              <a:rPr lang="en-US" sz="4400" dirty="0" smtClean="0">
                <a:solidFill>
                  <a:srgbClr val="ED7D31"/>
                </a:solidFill>
              </a:rPr>
              <a:t>VIẾT : THƯ VIỆN BIẾT ĐI</a:t>
            </a:r>
          </a:p>
          <a:p>
            <a:pPr lvl="0" algn="ctr">
              <a:defRPr/>
            </a:pPr>
            <a:endParaRPr lang="en-US" sz="48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8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b</a:t>
            </a:r>
            <a:endParaRPr lang="vi-VN" sz="3600" dirty="0">
              <a:solidFill>
                <a:srgbClr val="17479D"/>
              </a:solidFill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.</a:t>
            </a:r>
            <a:endParaRPr lang="vi-VN" sz="3600" i="1" dirty="0">
              <a:solidFill>
                <a:prstClr val="black"/>
              </a:solidFill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áo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ong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túi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)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298A20F-CA5D-44EF-8E00-82578B30C317}"/>
              </a:ext>
            </a:extLst>
          </p:cNvPr>
          <p:cNvGrpSpPr/>
          <p:nvPr/>
        </p:nvGrpSpPr>
        <p:grpSpPr>
          <a:xfrm>
            <a:off x="4823999" y="2586446"/>
            <a:ext cx="335830" cy="457200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64BB2CC-4EF9-4658-86FA-A0F6CA9B3473}"/>
              </a:ext>
            </a:extLst>
          </p:cNvPr>
          <p:cNvGrpSpPr/>
          <p:nvPr/>
        </p:nvGrpSpPr>
        <p:grpSpPr>
          <a:xfrm>
            <a:off x="3255517" y="3316664"/>
            <a:ext cx="389020" cy="457169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5A58DCD-6F61-4B64-9CB2-F7ECB7523EBA}"/>
              </a:ext>
            </a:extLst>
          </p:cNvPr>
          <p:cNvGrpSpPr/>
          <p:nvPr/>
        </p:nvGrpSpPr>
        <p:grpSpPr>
          <a:xfrm>
            <a:off x="5656217" y="3312969"/>
            <a:ext cx="378823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257BF7B-FD3C-4B6E-9E74-308061AB5798}"/>
              </a:ext>
            </a:extLst>
          </p:cNvPr>
          <p:cNvGrpSpPr/>
          <p:nvPr/>
        </p:nvGrpSpPr>
        <p:grpSpPr>
          <a:xfrm>
            <a:off x="4143416" y="4024962"/>
            <a:ext cx="415521" cy="429472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4560C5E-DE82-46F8-97A1-B6732ECD5119}"/>
              </a:ext>
            </a:extLst>
          </p:cNvPr>
          <p:cNvGrpSpPr/>
          <p:nvPr/>
        </p:nvGrpSpPr>
        <p:grpSpPr>
          <a:xfrm>
            <a:off x="2566452" y="4763264"/>
            <a:ext cx="460866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10831EA-390D-4286-9473-F17C4B74301F}"/>
              </a:ext>
            </a:extLst>
          </p:cNvPr>
          <p:cNvGrpSpPr/>
          <p:nvPr/>
        </p:nvGrpSpPr>
        <p:grpSpPr>
          <a:xfrm>
            <a:off x="3323047" y="4763264"/>
            <a:ext cx="360674" cy="460864"/>
            <a:chOff x="7507111" y="2996098"/>
            <a:chExt cx="417704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6C1F416D-2A05-4E9E-A08E-25751BBFEC78}"/>
                </a:ext>
              </a:extLst>
            </p:cNvPr>
            <p:cNvCxnSpPr/>
            <p:nvPr/>
          </p:nvCxnSpPr>
          <p:spPr>
            <a:xfrm flipH="1">
              <a:off x="7507125" y="2996098"/>
              <a:ext cx="417690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xmlns="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xmlns="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xmlns="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xmlns="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5C2724-517E-48AD-BDE2-4E543503016D}"/>
              </a:ext>
            </a:extLst>
          </p:cNvPr>
          <p:cNvSpPr/>
          <p:nvPr/>
        </p:nvSpPr>
        <p:spPr>
          <a:xfrm>
            <a:off x="1036696" y="3429000"/>
            <a:ext cx="106512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CEE5CB-A1F6-4AA1-955D-8FE99EEA27A5}"/>
              </a:ext>
            </a:extLst>
          </p:cNvPr>
          <p:cNvSpPr txBox="1"/>
          <p:nvPr/>
        </p:nvSpPr>
        <p:spPr>
          <a:xfrm>
            <a:off x="2704631" y="15176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746176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F56829-6E54-4799-958A-5E98B4879C2B}"/>
              </a:ext>
            </a:extLst>
          </p:cNvPr>
          <p:cNvSpPr/>
          <p:nvPr/>
        </p:nvSpPr>
        <p:spPr>
          <a:xfrm>
            <a:off x="963728" y="2304221"/>
            <a:ext cx="11061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4B01FA-0627-4C40-8C09-05AD79300136}"/>
              </a:ext>
            </a:extLst>
          </p:cNvPr>
          <p:cNvSpPr txBox="1"/>
          <p:nvPr/>
        </p:nvSpPr>
        <p:spPr>
          <a:xfrm>
            <a:off x="3014259" y="5085388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Arial-Rounded"/>
              </a:rPr>
              <a:t>~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33349-7080-4F4E-89B8-760EA8CED1DA}"/>
              </a:ext>
            </a:extLst>
          </p:cNvPr>
          <p:cNvSpPr txBox="1"/>
          <p:nvPr/>
        </p:nvSpPr>
        <p:spPr>
          <a:xfrm>
            <a:off x="7234099" y="4256761"/>
            <a:ext cx="37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Arial-Rounded"/>
              </a:rPr>
              <a:t>~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031" y="3688186"/>
            <a:ext cx="167883" cy="167883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300F305-781C-4AA7-B672-71C25CEF2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0002" y="3614080"/>
            <a:ext cx="142151" cy="142151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048813F-1C51-4FE1-9F50-1EF5BC777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586" y="4413392"/>
            <a:ext cx="171186" cy="1711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4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A7584-38C5-482D-9DF5-159FBD9DCC21}"/>
              </a:ext>
            </a:extLst>
          </p:cNvPr>
          <p:cNvSpPr txBox="1"/>
          <p:nvPr/>
        </p:nvSpPr>
        <p:spPr>
          <a:xfrm>
            <a:off x="3366955" y="1339187"/>
            <a:ext cx="6026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37711C-E41B-46FB-A095-7B94ED9472F2}"/>
              </a:ext>
            </a:extLst>
          </p:cNvPr>
          <p:cNvSpPr txBox="1"/>
          <p:nvPr/>
        </p:nvSpPr>
        <p:spPr>
          <a:xfrm>
            <a:off x="4196923" y="2360793"/>
            <a:ext cx="4366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VIỆN BIẾT ĐI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- viết.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 tập: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 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724956-A70F-483B-9B5C-06C9A1C8C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9" y="400863"/>
            <a:ext cx="2521428" cy="18766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3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7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31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3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1" y="1736446"/>
            <a:ext cx="196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3849" y="2405419"/>
            <a:ext cx="564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biết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đi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3">
            <a:extLst>
              <a:ext uri="{FF2B5EF4-FFF2-40B4-BE49-F238E27FC236}">
                <a16:creationId xmlns:a16="http://schemas.microsoft.com/office/drawing/2014/main" xmlns="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6" y="2539325"/>
            <a:ext cx="1015992" cy="755971"/>
          </a:xfrm>
          <a:prstGeom prst="rect">
            <a:avLst/>
          </a:prstGeom>
        </p:spPr>
      </p:pic>
      <p:pic>
        <p:nvPicPr>
          <p:cNvPr id="3" name="图片 54">
            <a:extLst>
              <a:ext uri="{FF2B5EF4-FFF2-40B4-BE49-F238E27FC236}">
                <a16:creationId xmlns:a16="http://schemas.microsoft.com/office/drawing/2014/main" xmlns="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6" y="3801296"/>
            <a:ext cx="1015992" cy="755971"/>
          </a:xfrm>
          <a:prstGeom prst="rect">
            <a:avLst/>
          </a:prstGeom>
        </p:spPr>
      </p:pic>
      <p:sp>
        <p:nvSpPr>
          <p:cNvPr id="4" name="文本框 22">
            <a:extLst>
              <a:ext uri="{FF2B5EF4-FFF2-40B4-BE49-F238E27FC236}">
                <a16:creationId xmlns:a16="http://schemas.microsoft.com/office/drawing/2014/main" xmlns="" id="{0C9928D3-15CE-463A-8DD4-D2BDB8DB2C15}"/>
              </a:ext>
            </a:extLst>
          </p:cNvPr>
          <p:cNvSpPr txBox="1"/>
          <p:nvPr/>
        </p:nvSpPr>
        <p:spPr>
          <a:xfrm>
            <a:off x="4191727" y="1381875"/>
            <a:ext cx="4115355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 cầu cần </a:t>
            </a:r>
            <a:r>
              <a:rPr lang="vi-VN" altLang="zh-CN" sz="4051" dirty="0" smtClean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endParaRPr lang="zh-CN" altLang="en-US" sz="4051" dirty="0">
              <a:solidFill>
                <a:srgbClr val="FF000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E31A8D-1ACD-499F-A029-A548BFAB4EF3}"/>
              </a:ext>
            </a:extLst>
          </p:cNvPr>
          <p:cNvSpPr txBox="1"/>
          <p:nvPr/>
        </p:nvSpPr>
        <p:spPr>
          <a:xfrm>
            <a:off x="2788884" y="2410185"/>
            <a:ext cx="7844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1D5846-644B-4362-ACAC-34CDDE66F124}"/>
              </a:ext>
            </a:extLst>
          </p:cNvPr>
          <p:cNvSpPr txBox="1"/>
          <p:nvPr/>
        </p:nvSpPr>
        <p:spPr>
          <a:xfrm>
            <a:off x="2788884" y="3676892"/>
            <a:ext cx="7844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图片 54">
            <a:extLst>
              <a:ext uri="{FF2B5EF4-FFF2-40B4-BE49-F238E27FC236}">
                <a16:creationId xmlns:a16="http://schemas.microsoft.com/office/drawing/2014/main" xmlns="" id="{BF079657-1FFE-4780-8D68-69B58F68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6" y="5042667"/>
            <a:ext cx="1015992" cy="75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B6DA8E-861F-4FA2-B8DB-03A331906277}"/>
              </a:ext>
            </a:extLst>
          </p:cNvPr>
          <p:cNvSpPr txBox="1"/>
          <p:nvPr/>
        </p:nvSpPr>
        <p:spPr>
          <a:xfrm>
            <a:off x="2837650" y="4943600"/>
            <a:ext cx="77955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3909" y="5366088"/>
            <a:ext cx="1778091" cy="16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D957FE-2252-411B-854F-D95278D8CEDF}"/>
              </a:ext>
            </a:extLst>
          </p:cNvPr>
          <p:cNvSpPr txBox="1"/>
          <p:nvPr/>
        </p:nvSpPr>
        <p:spPr>
          <a:xfrm>
            <a:off x="2646942" y="871533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Thư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viện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biết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đi</a:t>
            </a:r>
            <a:endParaRPr lang="en-US" sz="3600" b="1" dirty="0">
              <a:solidFill>
                <a:srgbClr val="F7446B"/>
              </a:solidFill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3C60CB-E673-436F-A739-FFB0CA28EAA9}"/>
              </a:ext>
            </a:extLst>
          </p:cNvPr>
          <p:cNvSpPr txBox="1"/>
          <p:nvPr/>
        </p:nvSpPr>
        <p:spPr>
          <a:xfrm>
            <a:off x="587829" y="1565466"/>
            <a:ext cx="107115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   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 flipV="1">
            <a:off x="2326589" y="2233749"/>
            <a:ext cx="2127845" cy="365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318EE7-893D-4F3A-8EA4-AF35BA3B4A03}"/>
              </a:ext>
            </a:extLst>
          </p:cNvPr>
          <p:cNvCxnSpPr>
            <a:cxnSpLocks/>
          </p:cNvCxnSpPr>
          <p:nvPr/>
        </p:nvCxnSpPr>
        <p:spPr>
          <a:xfrm flipV="1">
            <a:off x="988992" y="3696789"/>
            <a:ext cx="1657950" cy="1508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8C3780-382C-4108-BB52-0C69FAC883A1}"/>
              </a:ext>
            </a:extLst>
          </p:cNvPr>
          <p:cNvSpPr txBox="1"/>
          <p:nvPr/>
        </p:nvSpPr>
        <p:spPr>
          <a:xfrm>
            <a:off x="4983935" y="-177942"/>
            <a:ext cx="279774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4472C4">
                    <a:lumMod val="75000"/>
                  </a:srgbClr>
                </a:solidFill>
                <a:latin typeface="Arial-Rounded"/>
                <a:ea typeface="Arial-Rounded"/>
              </a:rPr>
              <a:t>Nghe - viết </a:t>
            </a:r>
            <a:endParaRPr lang="vi-VN" sz="3600" dirty="0">
              <a:solidFill>
                <a:srgbClr val="4472C4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-39189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209632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4478A1-0900-47BA-B995-4B330420942D}"/>
              </a:ext>
            </a:extLst>
          </p:cNvPr>
          <p:cNvSpPr txBox="1"/>
          <p:nvPr/>
        </p:nvSpPr>
        <p:spPr>
          <a:xfrm>
            <a:off x="4097408" y="1117947"/>
            <a:ext cx="4863712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từ dễ viết sai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9A821F-7EB1-4203-8B85-2D0B3C86A809}"/>
              </a:ext>
            </a:extLst>
          </p:cNvPr>
          <p:cNvSpPr/>
          <p:nvPr/>
        </p:nvSpPr>
        <p:spPr>
          <a:xfrm>
            <a:off x="4458587" y="1762655"/>
            <a:ext cx="7995683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9A0AE2-E1DA-412C-B2E0-1930535DA660}"/>
              </a:ext>
            </a:extLst>
          </p:cNvPr>
          <p:cNvSpPr/>
          <p:nvPr/>
        </p:nvSpPr>
        <p:spPr>
          <a:xfrm>
            <a:off x="4458587" y="2547247"/>
            <a:ext cx="7995683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8B8ECA1-D66E-4FBF-9F2B-FF55A5EE0317}"/>
              </a:ext>
            </a:extLst>
          </p:cNvPr>
          <p:cNvSpPr/>
          <p:nvPr/>
        </p:nvSpPr>
        <p:spPr>
          <a:xfrm>
            <a:off x="4703136" y="233453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8E00E85-D393-445D-8467-754C9B893F73}"/>
              </a:ext>
            </a:extLst>
          </p:cNvPr>
          <p:cNvSpPr/>
          <p:nvPr/>
        </p:nvSpPr>
        <p:spPr>
          <a:xfrm>
            <a:off x="4703136" y="310574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C599301-D8CD-44C5-A1AB-800907A4A5C6}"/>
              </a:ext>
            </a:extLst>
          </p:cNvPr>
          <p:cNvSpPr/>
          <p:nvPr/>
        </p:nvSpPr>
        <p:spPr>
          <a:xfrm>
            <a:off x="4458587" y="3333308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mạc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9BE8B50-CB0A-4495-A377-EB5CBC6128DF}"/>
              </a:ext>
            </a:extLst>
          </p:cNvPr>
          <p:cNvSpPr/>
          <p:nvPr/>
        </p:nvSpPr>
        <p:spPr>
          <a:xfrm>
            <a:off x="4703136" y="3925865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487312A-4D4E-4BD6-BF01-9EC184E68B23}"/>
              </a:ext>
            </a:extLst>
          </p:cNvPr>
          <p:cNvSpPr/>
          <p:nvPr/>
        </p:nvSpPr>
        <p:spPr>
          <a:xfrm>
            <a:off x="4458587" y="4119369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buýt</a:t>
            </a:r>
            <a:endParaRPr lang="vi-V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EC4BDF3-4108-4263-AF8B-E8A532DB0ADF}"/>
              </a:ext>
            </a:extLst>
          </p:cNvPr>
          <p:cNvSpPr/>
          <p:nvPr/>
        </p:nvSpPr>
        <p:spPr>
          <a:xfrm>
            <a:off x="4703136" y="4711926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1E2FD-265E-44F5-A9F2-8C8F24F39F39}"/>
              </a:ext>
            </a:extLst>
          </p:cNvPr>
          <p:cNvSpPr txBox="1"/>
          <p:nvPr/>
        </p:nvSpPr>
        <p:spPr>
          <a:xfrm>
            <a:off x="-145134" y="3737361"/>
            <a:ext cx="715443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9FC4C7-3529-44CC-845C-5EB33933022B}"/>
              </a:ext>
            </a:extLst>
          </p:cNvPr>
          <p:cNvSpPr txBox="1"/>
          <p:nvPr/>
        </p:nvSpPr>
        <p:spPr>
          <a:xfrm>
            <a:off x="-145134" y="2628063"/>
            <a:ext cx="7154436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76" y="457201"/>
            <a:ext cx="9656810" cy="59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3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1902374-B774-4F64-8204-BAD98BAB65F5}"/>
              </a:ext>
            </a:extLst>
          </p:cNvPr>
          <p:cNvSpPr txBox="1"/>
          <p:nvPr/>
        </p:nvSpPr>
        <p:spPr>
          <a:xfrm>
            <a:off x="2912300" y="969750"/>
            <a:ext cx="33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ea typeface="Arial-Rounded"/>
              </a:rPr>
              <a:t>Tìm</a:t>
            </a:r>
            <a:r>
              <a:rPr lang="en-US" sz="4000" b="1" dirty="0">
                <a:solidFill>
                  <a:srgbClr val="17479D"/>
                </a:solidFill>
                <a:ea typeface="Arial-Rounded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ea typeface="Arial-Rounded"/>
              </a:rPr>
              <a:t>từ</a:t>
            </a:r>
            <a:r>
              <a:rPr lang="en-US" sz="4000" b="1" dirty="0">
                <a:solidFill>
                  <a:srgbClr val="17479D"/>
                </a:solidFill>
                <a:ea typeface="Arial-Rounded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ea typeface="Arial-Rounded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ea typeface="Arial-Rounded"/>
              </a:rPr>
              <a:t>:</a:t>
            </a:r>
            <a:endParaRPr lang="vi-VN" sz="4000" dirty="0">
              <a:solidFill>
                <a:srgbClr val="17479D"/>
              </a:solidFill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E893B4-C1CC-4E07-AC09-28EE92695216}"/>
              </a:ext>
            </a:extLst>
          </p:cNvPr>
          <p:cNvSpPr txBox="1"/>
          <p:nvPr/>
        </p:nvSpPr>
        <p:spPr>
          <a:xfrm>
            <a:off x="1536021" y="1909134"/>
            <a:ext cx="8800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D402A880-E841-4624-A3EB-3B0F5319402E}"/>
              </a:ext>
            </a:extLst>
          </p:cNvPr>
          <p:cNvSpPr/>
          <p:nvPr/>
        </p:nvSpPr>
        <p:spPr>
          <a:xfrm>
            <a:off x="2464960" y="3012658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39158248-51DD-4AE0-89EE-527F6E0F7EB1}"/>
              </a:ext>
            </a:extLst>
          </p:cNvPr>
          <p:cNvSpPr/>
          <p:nvPr/>
        </p:nvSpPr>
        <p:spPr>
          <a:xfrm>
            <a:off x="4865731" y="3012656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xmlns="" id="{7E6362B7-3E1D-4852-805C-04D8B7A6EE3C}"/>
              </a:ext>
            </a:extLst>
          </p:cNvPr>
          <p:cNvSpPr/>
          <p:nvPr/>
        </p:nvSpPr>
        <p:spPr>
          <a:xfrm>
            <a:off x="7717803" y="3012656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Arial-Rounded"/>
              <a:cs typeface="+mn-cs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xmlns="" id="{30079A5A-2A75-4306-A0B9-E7090F816B54}"/>
              </a:ext>
            </a:extLst>
          </p:cNvPr>
          <p:cNvSpPr/>
          <p:nvPr/>
        </p:nvSpPr>
        <p:spPr>
          <a:xfrm>
            <a:off x="1781533" y="5453200"/>
            <a:ext cx="2262844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giúp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đỡ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xmlns="" id="{DE096662-27C8-4C64-8867-70C9DE3D9CCD}"/>
              </a:ext>
            </a:extLst>
          </p:cNvPr>
          <p:cNvSpPr/>
          <p:nvPr/>
        </p:nvSpPr>
        <p:spPr>
          <a:xfrm>
            <a:off x="4624960" y="5435810"/>
            <a:ext cx="1972610" cy="683318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xmlns="" id="{B2925421-CF7F-4747-8841-FC36D4628628}"/>
              </a:ext>
            </a:extLst>
          </p:cNvPr>
          <p:cNvSpPr/>
          <p:nvPr/>
        </p:nvSpPr>
        <p:spPr>
          <a:xfrm>
            <a:off x="7146126" y="5417769"/>
            <a:ext cx="2136864" cy="719400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ea typeface="Arial-Rounded"/>
                <a:cs typeface="+mn-cs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350</Words>
  <Application>Microsoft Office PowerPoint</Application>
  <PresentationFormat>Widescreen</PresentationFormat>
  <Paragraphs>55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HP001 4 hàng</vt:lpstr>
      <vt:lpstr>HP001 4 hang 1 ô ly</vt:lpstr>
      <vt:lpstr>黑体</vt:lpstr>
      <vt:lpstr>Times New Roman</vt:lpstr>
      <vt:lpstr>仓耳羽辰体-谷力 W05</vt:lpstr>
      <vt:lpstr>字魂59号-创粗黑</vt:lpstr>
      <vt:lpstr>思源黑体 CN Bold</vt:lpstr>
      <vt:lpstr>等线</vt:lpstr>
      <vt:lpstr>等线 Light</vt:lpstr>
      <vt:lpstr>Office Theme</vt:lpstr>
      <vt:lpstr>1_Office 主题</vt:lpstr>
      <vt:lpstr>千图网海量PPT模板www.58pic.com​​</vt:lpstr>
      <vt:lpstr>https://www.freeppt7.com</vt:lpstr>
      <vt:lpstr>2_Office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41</cp:revision>
  <dcterms:created xsi:type="dcterms:W3CDTF">2021-07-20T01:55:21Z</dcterms:created>
  <dcterms:modified xsi:type="dcterms:W3CDTF">2023-03-26T09:36:55Z</dcterms:modified>
</cp:coreProperties>
</file>