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0" r:id="rId2"/>
    <p:sldMasterId id="2147483683" r:id="rId3"/>
    <p:sldMasterId id="2147483696" r:id="rId4"/>
    <p:sldMasterId id="2147483708" r:id="rId5"/>
    <p:sldMasterId id="2147483720" r:id="rId6"/>
  </p:sldMasterIdLst>
  <p:notesMasterIdLst>
    <p:notesMasterId r:id="rId25"/>
  </p:notesMasterIdLst>
  <p:sldIdLst>
    <p:sldId id="11088386" r:id="rId7"/>
    <p:sldId id="515" r:id="rId8"/>
    <p:sldId id="11088364" r:id="rId9"/>
    <p:sldId id="265" r:id="rId10"/>
    <p:sldId id="284" r:id="rId11"/>
    <p:sldId id="11088367" r:id="rId12"/>
    <p:sldId id="266" r:id="rId13"/>
    <p:sldId id="257" r:id="rId14"/>
    <p:sldId id="11088365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11088366" r:id="rId23"/>
    <p:sldId id="11088404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43" d="100"/>
          <a:sy n="43" d="100"/>
        </p:scale>
        <p:origin x="6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192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471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057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201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/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/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/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/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/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5983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fld id="{5B7FB242-887E-4FBD-BBF2-BE5F9D1D0288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1C94C-8720-4F7C-97B2-FE0F6F79682F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76.xml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6.png"/><Relationship Id="rId5" Type="http://schemas.openxmlformats.org/officeDocument/2006/relationships/slide" Target="slide9.xml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6.png"/><Relationship Id="rId5" Type="http://schemas.openxmlformats.org/officeDocument/2006/relationships/slide" Target="slide9.xml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6.png"/><Relationship Id="rId5" Type="http://schemas.openxmlformats.org/officeDocument/2006/relationships/slide" Target="slide9.xml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6.png"/><Relationship Id="rId5" Type="http://schemas.openxmlformats.org/officeDocument/2006/relationships/slide" Target="slide9.xml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6.png"/><Relationship Id="rId5" Type="http://schemas.openxmlformats.org/officeDocument/2006/relationships/slide" Target="slide9.xml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6.png"/><Relationship Id="rId5" Type="http://schemas.openxmlformats.org/officeDocument/2006/relationships/slide" Target="slide9.xml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6.png"/><Relationship Id="rId5" Type="http://schemas.openxmlformats.org/officeDocument/2006/relationships/slide" Target="slide9.xml"/><Relationship Id="rId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6.png"/><Relationship Id="rId5" Type="http://schemas.openxmlformats.org/officeDocument/2006/relationships/slide" Target="slide9.xml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8.png"/><Relationship Id="rId5" Type="http://schemas.openxmlformats.org/officeDocument/2006/relationships/image" Target="../media/image87.pn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ags" Target="../tags/tag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5.png"/><Relationship Id="rId18" Type="http://schemas.microsoft.com/office/2007/relationships/hdphoto" Target="../media/hdphoto6.wdp"/><Relationship Id="rId26" Type="http://schemas.openxmlformats.org/officeDocument/2006/relationships/image" Target="../media/image72.png"/><Relationship Id="rId3" Type="http://schemas.openxmlformats.org/officeDocument/2006/relationships/slideLayout" Target="../slideLayouts/slideLayout57.xml"/><Relationship Id="rId21" Type="http://schemas.openxmlformats.org/officeDocument/2006/relationships/image" Target="../media/image69.png"/><Relationship Id="rId7" Type="http://schemas.openxmlformats.org/officeDocument/2006/relationships/image" Target="../media/image61.png"/><Relationship Id="rId12" Type="http://schemas.microsoft.com/office/2007/relationships/hdphoto" Target="../media/hdphoto3.wdp"/><Relationship Id="rId17" Type="http://schemas.openxmlformats.org/officeDocument/2006/relationships/image" Target="../media/image67.png"/><Relationship Id="rId25" Type="http://schemas.openxmlformats.org/officeDocument/2006/relationships/slide" Target="slide8.xml"/><Relationship Id="rId2" Type="http://schemas.openxmlformats.org/officeDocument/2006/relationships/audio" Target="../media/media3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openxmlformats.org/officeDocument/2006/relationships/image" Target="../media/image64.png"/><Relationship Id="rId24" Type="http://schemas.openxmlformats.org/officeDocument/2006/relationships/image" Target="../media/image71.png"/><Relationship Id="rId5" Type="http://schemas.openxmlformats.org/officeDocument/2006/relationships/image" Target="../media/image60.png"/><Relationship Id="rId15" Type="http://schemas.openxmlformats.org/officeDocument/2006/relationships/image" Target="../media/image66.png"/><Relationship Id="rId23" Type="http://schemas.openxmlformats.org/officeDocument/2006/relationships/image" Target="../media/image70.png"/><Relationship Id="rId10" Type="http://schemas.openxmlformats.org/officeDocument/2006/relationships/image" Target="../media/image63.png"/><Relationship Id="rId19" Type="http://schemas.openxmlformats.org/officeDocument/2006/relationships/image" Target="../media/image68.png"/><Relationship Id="rId4" Type="http://schemas.openxmlformats.org/officeDocument/2006/relationships/image" Target="../media/image59.png"/><Relationship Id="rId9" Type="http://schemas.openxmlformats.org/officeDocument/2006/relationships/image" Target="../media/image62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4.png"/><Relationship Id="rId7" Type="http://schemas.openxmlformats.org/officeDocument/2006/relationships/slide" Target="slide9.xm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7.xml"/><Relationship Id="rId6" Type="http://schemas.microsoft.com/office/2007/relationships/hdphoto" Target="../media/hdphoto10.wdp"/><Relationship Id="rId5" Type="http://schemas.openxmlformats.org/officeDocument/2006/relationships/image" Target="../media/image75.png"/><Relationship Id="rId4" Type="http://schemas.microsoft.com/office/2007/relationships/hdphoto" Target="../media/hdphoto9.wdp"/><Relationship Id="rId9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5.png"/><Relationship Id="rId18" Type="http://schemas.microsoft.com/office/2007/relationships/hdphoto" Target="../media/hdphoto6.wdp"/><Relationship Id="rId26" Type="http://schemas.openxmlformats.org/officeDocument/2006/relationships/image" Target="../media/image78.png"/><Relationship Id="rId39" Type="http://schemas.openxmlformats.org/officeDocument/2006/relationships/slide" Target="slide16.xml"/><Relationship Id="rId3" Type="http://schemas.openxmlformats.org/officeDocument/2006/relationships/slideLayout" Target="../slideLayouts/slideLayout57.xml"/><Relationship Id="rId21" Type="http://schemas.openxmlformats.org/officeDocument/2006/relationships/image" Target="../media/image69.png"/><Relationship Id="rId34" Type="http://schemas.openxmlformats.org/officeDocument/2006/relationships/slide" Target="slide14.xml"/><Relationship Id="rId42" Type="http://schemas.openxmlformats.org/officeDocument/2006/relationships/image" Target="../media/image28.png"/><Relationship Id="rId7" Type="http://schemas.openxmlformats.org/officeDocument/2006/relationships/image" Target="../media/image61.png"/><Relationship Id="rId12" Type="http://schemas.microsoft.com/office/2007/relationships/hdphoto" Target="../media/hdphoto3.wdp"/><Relationship Id="rId17" Type="http://schemas.openxmlformats.org/officeDocument/2006/relationships/image" Target="../media/image67.png"/><Relationship Id="rId25" Type="http://schemas.openxmlformats.org/officeDocument/2006/relationships/image" Target="../media/image77.png"/><Relationship Id="rId33" Type="http://schemas.openxmlformats.org/officeDocument/2006/relationships/slide" Target="slide10.xml"/><Relationship Id="rId38" Type="http://schemas.openxmlformats.org/officeDocument/2006/relationships/slide" Target="slide13.xml"/><Relationship Id="rId2" Type="http://schemas.openxmlformats.org/officeDocument/2006/relationships/audio" Target="../media/media4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81.png"/><Relationship Id="rId41" Type="http://schemas.openxmlformats.org/officeDocument/2006/relationships/image" Target="../media/image70.png"/><Relationship Id="rId1" Type="http://schemas.microsoft.com/office/2007/relationships/media" Target="../media/media4.mp3"/><Relationship Id="rId6" Type="http://schemas.microsoft.com/office/2007/relationships/hdphoto" Target="../media/hdphoto1.wdp"/><Relationship Id="rId11" Type="http://schemas.openxmlformats.org/officeDocument/2006/relationships/image" Target="../media/image64.png"/><Relationship Id="rId24" Type="http://schemas.microsoft.com/office/2007/relationships/hdphoto" Target="../media/hdphoto10.wdp"/><Relationship Id="rId32" Type="http://schemas.openxmlformats.org/officeDocument/2006/relationships/image" Target="../media/image84.png"/><Relationship Id="rId37" Type="http://schemas.openxmlformats.org/officeDocument/2006/relationships/slide" Target="slide12.xml"/><Relationship Id="rId40" Type="http://schemas.openxmlformats.org/officeDocument/2006/relationships/slide" Target="slide17.xml"/><Relationship Id="rId5" Type="http://schemas.openxmlformats.org/officeDocument/2006/relationships/image" Target="../media/image60.png"/><Relationship Id="rId15" Type="http://schemas.openxmlformats.org/officeDocument/2006/relationships/image" Target="../media/image66.png"/><Relationship Id="rId23" Type="http://schemas.openxmlformats.org/officeDocument/2006/relationships/image" Target="../media/image75.png"/><Relationship Id="rId28" Type="http://schemas.openxmlformats.org/officeDocument/2006/relationships/image" Target="../media/image80.png"/><Relationship Id="rId36" Type="http://schemas.openxmlformats.org/officeDocument/2006/relationships/slide" Target="slide15.xml"/><Relationship Id="rId10" Type="http://schemas.openxmlformats.org/officeDocument/2006/relationships/image" Target="../media/image63.png"/><Relationship Id="rId19" Type="http://schemas.openxmlformats.org/officeDocument/2006/relationships/image" Target="../media/image68.png"/><Relationship Id="rId31" Type="http://schemas.openxmlformats.org/officeDocument/2006/relationships/image" Target="../media/image83.png"/><Relationship Id="rId4" Type="http://schemas.openxmlformats.org/officeDocument/2006/relationships/image" Target="../media/image59.png"/><Relationship Id="rId9" Type="http://schemas.openxmlformats.org/officeDocument/2006/relationships/image" Target="../media/image62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79.png"/><Relationship Id="rId30" Type="http://schemas.openxmlformats.org/officeDocument/2006/relationships/image" Target="../media/image82.png"/><Relationship Id="rId35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229" y="4064191"/>
            <a:ext cx="2923192" cy="2342943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0749"/>
            <a:ext cx="2601610" cy="3115700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049" y="5267135"/>
            <a:ext cx="4809553" cy="1653023"/>
          </a:xfrm>
          <a:prstGeom prst="rect">
            <a:avLst/>
          </a:prstGeom>
        </p:spPr>
      </p:pic>
      <p:sp>
        <p:nvSpPr>
          <p:cNvPr id="343" name="文本框 342"/>
          <p:cNvSpPr txBox="1"/>
          <p:nvPr/>
        </p:nvSpPr>
        <p:spPr>
          <a:xfrm>
            <a:off x="2936489" y="104683"/>
            <a:ext cx="6450740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2980460" y="506614"/>
            <a:ext cx="627505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32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32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2154.64843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03100" y="1929105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22734" y="28780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PHÂN MÔN : LUYỆN TẬP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1364509" y="3805603"/>
            <a:ext cx="9594898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Mở</a:t>
            </a:r>
            <a:r>
              <a:rPr lang="en-US" sz="36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rộng</a:t>
            </a:r>
            <a:r>
              <a:rPr lang="en-US" sz="36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vốn</a:t>
            </a:r>
            <a:r>
              <a:rPr lang="en-US" sz="36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từ</a:t>
            </a:r>
            <a:r>
              <a:rPr lang="en-US" sz="36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chỉ</a:t>
            </a:r>
            <a:r>
              <a:rPr lang="en-US" sz="3600" b="1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đặc</a:t>
            </a:r>
            <a:r>
              <a:rPr lang="en-US" sz="3600" b="1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điểm</a:t>
            </a:r>
            <a:r>
              <a:rPr lang="en-US" sz="3600" b="1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Dấu</a:t>
            </a:r>
            <a:r>
              <a:rPr lang="en-US" sz="3600" b="1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chấm</a:t>
            </a:r>
            <a:r>
              <a:rPr lang="en-US" sz="3600" b="1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600" b="1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dấu</a:t>
            </a:r>
            <a:r>
              <a:rPr lang="en-US" sz="3600" b="1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chấm</a:t>
            </a:r>
            <a:r>
              <a:rPr lang="en-US" sz="3600" b="1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 than, </a:t>
            </a:r>
            <a:r>
              <a:rPr lang="en-US" sz="3600" b="1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dấu</a:t>
            </a:r>
            <a:r>
              <a:rPr lang="en-US" sz="3600" b="1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phẩy</a:t>
            </a:r>
            <a:r>
              <a:rPr lang="en-US" sz="3600" b="1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xmlns:lc="http://schemas.openxmlformats.org/drawingml/2006/lockedCanvas" id="{A14342E8-410F-4091-9B30-14175B84F56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853" y="104683"/>
            <a:ext cx="1411346" cy="14113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1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9321" y="2074184"/>
            <a:ext cx="47795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Điền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vào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sau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?</a:t>
            </a:r>
          </a:p>
          <a:p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Ôi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thật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là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đẹp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        “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27934" y="5308378"/>
            <a:ext cx="3764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chấm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than “ !”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772940" y="2668772"/>
            <a:ext cx="776176" cy="5528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7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1786" y="1647736"/>
            <a:ext cx="63582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Điền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phẩy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vào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chỗ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phù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hợp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:</a:t>
            </a:r>
          </a:p>
          <a:p>
            <a:pPr algn="just"/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Tôi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Lan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Chúc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đã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chơi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với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nhau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10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năm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” 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744771" y="4561110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11244" y="4858520"/>
            <a:ext cx="54646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Tôi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Calibri" panose="020F0502020204030204"/>
              </a:rPr>
              <a:t>,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Lan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Chúc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đã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chơi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với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nhau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10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năm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9321" y="2074184"/>
            <a:ext cx="46897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Điền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vào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sau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:</a:t>
            </a:r>
          </a:p>
          <a:p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Cậu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đi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đâu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thế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          “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60371" y="5308378"/>
            <a:ext cx="3663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hỏi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chấm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“ ? “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58000" y="2711302"/>
            <a:ext cx="903767" cy="53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07209" y="1925328"/>
            <a:ext cx="72784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Điền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vào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sau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:</a:t>
            </a:r>
          </a:p>
          <a:p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Hôm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nay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là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một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ngày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đẹp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trời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         “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31971" y="5308377"/>
            <a:ext cx="2985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chấm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“ . “ 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8367823" y="2530549"/>
            <a:ext cx="839361" cy="4890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9321" y="2074184"/>
            <a:ext cx="47044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Điền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cho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sau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:</a:t>
            </a:r>
          </a:p>
          <a:p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Đẹp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quá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        “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60371" y="5308378"/>
            <a:ext cx="3868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chấm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than “ ! “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739809" y="2796363"/>
            <a:ext cx="712381" cy="38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2070" y="1415133"/>
            <a:ext cx="70516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Đặt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phẩy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chỗ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nào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:</a:t>
            </a:r>
          </a:p>
          <a:p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Ngày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mai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tôi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sẽ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mang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cơm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bánh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mì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kẹo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nước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cho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buổi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dã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ngoại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”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26220" y="4754380"/>
            <a:ext cx="63833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“ </a:t>
            </a:r>
            <a:r>
              <a:rPr lang="en-US" sz="3600" dirty="0" err="1">
                <a:solidFill>
                  <a:srgbClr val="0000FF"/>
                </a:solidFill>
              </a:rPr>
              <a:t>Ngày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mai</a:t>
            </a:r>
            <a:r>
              <a:rPr lang="en-US" sz="3600" dirty="0">
                <a:solidFill>
                  <a:srgbClr val="FF0000"/>
                </a:solidFill>
              </a:rPr>
              <a:t>,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tôi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sẽ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mang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cơm</a:t>
            </a:r>
            <a:r>
              <a:rPr lang="en-US" sz="3600" dirty="0">
                <a:solidFill>
                  <a:srgbClr val="FF0000"/>
                </a:solidFill>
              </a:rPr>
              <a:t>,</a:t>
            </a:r>
            <a:r>
              <a:rPr lang="en-US" sz="3600" dirty="0">
                <a:solidFill>
                  <a:srgbClr val="0000FF"/>
                </a:solidFill>
              </a:rPr>
              <a:t> bánh </a:t>
            </a:r>
            <a:r>
              <a:rPr lang="en-US" sz="3600" dirty="0" err="1">
                <a:solidFill>
                  <a:srgbClr val="0000FF"/>
                </a:solidFill>
              </a:rPr>
              <a:t>mì</a:t>
            </a:r>
            <a:r>
              <a:rPr lang="en-US" sz="3600" dirty="0">
                <a:solidFill>
                  <a:srgbClr val="FF0000"/>
                </a:solidFill>
              </a:rPr>
              <a:t>,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kẹo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và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nước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cho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buổi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dã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ngoại</a:t>
            </a:r>
            <a:r>
              <a:rPr lang="en-US" sz="3600" dirty="0">
                <a:solidFill>
                  <a:srgbClr val="0000FF"/>
                </a:solidFill>
              </a:rPr>
              <a:t>”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10542" y="1674674"/>
            <a:ext cx="6972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Đặt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phẩy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vào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chỗ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nào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câu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  <a:p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Sách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bút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vở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máy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tính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đều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là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đồ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dùng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học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tập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”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11515" y="4995821"/>
            <a:ext cx="6193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“ </a:t>
            </a:r>
            <a:r>
              <a:rPr lang="en-US" sz="3600" dirty="0" err="1">
                <a:solidFill>
                  <a:srgbClr val="0000FF"/>
                </a:solidFill>
              </a:rPr>
              <a:t>Sách</a:t>
            </a:r>
            <a:r>
              <a:rPr lang="en-US" sz="3600" dirty="0">
                <a:solidFill>
                  <a:srgbClr val="FF0000"/>
                </a:solidFill>
              </a:rPr>
              <a:t>,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bút</a:t>
            </a:r>
            <a:r>
              <a:rPr lang="en-US" sz="3600" dirty="0">
                <a:solidFill>
                  <a:srgbClr val="FF0000"/>
                </a:solidFill>
              </a:rPr>
              <a:t>,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vở</a:t>
            </a:r>
            <a:r>
              <a:rPr lang="en-US" sz="3600" dirty="0">
                <a:solidFill>
                  <a:srgbClr val="FF0000"/>
                </a:solidFill>
              </a:rPr>
              <a:t>,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máy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tính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đều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là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đồ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dùng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học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tập</a:t>
            </a:r>
            <a:r>
              <a:rPr lang="en-US" sz="3600" dirty="0">
                <a:solidFill>
                  <a:srgbClr val="0000FF"/>
                </a:solidFill>
              </a:rPr>
              <a:t>”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2319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0976" y="1836084"/>
            <a:ext cx="70451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Đặt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dấu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phẩy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vào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chỗ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nào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câu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  <a:p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“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Cầu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lông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bóng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rổ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đều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là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môn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thể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thao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tôi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yêu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thích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”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FF"/>
                </a:solidFill>
              </a:rPr>
              <a:t>Cầu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lông</a:t>
            </a:r>
            <a:r>
              <a:rPr lang="en-US" sz="3600" dirty="0">
                <a:solidFill>
                  <a:srgbClr val="FF0000"/>
                </a:solidFill>
              </a:rPr>
              <a:t>,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bóng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rổ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đều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là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môn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thể</a:t>
            </a:r>
            <a:r>
              <a:rPr lang="en-US" sz="3600" dirty="0">
                <a:solidFill>
                  <a:srgbClr val="0000FF"/>
                </a:solidFill>
              </a:rPr>
              <a:t> thao </a:t>
            </a:r>
            <a:r>
              <a:rPr lang="en-US" sz="3600" dirty="0" err="1">
                <a:solidFill>
                  <a:srgbClr val="0000FF"/>
                </a:solidFill>
              </a:rPr>
              <a:t>tôi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yêu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thích</a:t>
            </a: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456940" y="2586355"/>
            <a:ext cx="5092065" cy="134048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altLang="en-US" sz="6000" b="1" dirty="0">
                <a:solidFill>
                  <a:srgbClr val="40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</a:p>
        </p:txBody>
      </p:sp>
      <p:pic>
        <p:nvPicPr>
          <p:cNvPr id="15" name="欢快卡通背景音乐伴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04800" y="-98742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3538" y="2945218"/>
            <a:ext cx="6011486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  <a:p>
            <a:pPr algn="ctr"/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61" y="1173154"/>
            <a:ext cx="8895797" cy="27869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46" y="204604"/>
            <a:ext cx="11261908" cy="1283002"/>
          </a:xfrm>
          <a:prstGeom prst="rect">
            <a:avLst/>
          </a:prstGeom>
        </p:spPr>
      </p:pic>
      <p:pic>
        <p:nvPicPr>
          <p:cNvPr id="201" name="图片 2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48184">
            <a:off x="10767740" y="3634669"/>
            <a:ext cx="715386" cy="101233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357630" y="1645920"/>
            <a:ext cx="969200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1.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Chọn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dấu</a:t>
            </a:r>
            <a:r>
              <a:rPr lang="en-US" sz="3200" b="1" i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chấm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dấu</a:t>
            </a:r>
            <a:r>
              <a:rPr lang="en-US" sz="3200" b="1" i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chấm</a:t>
            </a:r>
            <a:r>
              <a:rPr lang="en-US" sz="3200" b="1" i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than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dưới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đây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635856" y="2945068"/>
            <a:ext cx="7995683" cy="2884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Đèn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sáng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quá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609600" indent="-609600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Ôi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rộng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thật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609600" indent="-609600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nhỏ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rủ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nhau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viện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971535" y="3245962"/>
            <a:ext cx="556919" cy="556919"/>
            <a:chOff x="7507111" y="2996098"/>
            <a:chExt cx="417689" cy="417689"/>
          </a:xfrm>
        </p:grpSpPr>
        <p:sp>
          <p:nvSpPr>
            <p:cNvPr id="29" name="Rectangle 28"/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30" name="Straight Connector 29"/>
            <p:cNvCxnSpPr>
              <a:stCxn id="29" idx="0"/>
              <a:endCxn id="2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1" name="Straight Connector 30"/>
            <p:cNvCxnSpPr>
              <a:stCxn id="29" idx="3"/>
              <a:endCxn id="2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33" name="TextBox 32"/>
          <p:cNvSpPr txBox="1"/>
          <p:nvPr/>
        </p:nvSpPr>
        <p:spPr>
          <a:xfrm>
            <a:off x="4989318" y="3176828"/>
            <a:ext cx="3772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/>
                <a:ea typeface="Arial-Rounded"/>
              </a:rPr>
              <a:t>!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255254" y="4264265"/>
            <a:ext cx="556919" cy="556919"/>
            <a:chOff x="7507111" y="2996098"/>
            <a:chExt cx="417689" cy="417689"/>
          </a:xfrm>
        </p:grpSpPr>
        <p:sp>
          <p:nvSpPr>
            <p:cNvPr id="35" name="Rectangle 34"/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36" name="Straight Connector 35"/>
            <p:cNvCxnSpPr>
              <a:stCxn id="35" idx="0"/>
              <a:endCxn id="3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7" name="Straight Connector 36"/>
            <p:cNvCxnSpPr>
              <a:stCxn id="35" idx="3"/>
              <a:endCxn id="3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39" name="Group 38"/>
          <p:cNvGrpSpPr/>
          <p:nvPr/>
        </p:nvGrpSpPr>
        <p:grpSpPr>
          <a:xfrm>
            <a:off x="8564462" y="5272569"/>
            <a:ext cx="556919" cy="556919"/>
            <a:chOff x="7507111" y="2996098"/>
            <a:chExt cx="417689" cy="417689"/>
          </a:xfrm>
        </p:grpSpPr>
        <p:sp>
          <p:nvSpPr>
            <p:cNvPr id="40" name="Rectangle 39"/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41" name="Straight Connector 40"/>
            <p:cNvCxnSpPr>
              <a:stCxn id="40" idx="0"/>
              <a:endCxn id="4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2" name="Straight Connector 41"/>
            <p:cNvCxnSpPr>
              <a:stCxn id="40" idx="3"/>
              <a:endCxn id="4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44" name="TextBox 43"/>
          <p:cNvSpPr txBox="1"/>
          <p:nvPr/>
        </p:nvSpPr>
        <p:spPr>
          <a:xfrm>
            <a:off x="8654280" y="5197085"/>
            <a:ext cx="3772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/>
                <a:ea typeface="Arial-Rounded"/>
              </a:rPr>
              <a:t>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320659" y="4263934"/>
            <a:ext cx="4266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/>
                <a:ea typeface="Arial-Rounded"/>
              </a:rPr>
              <a:t>!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4" grpId="0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3" name="PA_文本框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293058" y="127439"/>
            <a:ext cx="1605889" cy="430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60960" tIns="30480" rIns="60960" bIns="3048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450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TIÊU ĐỀ</a:t>
            </a:r>
            <a:endParaRPr kumimoji="0" lang="en-CA" sz="24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4794" y="1182011"/>
            <a:ext cx="1063916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đặt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dấu</a:t>
            </a:r>
            <a:r>
              <a:rPr lang="en-US" sz="3200" b="1" i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phẩy</a:t>
            </a:r>
            <a:r>
              <a:rPr lang="en-US" sz="3200" b="1" i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chỗ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76416" y="2018213"/>
            <a:ext cx="10639168" cy="4030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báo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chí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đều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sắp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xếp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gọn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gàng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.</a:t>
            </a:r>
          </a:p>
          <a:p>
            <a:pPr marL="609600" indent="-609600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Mai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Lan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đều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thích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khoa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.</a:t>
            </a:r>
          </a:p>
          <a:p>
            <a:pPr marL="609600" indent="-609600" algn="just">
              <a:lnSpc>
                <a:spcPct val="200000"/>
              </a:lnSpc>
              <a:buFontTx/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lớp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1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lớp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2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chiều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thứ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Năm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hằng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tuần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65161" y="2355948"/>
            <a:ext cx="501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/>
                <a:ea typeface="Arial-Rounded"/>
              </a:rPr>
              <a:t>,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53264" y="2338236"/>
            <a:ext cx="501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/>
                <a:ea typeface="Arial-Rounded"/>
              </a:rPr>
              <a:t>,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1718" y="3348292"/>
            <a:ext cx="501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/>
                <a:ea typeface="Arial-Rounded"/>
              </a:rPr>
              <a:t>,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32391" y="4308537"/>
            <a:ext cx="501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/>
                <a:ea typeface="Arial-Rounded"/>
              </a:rPr>
              <a:t>,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485900" y="2970530"/>
            <a:ext cx="88074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512695" y="2970530"/>
            <a:ext cx="572770" cy="1778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3319145" y="2988310"/>
            <a:ext cx="1168400" cy="1778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485900" y="3902710"/>
            <a:ext cx="1473835" cy="190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085465" y="3904615"/>
            <a:ext cx="1473835" cy="190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228975" y="5016500"/>
            <a:ext cx="912495" cy="2032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254500" y="5036820"/>
            <a:ext cx="912495" cy="2032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>
            <a:fillRect/>
          </a:stretch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579800" y="304168"/>
            <a:ext cx="11335934" cy="6247352"/>
            <a:chOff x="2316000" y="1431475"/>
            <a:chExt cx="7560000" cy="4680000"/>
          </a:xfrm>
        </p:grpSpPr>
        <p:sp>
          <p:nvSpPr>
            <p:cNvPr id="17" name="云形 16"/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云形 12"/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solidFill>
              <a:srgbClr val="D2EB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云形 15"/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79" y="1871157"/>
            <a:ext cx="1740333" cy="881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" y="5614521"/>
            <a:ext cx="449678" cy="2278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7" y="1942960"/>
            <a:ext cx="859903" cy="43563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3" r="32651"/>
          <a:stretch>
            <a:fillRect/>
          </a:stretch>
        </p:blipFill>
        <p:spPr>
          <a:xfrm flipH="1">
            <a:off x="772916" y="3658498"/>
            <a:ext cx="1366362" cy="19777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48669" y="1795677"/>
            <a:ext cx="1063916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3.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Đặt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một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câu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có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sử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dụng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dấu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phẩy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Arial-Rounded"/>
                <a:ea typeface="Arial-Rounded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10455" y="2873061"/>
            <a:ext cx="52746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M:</a:t>
            </a:r>
            <a:r>
              <a:rPr lang="en-US" sz="3200" dirty="0"/>
              <a:t> </a:t>
            </a:r>
            <a:r>
              <a:rPr lang="en-US" sz="3200" dirty="0" err="1"/>
              <a:t>Sáu</a:t>
            </a:r>
            <a:r>
              <a:rPr lang="en-US" sz="3200" dirty="0"/>
              <a:t> </a:t>
            </a:r>
            <a:r>
              <a:rPr lang="en-US" sz="3200" dirty="0" err="1"/>
              <a:t>giờ</a:t>
            </a:r>
            <a:r>
              <a:rPr lang="en-US" sz="3200" dirty="0"/>
              <a:t> </a:t>
            </a:r>
            <a:r>
              <a:rPr lang="en-US" sz="3200" dirty="0" err="1"/>
              <a:t>sáng</a:t>
            </a:r>
            <a:r>
              <a:rPr lang="en-US" sz="3200" dirty="0"/>
              <a:t>, </a:t>
            </a:r>
            <a:r>
              <a:rPr lang="en-US" sz="3200" dirty="0" err="1"/>
              <a:t>tôi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</a:t>
            </a:r>
            <a:r>
              <a:rPr lang="en-US" sz="3200" dirty="0" err="1"/>
              <a:t>dậy</a:t>
            </a:r>
            <a:r>
              <a:rPr lang="en-US" sz="3200" dirty="0"/>
              <a:t>, </a:t>
            </a:r>
            <a:r>
              <a:rPr lang="en-US" sz="3200" dirty="0" err="1"/>
              <a:t>đánh</a:t>
            </a:r>
            <a:r>
              <a:rPr lang="en-US" sz="3200" dirty="0"/>
              <a:t> </a:t>
            </a:r>
            <a:r>
              <a:rPr lang="en-US" sz="3200" dirty="0" err="1"/>
              <a:t>răng</a:t>
            </a:r>
            <a:r>
              <a:rPr lang="en-US" sz="3200" dirty="0"/>
              <a:t>, </a:t>
            </a:r>
            <a:r>
              <a:rPr lang="en-US" sz="3200" dirty="0" err="1"/>
              <a:t>rửa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đó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ăn</a:t>
            </a:r>
            <a:r>
              <a:rPr lang="en-US" sz="3200" dirty="0"/>
              <a:t> </a:t>
            </a:r>
            <a:r>
              <a:rPr lang="en-US" sz="3200" dirty="0" err="1"/>
              <a:t>sáng</a:t>
            </a:r>
            <a:r>
              <a:rPr lang="en-US" sz="3200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23740" y="2763520"/>
            <a:ext cx="681037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6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endParaRPr lang="en-US" sz="6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87" y="817837"/>
            <a:ext cx="5399480" cy="4753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37" y="523104"/>
            <a:ext cx="5979886" cy="2839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81" y="-38506"/>
            <a:ext cx="692863" cy="106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3036362"/>
            <a:ext cx="1117062" cy="2139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2849170"/>
            <a:ext cx="1295162" cy="591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13" y="3182998"/>
            <a:ext cx="1227698" cy="1421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84" y="3286223"/>
            <a:ext cx="775194" cy="1276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06" y="3286223"/>
            <a:ext cx="549091" cy="102816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brightnessContrast bright="20000" contrast="-4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7321229" y="-420092"/>
            <a:ext cx="5571949" cy="65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1" y="4105863"/>
            <a:ext cx="3637988" cy="22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67" y="4595919"/>
            <a:ext cx="4014924" cy="24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928" y="4456602"/>
            <a:ext cx="1255885" cy="2658086"/>
          </a:xfrm>
          <a:prstGeom prst="rect">
            <a:avLst/>
          </a:prstGeom>
        </p:spPr>
      </p:pic>
      <p:pic>
        <p:nvPicPr>
          <p:cNvPr id="38" name="Picture 3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343" y="-1700892"/>
            <a:ext cx="6890938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3324453" y="356509"/>
            <a:ext cx="605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 NHÀ TÌNH THƯƠNG 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C:\Users\ADMIN\Desktop\Tai nguyen thiet ke tro choi\Angry birds epic birds\1505573783630 (2)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597" y="5238060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501850" y="34962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00" numSld="12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destroyed house 2 3d model low-poly obj mtl 3ds fbx blend dae x3d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9" b="89834" l="0" r="89941">
                        <a14:backgroundMark x1="37574" y1="45851" x2="37722" y2="48133"/>
                        <a14:backgroundMark x1="28107" y1="37552" x2="28846" y2="37967"/>
                        <a14:backgroundMark x1="27959" y1="34025" x2="29438" y2="34025"/>
                        <a14:backgroundMark x1="39645" y1="33402" x2="39349" y2="34440"/>
                        <a14:backgroundMark x1="39645" y1="38797" x2="39645" y2="38797"/>
                        <a14:backgroundMark x1="39793" y1="36515" x2="39793" y2="36515"/>
                        <a14:backgroundMark x1="40976" y1="24066" x2="41716" y2="24481"/>
                        <a14:backgroundMark x1="44527" y1="25311" x2="44231" y2="25934"/>
                        <a14:backgroundMark x1="48521" y1="30913" x2="48521" y2="30913"/>
                        <a14:backgroundMark x1="47485" y1="32573" x2="47485" y2="32573"/>
                        <a14:backgroundMark x1="66716" y1="37344" x2="66716" y2="37759"/>
                        <a14:backgroundMark x1="70710" y1="28216" x2="70710" y2="28216"/>
                        <a14:backgroundMark x1="66864" y1="38589" x2="66864" y2="38589"/>
                        <a14:backgroundMark x1="70118" y1="72822" x2="75444" y2="73444"/>
                        <a14:backgroundMark x1="72337" y1="66805" x2="71598" y2="67427"/>
                        <a14:backgroundMark x1="75592" y1="63278" x2="75296" y2="64730"/>
                        <a14:backgroundMark x1="76923" y1="66805" x2="76036" y2="66805"/>
                        <a14:backgroundMark x1="56361" y1="39004" x2="56361" y2="39004"/>
                        <a14:backgroundMark x1="56213" y1="36100" x2="56213" y2="36100"/>
                        <a14:backgroundMark x1="58580" y1="32573" x2="58580" y2="32573"/>
                        <a14:backgroundMark x1="61391" y1="32365" x2="61391" y2="32365"/>
                        <a14:backgroundMark x1="52515" y1="30705" x2="52515" y2="30705"/>
                        <a14:backgroundMark x1="51331" y1="33195" x2="51331" y2="33195"/>
                        <a14:backgroundMark x1="42012" y1="21369" x2="42012" y2="21369"/>
                        <a14:backgroundMark x1="46746" y1="23029" x2="46746" y2="23029"/>
                        <a14:backgroundMark x1="44231" y1="20124" x2="44231" y2="20124"/>
                        <a14:backgroundMark x1="56509" y1="47925" x2="56509" y2="47925"/>
                        <a14:backgroundMark x1="3846" y1="65768" x2="9024" y2="73651"/>
                        <a14:backgroundMark x1="15385" y1="59129" x2="12574" y2="65768"/>
                        <a14:backgroundMark x1="19675" y1="59544" x2="18787" y2="61411"/>
                        <a14:backgroundMark x1="15237" y1="68672" x2="16124" y2="69087"/>
                        <a14:backgroundMark x1="33876" y1="81950" x2="45562" y2="78838"/>
                        <a14:backgroundMark x1="69822" y1="75934" x2="69822" y2="75934"/>
                      </a14:backgroundRemoval>
                    </a14:imgEffect>
                    <a14:imgEffect>
                      <a14:brightnessContrast bright="-2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060" y="108060"/>
            <a:ext cx="10968248" cy="741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brightnessContrast contrast="-2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288" y="4804728"/>
            <a:ext cx="1256121" cy="2656226"/>
          </a:xfrm>
          <a:prstGeom prst="rect">
            <a:avLst/>
          </a:prstGeom>
        </p:spPr>
      </p:pic>
      <p:pic>
        <p:nvPicPr>
          <p:cNvPr id="7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013" y="6132842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59" y="-4151086"/>
            <a:ext cx="9092712" cy="755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78493" y="271001"/>
            <a:ext cx="79919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một trận bão lớn, ngôi nhà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bác Ba đã bị bão tàn phá.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hãy giúp bác Ba 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 lại ngôi nhà mới bằng cách 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 đúng các câu hỏi.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87" y="817837"/>
            <a:ext cx="5399480" cy="4753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37" y="523104"/>
            <a:ext cx="5979886" cy="2839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81" y="-38506"/>
            <a:ext cx="692863" cy="106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3036362"/>
            <a:ext cx="1117062" cy="2139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2849170"/>
            <a:ext cx="1295162" cy="591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13" y="3182998"/>
            <a:ext cx="1227698" cy="1421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84" y="3286223"/>
            <a:ext cx="775194" cy="1276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06" y="3286223"/>
            <a:ext cx="549091" cy="102816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brightnessContrast bright="20000" contrast="-4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7321229" y="-420092"/>
            <a:ext cx="5571949" cy="65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1" y="4105863"/>
            <a:ext cx="3637988" cy="22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brightnessContrast contrast="-2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970" y="4949871"/>
            <a:ext cx="1256121" cy="2656226"/>
          </a:xfrm>
          <a:prstGeom prst="rect">
            <a:avLst/>
          </a:prstGeom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67" y="4595919"/>
            <a:ext cx="4014924" cy="24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70" y="3996448"/>
            <a:ext cx="901742" cy="410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08" y="167264"/>
            <a:ext cx="996650" cy="473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07" y="1305162"/>
            <a:ext cx="558955" cy="644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568" y="1291945"/>
            <a:ext cx="786043" cy="692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347" y="3858887"/>
            <a:ext cx="1083180" cy="665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07" y="2485400"/>
            <a:ext cx="463239" cy="8885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922" y="-86229"/>
            <a:ext cx="524894" cy="812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660" y="2559821"/>
            <a:ext cx="768483" cy="888568"/>
          </a:xfrm>
          <a:prstGeom prst="rect">
            <a:avLst/>
          </a:prstGeom>
        </p:spPr>
      </p:pic>
      <p:sp>
        <p:nvSpPr>
          <p:cNvPr id="11" name="Oval 10">
            <a:hlinkClick r:id="rId33" action="ppaction://hlinksldjump"/>
          </p:cNvPr>
          <p:cNvSpPr/>
          <p:nvPr/>
        </p:nvSpPr>
        <p:spPr>
          <a:xfrm>
            <a:off x="1780635" y="697632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31" name="Oval 30">
            <a:hlinkClick r:id="rId34" action="ppaction://hlinksldjump"/>
          </p:cNvPr>
          <p:cNvSpPr/>
          <p:nvPr/>
        </p:nvSpPr>
        <p:spPr>
          <a:xfrm>
            <a:off x="3647992" y="751085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32" name="Oval 31">
            <a:hlinkClick r:id="rId35" action="ppaction://hlinksldjump"/>
          </p:cNvPr>
          <p:cNvSpPr/>
          <p:nvPr/>
        </p:nvSpPr>
        <p:spPr>
          <a:xfrm>
            <a:off x="1758518" y="1938152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33" name="Oval 32">
            <a:hlinkClick r:id="rId36" action="ppaction://hlinksldjump"/>
          </p:cNvPr>
          <p:cNvSpPr/>
          <p:nvPr/>
        </p:nvSpPr>
        <p:spPr>
          <a:xfrm>
            <a:off x="3637597" y="203790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34" name="Oval 33">
            <a:hlinkClick r:id="rId37" action="ppaction://hlinksldjump"/>
          </p:cNvPr>
          <p:cNvSpPr/>
          <p:nvPr/>
        </p:nvSpPr>
        <p:spPr>
          <a:xfrm>
            <a:off x="1745764" y="342861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35" name="Oval 34">
            <a:hlinkClick r:id="rId38" action="ppaction://hlinksldjump"/>
          </p:cNvPr>
          <p:cNvSpPr/>
          <p:nvPr/>
        </p:nvSpPr>
        <p:spPr>
          <a:xfrm>
            <a:off x="1703748" y="4422321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36" name="Oval 35">
            <a:hlinkClick r:id="rId39" action="ppaction://hlinksldjump"/>
          </p:cNvPr>
          <p:cNvSpPr/>
          <p:nvPr/>
        </p:nvSpPr>
        <p:spPr>
          <a:xfrm>
            <a:off x="3625652" y="349043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37" name="Oval 36">
            <a:hlinkClick r:id="rId40" action="ppaction://hlinksldjump"/>
          </p:cNvPr>
          <p:cNvSpPr/>
          <p:nvPr/>
        </p:nvSpPr>
        <p:spPr>
          <a:xfrm>
            <a:off x="3643018" y="4479676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308" y="4942941"/>
            <a:ext cx="1255885" cy="2658086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4179817" y="5049058"/>
            <a:ext cx="2500835" cy="1448662"/>
          </a:xfrm>
          <a:prstGeom prst="wedgeEllipseCallout">
            <a:avLst>
              <a:gd name="adj1" fmla="val -70165"/>
              <a:gd name="adj2" fmla="val 14408"/>
            </a:avLst>
          </a:prstGeom>
          <a:solidFill>
            <a:srgbClr val="99FF99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00FF"/>
                </a:solidFill>
                <a:latin typeface="Calibri" panose="020F0502020204030204"/>
              </a:rPr>
              <a:t>Cảm ơn các cháu đã giúp bác xây lại ngôi nhà!</a:t>
            </a:r>
          </a:p>
        </p:txBody>
      </p:sp>
      <p:pic>
        <p:nvPicPr>
          <p:cNvPr id="1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428877" y="2564935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421773" y="3311557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491029" y="4009585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509088" y="4764006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2584950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3362894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4238863"/>
            <a:ext cx="609600" cy="609600"/>
          </a:xfrm>
          <a:prstGeom prst="rect">
            <a:avLst/>
          </a:prstGeom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49441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59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5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59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5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5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559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454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424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424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469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363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469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469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1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3797202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476</Words>
  <Application>Microsoft Office PowerPoint</Application>
  <PresentationFormat>Widescreen</PresentationFormat>
  <Paragraphs>71</Paragraphs>
  <Slides>18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宋体</vt:lpstr>
      <vt:lpstr>Arial</vt:lpstr>
      <vt:lpstr>Arial Black</vt:lpstr>
      <vt:lpstr>Arial-Rounded</vt:lpstr>
      <vt:lpstr>Calibri</vt:lpstr>
      <vt:lpstr>Calibri Light</vt:lpstr>
      <vt:lpstr>黑体</vt:lpstr>
      <vt:lpstr>Times New Roman</vt:lpstr>
      <vt:lpstr>字魂36号-正文宋楷</vt:lpstr>
      <vt:lpstr>思源黑体 CN Bold</vt:lpstr>
      <vt:lpstr>思源黑体 CN Regular</vt:lpstr>
      <vt:lpstr>等线</vt:lpstr>
      <vt:lpstr>Office Theme</vt:lpstr>
      <vt:lpstr>1_Office 主题</vt:lpstr>
      <vt:lpstr>https://www.freeppt7.com</vt:lpstr>
      <vt:lpstr>2_Office 主题</vt:lpstr>
      <vt:lpstr>2_Office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42</cp:revision>
  <dcterms:created xsi:type="dcterms:W3CDTF">2021-07-20T01:55:00Z</dcterms:created>
  <dcterms:modified xsi:type="dcterms:W3CDTF">2023-03-26T09:35:39Z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608AE5F1F62C4334B14AAF81964CB61C</vt:lpwstr>
  </property>
  <property fmtid="{D5CDD505-2E9C-101B-9397-08002B2CF9AE}" pid="3" name="KSOProductBuildVer">
    <vt:lpwstr>1033-11.2.0.11029</vt:lpwstr>
  </property>
</Properties>
</file>