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705" r:id="rId3"/>
    <p:sldMasterId id="2147483729" r:id="rId4"/>
    <p:sldMasterId id="2147483741" r:id="rId5"/>
    <p:sldMasterId id="2147483767" r:id="rId6"/>
  </p:sldMasterIdLst>
  <p:notesMasterIdLst>
    <p:notesMasterId r:id="rId24"/>
  </p:notesMasterIdLst>
  <p:sldIdLst>
    <p:sldId id="2007577124" r:id="rId7"/>
    <p:sldId id="256" r:id="rId8"/>
    <p:sldId id="2007577123" r:id="rId9"/>
    <p:sldId id="262" r:id="rId10"/>
    <p:sldId id="261" r:id="rId11"/>
    <p:sldId id="258" r:id="rId12"/>
    <p:sldId id="260" r:id="rId13"/>
    <p:sldId id="259" r:id="rId14"/>
    <p:sldId id="2007577125" r:id="rId15"/>
    <p:sldId id="2007577126" r:id="rId16"/>
    <p:sldId id="2886" r:id="rId17"/>
    <p:sldId id="2007577120" r:id="rId18"/>
    <p:sldId id="290" r:id="rId19"/>
    <p:sldId id="2007577122" r:id="rId20"/>
    <p:sldId id="2896" r:id="rId21"/>
    <p:sldId id="2901" r:id="rId22"/>
    <p:sldId id="200757712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4660"/>
  </p:normalViewPr>
  <p:slideViewPr>
    <p:cSldViewPr snapToGrid="0">
      <p:cViewPr varScale="1">
        <p:scale>
          <a:sx n="90" d="100"/>
          <a:sy n="90" d="100"/>
        </p:scale>
        <p:origin x="5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32752-8E42-4221-A246-A7002E894990}" type="datetimeFigureOut">
              <a:rPr lang="en-US" smtClean="0"/>
              <a:t>3/18/2022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B9811-9642-44C8-BC50-8BEF0CD30B1F}" type="slidenum">
              <a:rPr lang="en-US" smtClean="0"/>
              <a:t>‹#›</a:t>
            </a:fld>
            <a:endParaRPr lang="en-US"/>
          </a:p>
        </p:txBody>
      </p:sp>
    </p:spTree>
    <p:extLst>
      <p:ext uri="{BB962C8B-B14F-4D97-AF65-F5344CB8AC3E}">
        <p14:creationId xmlns:p14="http://schemas.microsoft.com/office/powerpoint/2010/main" val="34623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10</a:t>
            </a:fld>
            <a:endParaRPr lang="zh-CN" altLang="en-US"/>
          </a:p>
        </p:txBody>
      </p:sp>
    </p:spTree>
    <p:extLst>
      <p:ext uri="{BB962C8B-B14F-4D97-AF65-F5344CB8AC3E}">
        <p14:creationId xmlns:p14="http://schemas.microsoft.com/office/powerpoint/2010/main" val="172571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3409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2022/3/18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06359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2022/3/18</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510170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2022/3/18</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69013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2022/3/18</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3061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2022/3/18</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4930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450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86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6E15F07-3376-4EB4-851C-C01CF1485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BD0CC-E3E2-4331-AA06-EBB8ADD6037D}"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3/18/2022</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5" name="Slide Number Placeholder 4">
            <a:extLst>
              <a:ext uri="{FF2B5EF4-FFF2-40B4-BE49-F238E27FC236}">
                <a16:creationId xmlns:a16="http://schemas.microsoft.com/office/drawing/2014/main" id="{37B2C266-EC5F-43A6-86D4-1CC2C7AD61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34F2D-4F96-4A1A-A648-518B1AFE058E}" type="slidenum">
              <a:rPr kumimoji="0" lang="en-US" sz="1200" b="0" i="0" u="none" strike="noStrike" kern="1200" cap="none" spc="0" normalizeH="0" baseline="0" noProof="0" smtClean="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pic>
        <p:nvPicPr>
          <p:cNvPr id="6" name="图片 9">
            <a:extLst>
              <a:ext uri="{FF2B5EF4-FFF2-40B4-BE49-F238E27FC236}">
                <a16:creationId xmlns:a16="http://schemas.microsoft.com/office/drawing/2014/main" id="{4B1DF6FC-7E16-4635-8A35-944AD89C60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1908" t="16713" b="14111"/>
          <a:stretch>
            <a:fillRect/>
          </a:stretch>
        </p:blipFill>
        <p:spPr>
          <a:xfrm>
            <a:off x="2456500" y="508763"/>
            <a:ext cx="7558181" cy="5808575"/>
          </a:xfrm>
          <a:prstGeom prst="rect">
            <a:avLst/>
          </a:prstGeom>
          <a:noFill/>
          <a:ln w="9525">
            <a:noFill/>
          </a:ln>
        </p:spPr>
      </p:pic>
      <p:pic>
        <p:nvPicPr>
          <p:cNvPr id="7" name="图片 12">
            <a:extLst>
              <a:ext uri="{FF2B5EF4-FFF2-40B4-BE49-F238E27FC236}">
                <a16:creationId xmlns:a16="http://schemas.microsoft.com/office/drawing/2014/main" id="{97358077-9EE7-44A7-97C6-315D9C46C89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3487479" y="1331058"/>
            <a:ext cx="5507665" cy="1549970"/>
          </a:xfrm>
          <a:prstGeom prst="rect">
            <a:avLst/>
          </a:prstGeom>
        </p:spPr>
      </p:pic>
      <p:pic>
        <p:nvPicPr>
          <p:cNvPr id="8" name="图片 1">
            <a:extLst>
              <a:ext uri="{FF2B5EF4-FFF2-40B4-BE49-F238E27FC236}">
                <a16:creationId xmlns:a16="http://schemas.microsoft.com/office/drawing/2014/main" id="{9646E44B-3867-4CC2-B640-09E839EA103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193" t="2191" r="2694" b="6031"/>
          <a:stretch>
            <a:fillRect/>
          </a:stretch>
        </p:blipFill>
        <p:spPr>
          <a:xfrm>
            <a:off x="112395" y="3453134"/>
            <a:ext cx="3482340" cy="3165475"/>
          </a:xfrm>
          <a:prstGeom prst="rect">
            <a:avLst/>
          </a:prstGeom>
        </p:spPr>
      </p:pic>
      <p:pic>
        <p:nvPicPr>
          <p:cNvPr id="9" name="图片 20">
            <a:extLst>
              <a:ext uri="{FF2B5EF4-FFF2-40B4-BE49-F238E27FC236}">
                <a16:creationId xmlns:a16="http://schemas.microsoft.com/office/drawing/2014/main" id="{A048540C-02AE-45F9-A868-5AF452F0EF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137" y="142240"/>
            <a:ext cx="1630363" cy="1485900"/>
          </a:xfrm>
          <a:prstGeom prst="rect">
            <a:avLst/>
          </a:prstGeom>
          <a:noFill/>
          <a:ln w="9525">
            <a:noFill/>
          </a:ln>
        </p:spPr>
      </p:pic>
      <p:pic>
        <p:nvPicPr>
          <p:cNvPr id="10" name="图片 9" descr="7025f93bab81e29a45dfc8ebfbf481b9">
            <a:extLst>
              <a:ext uri="{FF2B5EF4-FFF2-40B4-BE49-F238E27FC236}">
                <a16:creationId xmlns:a16="http://schemas.microsoft.com/office/drawing/2014/main" id="{890BE992-9077-47BD-BA72-99B4456EAB4A}"/>
              </a:ext>
            </a:extLst>
          </p:cNvPr>
          <p:cNvPicPr>
            <a:picLocks noChangeAspect="1"/>
          </p:cNvPicPr>
          <p:nvPr userDrawn="1"/>
        </p:nvPicPr>
        <p:blipFill>
          <a:blip r:embed="rId6"/>
          <a:stretch>
            <a:fillRect/>
          </a:stretch>
        </p:blipFill>
        <p:spPr>
          <a:xfrm>
            <a:off x="7913372" y="955675"/>
            <a:ext cx="4785995" cy="6764020"/>
          </a:xfrm>
          <a:prstGeom prst="rect">
            <a:avLst/>
          </a:prstGeom>
        </p:spPr>
      </p:pic>
      <p:sp>
        <p:nvSpPr>
          <p:cNvPr id="11" name="矩形 8">
            <a:extLst>
              <a:ext uri="{FF2B5EF4-FFF2-40B4-BE49-F238E27FC236}">
                <a16:creationId xmlns:a16="http://schemas.microsoft.com/office/drawing/2014/main" id="{93040D19-7743-43B1-A900-286D474B37E7}"/>
              </a:ext>
            </a:extLst>
          </p:cNvPr>
          <p:cNvSpPr/>
          <p:nvPr userDrawn="1"/>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cs typeface="Arial"/>
              <a:sym typeface="+mn-lt"/>
            </a:endParaRPr>
          </a:p>
        </p:txBody>
      </p:sp>
    </p:spTree>
    <p:extLst>
      <p:ext uri="{BB962C8B-B14F-4D97-AF65-F5344CB8AC3E}">
        <p14:creationId xmlns:p14="http://schemas.microsoft.com/office/powerpoint/2010/main" val="32295061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93507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00818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0293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2022/3/18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756140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2022/3/18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717875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2022/3/18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7750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2022/3/18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820068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2022/3/18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6316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2022/3/18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12717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2022/3/18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446083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61637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916227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1E9A5C-35A2-4C87-9D5B-FD128F0C16A1}"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3396276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9679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2022/3/18</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5167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E9A5C-35A2-4C87-9D5B-FD128F0C16A1}"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154741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1E9A5C-35A2-4C87-9D5B-FD128F0C16A1}"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942860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1E9A5C-35A2-4C87-9D5B-FD128F0C16A1}" type="datetimeFigureOut">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4131719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1E9A5C-35A2-4C87-9D5B-FD128F0C16A1}" type="datetimeFigureOut">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2647193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E9A5C-35A2-4C87-9D5B-FD128F0C16A1}" type="datetimeFigureOut">
              <a:rPr lang="en-US" smtClean="0"/>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260372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1E9A5C-35A2-4C87-9D5B-FD128F0C16A1}"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3152445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1E9A5C-35A2-4C87-9D5B-FD128F0C16A1}"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3489444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106448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t>‹#›</a:t>
            </a:fld>
            <a:endParaRPr lang="en-US"/>
          </a:p>
        </p:txBody>
      </p:sp>
    </p:spTree>
    <p:extLst>
      <p:ext uri="{BB962C8B-B14F-4D97-AF65-F5344CB8AC3E}">
        <p14:creationId xmlns:p14="http://schemas.microsoft.com/office/powerpoint/2010/main" val="29361470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3/18/2022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56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2022/3/18</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00598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3/18/2022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301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3/18/2022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865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1E9A5C-35A2-4C87-9D5B-FD128F0C16A1}" type="datetimeFigureOut">
              <a:rPr lang="en-US">
                <a:solidFill>
                  <a:prstClr val="black">
                    <a:tint val="75000"/>
                  </a:prstClr>
                </a:solidFill>
              </a:rPr>
              <a:pPr/>
              <a:t>3/18/2022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345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1E9A5C-35A2-4C87-9D5B-FD128F0C16A1}" type="datetimeFigureOut">
              <a:rPr lang="en-US">
                <a:solidFill>
                  <a:prstClr val="black">
                    <a:tint val="75000"/>
                  </a:prstClr>
                </a:solidFill>
              </a:rPr>
              <a:pPr/>
              <a:t>3/18/2022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249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1E9A5C-35A2-4C87-9D5B-FD128F0C16A1}" type="datetimeFigureOut">
              <a:rPr lang="en-US">
                <a:solidFill>
                  <a:prstClr val="black">
                    <a:tint val="75000"/>
                  </a:prstClr>
                </a:solidFill>
              </a:rPr>
              <a:pPr/>
              <a:t>3/18/2022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955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E9A5C-35A2-4C87-9D5B-FD128F0C16A1}" type="datetimeFigureOut">
              <a:rPr lang="en-US">
                <a:solidFill>
                  <a:prstClr val="black">
                    <a:tint val="75000"/>
                  </a:prstClr>
                </a:solidFill>
              </a:rPr>
              <a:pPr/>
              <a:t>3/18/2022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901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1E9A5C-35A2-4C87-9D5B-FD128F0C16A1}" type="datetimeFigureOut">
              <a:rPr lang="en-US">
                <a:solidFill>
                  <a:prstClr val="black">
                    <a:tint val="75000"/>
                  </a:prstClr>
                </a:solidFill>
              </a:rPr>
              <a:pPr/>
              <a:t>3/18/2022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429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1E9A5C-35A2-4C87-9D5B-FD128F0C16A1}" type="datetimeFigureOut">
              <a:rPr lang="en-US">
                <a:solidFill>
                  <a:prstClr val="black">
                    <a:tint val="75000"/>
                  </a:prstClr>
                </a:solidFill>
              </a:rPr>
              <a:pPr/>
              <a:t>3/18/2022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75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3/18/2022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51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3/18/2022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22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2022/3/18</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02981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8A2A-893A-4C16-A8E0-E72037513C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8CBCCE0-2CC1-4047-8176-9A3A8D895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9C105B-CD1A-4A78-B45D-34F81E6AAA46}"/>
              </a:ext>
            </a:extLst>
          </p:cNvPr>
          <p:cNvSpPr>
            <a:spLocks noGrp="1"/>
          </p:cNvSpPr>
          <p:nvPr>
            <p:ph type="dt" sz="half" idx="10"/>
          </p:nvPr>
        </p:nvSpPr>
        <p:spPr/>
        <p:txBody>
          <a:bodyPr/>
          <a:lstStyle/>
          <a:p>
            <a:fld id="{78DC1D54-5805-4D40-B801-1A331E8BC5DA}" type="datetimeFigureOut">
              <a:rPr lang="zh-CN" altLang="en-US" smtClean="0"/>
              <a:t>2022/3/18</a:t>
            </a:fld>
            <a:endParaRPr lang="zh-CN" altLang="en-US"/>
          </a:p>
        </p:txBody>
      </p:sp>
      <p:sp>
        <p:nvSpPr>
          <p:cNvPr id="5" name="页脚占位符 4">
            <a:extLst>
              <a:ext uri="{FF2B5EF4-FFF2-40B4-BE49-F238E27FC236}">
                <a16:creationId xmlns:a16="http://schemas.microsoft.com/office/drawing/2014/main" id="{F0FE523F-8926-4B6B-8D41-1B83EAAF21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1E42499-61AB-49F3-B461-00914A8E7C67}"/>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2151309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50B69D-E236-4F2F-9CF0-7D7ECB2EAB24}"/>
              </a:ext>
            </a:extLst>
          </p:cNvPr>
          <p:cNvSpPr>
            <a:spLocks noGrp="1"/>
          </p:cNvSpPr>
          <p:nvPr>
            <p:ph type="dt" sz="half" idx="10"/>
          </p:nvPr>
        </p:nvSpPr>
        <p:spPr/>
        <p:txBody>
          <a:bodyPr/>
          <a:lstStyle/>
          <a:p>
            <a:fld id="{78DC1D54-5805-4D40-B801-1A331E8BC5DA}" type="datetimeFigureOut">
              <a:rPr lang="zh-CN" altLang="en-US" smtClean="0"/>
              <a:t>2022/3/18</a:t>
            </a:fld>
            <a:endParaRPr lang="zh-CN" altLang="en-US"/>
          </a:p>
        </p:txBody>
      </p:sp>
      <p:sp>
        <p:nvSpPr>
          <p:cNvPr id="3" name="页脚占位符 2">
            <a:extLst>
              <a:ext uri="{FF2B5EF4-FFF2-40B4-BE49-F238E27FC236}">
                <a16:creationId xmlns:a16="http://schemas.microsoft.com/office/drawing/2014/main" id="{D35DC152-1957-4A19-BCB0-C496DCCB51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2AFCBCC-BCCF-4988-99B4-413E066132ED}"/>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449148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3989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2022/3/18</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28848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2022/3/18</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97604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2022/3/18</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56100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2022/3/18</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69216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2022/3/18</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
        <p:nvSpPr>
          <p:cNvPr id="7" name="TextBox 6">
            <a:extLst>
              <a:ext uri="{FF2B5EF4-FFF2-40B4-BE49-F238E27FC236}">
                <a16:creationId xmlns:a16="http://schemas.microsoft.com/office/drawing/2014/main" id="{F05BA3E3-81DB-4B0F-8F02-7366E730191D}"/>
              </a:ext>
            </a:extLst>
          </p:cNvPr>
          <p:cNvSpPr txBox="1"/>
          <p:nvPr userDrawn="1"/>
        </p:nvSpPr>
        <p:spPr>
          <a:xfrm>
            <a:off x="8854310" y="56442"/>
            <a:ext cx="3337690" cy="276999"/>
          </a:xfrm>
          <a:prstGeom prst="rect">
            <a:avLst/>
          </a:prstGeom>
          <a:noFill/>
        </p:spPr>
        <p:txBody>
          <a:bodyPr wrap="square" rtlCol="0">
            <a:spAutoFit/>
          </a:bodyPr>
          <a:lstStyle/>
          <a:p>
            <a:r>
              <a:rPr lang="en-US" sz="1200" dirty="0" err="1"/>
              <a:t>Hương</a:t>
            </a:r>
            <a:r>
              <a:rPr lang="en-US" sz="1200" dirty="0"/>
              <a:t> </a:t>
            </a:r>
            <a:r>
              <a:rPr lang="en-US" sz="1200" dirty="0" err="1"/>
              <a:t>Thảo</a:t>
            </a:r>
            <a:r>
              <a:rPr lang="en-US" sz="1200" dirty="0"/>
              <a:t>: tranthao121004@gmail.com</a:t>
            </a:r>
          </a:p>
        </p:txBody>
      </p:sp>
    </p:spTree>
    <p:extLst>
      <p:ext uri="{BB962C8B-B14F-4D97-AF65-F5344CB8AC3E}">
        <p14:creationId xmlns:p14="http://schemas.microsoft.com/office/powerpoint/2010/main" val="1555920513"/>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2022/3/18</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2FCE2831-91B0-4649-8FD8-B98AAAD8E19D}"/>
              </a:ext>
            </a:extLst>
          </p:cNvPr>
          <p:cNvSpPr txBox="1"/>
          <p:nvPr userDrawn="1"/>
        </p:nvSpPr>
        <p:spPr>
          <a:xfrm>
            <a:off x="8854310" y="56442"/>
            <a:ext cx="3337690" cy="276999"/>
          </a:xfrm>
          <a:prstGeom prst="rect">
            <a:avLst/>
          </a:prstGeom>
          <a:noFill/>
        </p:spPr>
        <p:txBody>
          <a:bodyPr wrap="square" rtlCol="0">
            <a:spAutoFit/>
          </a:bodyPr>
          <a:lstStyle/>
          <a:p>
            <a:r>
              <a:rPr lang="en-US" sz="1200" dirty="0" err="1"/>
              <a:t>Hương</a:t>
            </a:r>
            <a:r>
              <a:rPr lang="en-US" sz="1200" dirty="0"/>
              <a:t> </a:t>
            </a:r>
            <a:r>
              <a:rPr lang="en-US" sz="1200" dirty="0" err="1"/>
              <a:t>Thảo</a:t>
            </a:r>
            <a:r>
              <a:rPr lang="en-US" sz="1200" dirty="0"/>
              <a:t>: tranthao121004@gmail.com</a:t>
            </a:r>
          </a:p>
        </p:txBody>
      </p:sp>
    </p:spTree>
    <p:extLst>
      <p:ext uri="{BB962C8B-B14F-4D97-AF65-F5344CB8AC3E}">
        <p14:creationId xmlns:p14="http://schemas.microsoft.com/office/powerpoint/2010/main" val="40235912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7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2022/3/18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
        <p:nvSpPr>
          <p:cNvPr id="7" name="TextBox 6">
            <a:extLst>
              <a:ext uri="{FF2B5EF4-FFF2-40B4-BE49-F238E27FC236}">
                <a16:creationId xmlns:a16="http://schemas.microsoft.com/office/drawing/2014/main" id="{6192C333-92C6-4CE0-B924-C922744FD273}"/>
              </a:ext>
            </a:extLst>
          </p:cNvPr>
          <p:cNvSpPr txBox="1"/>
          <p:nvPr userDrawn="1"/>
        </p:nvSpPr>
        <p:spPr>
          <a:xfrm>
            <a:off x="8854310" y="56442"/>
            <a:ext cx="3337690" cy="276999"/>
          </a:xfrm>
          <a:prstGeom prst="rect">
            <a:avLst/>
          </a:prstGeom>
          <a:noFill/>
        </p:spPr>
        <p:txBody>
          <a:bodyPr wrap="square" rtlCol="0">
            <a:spAutoFit/>
          </a:bodyPr>
          <a:lstStyle/>
          <a:p>
            <a:r>
              <a:rPr lang="en-US" sz="1200" dirty="0" err="1"/>
              <a:t>Hương</a:t>
            </a:r>
            <a:r>
              <a:rPr lang="en-US" sz="1200" dirty="0"/>
              <a:t> </a:t>
            </a:r>
            <a:r>
              <a:rPr lang="en-US" sz="1200" dirty="0" err="1"/>
              <a:t>Thảo</a:t>
            </a:r>
            <a:r>
              <a:rPr lang="en-US" sz="1200" dirty="0"/>
              <a:t>: tranthao121004@gmail.com</a:t>
            </a:r>
          </a:p>
        </p:txBody>
      </p:sp>
    </p:spTree>
    <p:extLst>
      <p:ext uri="{BB962C8B-B14F-4D97-AF65-F5344CB8AC3E}">
        <p14:creationId xmlns:p14="http://schemas.microsoft.com/office/powerpoint/2010/main" val="29635420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E9A5C-35A2-4C87-9D5B-FD128F0C16A1}" type="datetimeFigureOut">
              <a:rPr lang="en-US" smtClean="0"/>
              <a:t>3/18/2022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BA874-1D26-4199-B4C1-394EEF75C4B1}" type="slidenum">
              <a:rPr lang="en-US" smtClean="0"/>
              <a:t>‹#›</a:t>
            </a:fld>
            <a:endParaRPr lang="en-US"/>
          </a:p>
        </p:txBody>
      </p:sp>
    </p:spTree>
    <p:extLst>
      <p:ext uri="{BB962C8B-B14F-4D97-AF65-F5344CB8AC3E}">
        <p14:creationId xmlns:p14="http://schemas.microsoft.com/office/powerpoint/2010/main" val="360132485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E9A5C-35A2-4C87-9D5B-FD128F0C16A1}" type="datetimeFigureOut">
              <a:rPr lang="en-US">
                <a:solidFill>
                  <a:prstClr val="black">
                    <a:tint val="75000"/>
                  </a:prstClr>
                </a:solidFill>
              </a:rPr>
              <a:pPr/>
              <a:t>3/18/2022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71327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290C14-100E-46C7-9AC0-C7114E79C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112AAE-55C5-4135-B689-6C95749C4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602591-AA23-489E-8931-23E4EC11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t>2022/3/18</a:t>
            </a:fld>
            <a:endParaRPr lang="zh-CN" altLang="en-US"/>
          </a:p>
        </p:txBody>
      </p:sp>
      <p:sp>
        <p:nvSpPr>
          <p:cNvPr id="5" name="页脚占位符 4">
            <a:extLst>
              <a:ext uri="{FF2B5EF4-FFF2-40B4-BE49-F238E27FC236}">
                <a16:creationId xmlns:a16="http://schemas.microsoft.com/office/drawing/2014/main" id="{CF242E47-99D2-42FF-8784-4927BFE00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2920818-F7F4-4740-A700-853441E3B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t>‹#›</a:t>
            </a:fld>
            <a:endParaRPr lang="zh-CN" altLang="en-US"/>
          </a:p>
        </p:txBody>
      </p:sp>
      <p:pic>
        <p:nvPicPr>
          <p:cNvPr id="8" name="图片 7">
            <a:extLst>
              <a:ext uri="{FF2B5EF4-FFF2-40B4-BE49-F238E27FC236}">
                <a16:creationId xmlns:a16="http://schemas.microsoft.com/office/drawing/2014/main" id="{BDA00C37-2CE3-43AB-BEE6-7DF7BAFCC96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2655967" y="-2678035"/>
            <a:ext cx="6880067" cy="12192001"/>
          </a:xfrm>
          <a:prstGeom prst="rect">
            <a:avLst/>
          </a:prstGeom>
        </p:spPr>
      </p:pic>
    </p:spTree>
    <p:extLst>
      <p:ext uri="{BB962C8B-B14F-4D97-AF65-F5344CB8AC3E}">
        <p14:creationId xmlns:p14="http://schemas.microsoft.com/office/powerpoint/2010/main" val="213812870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3.png"/><Relationship Id="rId2" Type="http://schemas.openxmlformats.org/officeDocument/2006/relationships/slideLayout" Target="../slideLayouts/slideLayout50.xml"/><Relationship Id="rId1" Type="http://schemas.openxmlformats.org/officeDocument/2006/relationships/tags" Target="../tags/tag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4.xml"/><Relationship Id="rId6" Type="http://schemas.microsoft.com/office/2007/relationships/hdphoto" Target="../media/hdphoto9.wdp"/><Relationship Id="rId5" Type="http://schemas.openxmlformats.org/officeDocument/2006/relationships/image" Target="../media/image35.png"/><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4.xml"/><Relationship Id="rId4" Type="http://schemas.microsoft.com/office/2007/relationships/hdphoto" Target="../media/hdphoto10.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8.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18" Type="http://schemas.microsoft.com/office/2007/relationships/hdphoto" Target="../media/hdphoto5.wdp"/><Relationship Id="rId3" Type="http://schemas.microsoft.com/office/2007/relationships/media" Target="../media/media3.mp3"/><Relationship Id="rId7" Type="http://schemas.openxmlformats.org/officeDocument/2006/relationships/image" Target="../media/image14.jpg"/><Relationship Id="rId12" Type="http://schemas.openxmlformats.org/officeDocument/2006/relationships/image" Target="../media/image17.jpeg"/><Relationship Id="rId17" Type="http://schemas.openxmlformats.org/officeDocument/2006/relationships/image" Target="../media/image20.png"/><Relationship Id="rId2" Type="http://schemas.openxmlformats.org/officeDocument/2006/relationships/audio" Target="../media/media2.mp3"/><Relationship Id="rId16" Type="http://schemas.microsoft.com/office/2007/relationships/hdphoto" Target="../media/hdphoto4.wdp"/><Relationship Id="rId20" Type="http://schemas.microsoft.com/office/2007/relationships/hdphoto" Target="../media/hdphoto6.wdp"/><Relationship Id="rId1" Type="http://schemas.microsoft.com/office/2007/relationships/media" Target="../media/media2.mp3"/><Relationship Id="rId6" Type="http://schemas.openxmlformats.org/officeDocument/2006/relationships/image" Target="../media/image13.jpeg"/><Relationship Id="rId11" Type="http://schemas.openxmlformats.org/officeDocument/2006/relationships/image" Target="../media/image12.png"/><Relationship Id="rId5" Type="http://schemas.openxmlformats.org/officeDocument/2006/relationships/slideLayout" Target="../slideLayouts/slideLayout34.xml"/><Relationship Id="rId15" Type="http://schemas.openxmlformats.org/officeDocument/2006/relationships/image" Target="../media/image19.png"/><Relationship Id="rId10" Type="http://schemas.openxmlformats.org/officeDocument/2006/relationships/image" Target="../media/image16.png"/><Relationship Id="rId19" Type="http://schemas.openxmlformats.org/officeDocument/2006/relationships/image" Target="../media/image21.png"/><Relationship Id="rId4" Type="http://schemas.openxmlformats.org/officeDocument/2006/relationships/audio" Target="../media/media3.mp3"/><Relationship Id="rId9" Type="http://schemas.microsoft.com/office/2007/relationships/hdphoto" Target="../media/hdphoto2.wdp"/><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png"/><Relationship Id="rId3" Type="http://schemas.microsoft.com/office/2007/relationships/media" Target="../media/media3.mp3"/><Relationship Id="rId7" Type="http://schemas.openxmlformats.org/officeDocument/2006/relationships/image" Target="../media/image14.jpg"/><Relationship Id="rId12" Type="http://schemas.openxmlformats.org/officeDocument/2006/relationships/image" Target="../media/image1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jpg"/><Relationship Id="rId11" Type="http://schemas.microsoft.com/office/2007/relationships/hdphoto" Target="../media/hdphoto2.wdp"/><Relationship Id="rId5" Type="http://schemas.openxmlformats.org/officeDocument/2006/relationships/slideLayout" Target="../slideLayouts/slideLayout45.xml"/><Relationship Id="rId10" Type="http://schemas.openxmlformats.org/officeDocument/2006/relationships/image" Target="../media/image15.png"/><Relationship Id="rId4" Type="http://schemas.openxmlformats.org/officeDocument/2006/relationships/audio" Target="../media/media3.mp3"/><Relationship Id="rId9"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png"/><Relationship Id="rId3" Type="http://schemas.microsoft.com/office/2007/relationships/media" Target="../media/media3.mp3"/><Relationship Id="rId7" Type="http://schemas.openxmlformats.org/officeDocument/2006/relationships/image" Target="../media/image14.jpg"/><Relationship Id="rId12" Type="http://schemas.openxmlformats.org/officeDocument/2006/relationships/image" Target="../media/image1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3.jpeg"/><Relationship Id="rId11" Type="http://schemas.microsoft.com/office/2007/relationships/hdphoto" Target="../media/hdphoto2.wdp"/><Relationship Id="rId5" Type="http://schemas.openxmlformats.org/officeDocument/2006/relationships/slideLayout" Target="../slideLayouts/slideLayout45.xml"/><Relationship Id="rId10" Type="http://schemas.openxmlformats.org/officeDocument/2006/relationships/image" Target="../media/image15.png"/><Relationship Id="rId4" Type="http://schemas.openxmlformats.org/officeDocument/2006/relationships/audio" Target="../media/media3.mp3"/><Relationship Id="rId9"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png"/><Relationship Id="rId3" Type="http://schemas.microsoft.com/office/2007/relationships/media" Target="../media/media3.mp3"/><Relationship Id="rId7" Type="http://schemas.openxmlformats.org/officeDocument/2006/relationships/image" Target="../media/image14.jpg"/><Relationship Id="rId12" Type="http://schemas.openxmlformats.org/officeDocument/2006/relationships/image" Target="../media/image1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jpeg"/><Relationship Id="rId11" Type="http://schemas.microsoft.com/office/2007/relationships/hdphoto" Target="../media/hdphoto2.wdp"/><Relationship Id="rId5" Type="http://schemas.openxmlformats.org/officeDocument/2006/relationships/slideLayout" Target="../slideLayouts/slideLayout45.xml"/><Relationship Id="rId10" Type="http://schemas.openxmlformats.org/officeDocument/2006/relationships/image" Target="../media/image15.png"/><Relationship Id="rId4" Type="http://schemas.openxmlformats.org/officeDocument/2006/relationships/audio" Target="../media/media3.mp3"/><Relationship Id="rId9" Type="http://schemas.microsoft.com/office/2007/relationships/hdphoto" Target="../media/hdphoto6.wdp"/></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png"/><Relationship Id="rId3" Type="http://schemas.microsoft.com/office/2007/relationships/media" Target="../media/media3.mp3"/><Relationship Id="rId7" Type="http://schemas.openxmlformats.org/officeDocument/2006/relationships/image" Target="../media/image14.jpg"/><Relationship Id="rId12" Type="http://schemas.openxmlformats.org/officeDocument/2006/relationships/image" Target="../media/image1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3.jpeg"/><Relationship Id="rId11" Type="http://schemas.microsoft.com/office/2007/relationships/hdphoto" Target="../media/hdphoto2.wdp"/><Relationship Id="rId5" Type="http://schemas.openxmlformats.org/officeDocument/2006/relationships/slideLayout" Target="../slideLayouts/slideLayout45.xml"/><Relationship Id="rId10" Type="http://schemas.openxmlformats.org/officeDocument/2006/relationships/image" Target="../media/image15.png"/><Relationship Id="rId4" Type="http://schemas.openxmlformats.org/officeDocument/2006/relationships/audio" Target="../media/media3.mp3"/><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png"/><Relationship Id="rId3" Type="http://schemas.microsoft.com/office/2007/relationships/media" Target="../media/media3.mp3"/><Relationship Id="rId7" Type="http://schemas.openxmlformats.org/officeDocument/2006/relationships/image" Target="../media/image14.jpg"/><Relationship Id="rId12" Type="http://schemas.openxmlformats.org/officeDocument/2006/relationships/image" Target="../media/image1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jpg"/><Relationship Id="rId11" Type="http://schemas.microsoft.com/office/2007/relationships/hdphoto" Target="../media/hdphoto2.wdp"/><Relationship Id="rId5" Type="http://schemas.openxmlformats.org/officeDocument/2006/relationships/slideLayout" Target="../slideLayouts/slideLayout45.xml"/><Relationship Id="rId10" Type="http://schemas.openxmlformats.org/officeDocument/2006/relationships/image" Target="../media/image15.png"/><Relationship Id="rId4" Type="http://schemas.openxmlformats.org/officeDocument/2006/relationships/audio" Target="../media/media3.mp3"/><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C346DA-DD64-4FC6-BE2A-77D6A4CBC3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7613" y="61189"/>
            <a:ext cx="1765968" cy="1765968"/>
          </a:xfrm>
          <a:prstGeom prst="rect">
            <a:avLst/>
          </a:prstGeom>
        </p:spPr>
      </p:pic>
      <p:sp>
        <p:nvSpPr>
          <p:cNvPr id="12" name="TextBox 11">
            <a:extLst>
              <a:ext uri="{FF2B5EF4-FFF2-40B4-BE49-F238E27FC236}">
                <a16:creationId xmlns:a16="http://schemas.microsoft.com/office/drawing/2014/main" id="{B235E503-111A-40EF-A197-F3075D6423F3}"/>
              </a:ext>
            </a:extLst>
          </p:cNvPr>
          <p:cNvSpPr txBox="1"/>
          <p:nvPr/>
        </p:nvSpPr>
        <p:spPr>
          <a:xfrm>
            <a:off x="3327377" y="663014"/>
            <a:ext cx="6504922" cy="11406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9Slide03 Arima Madurai Medium" panose="00000600000000000000" pitchFamily="2" charset="0"/>
              </a:rPr>
              <a:t>PHÒNG GIÁO DỤC VÀ ĐÀO TẠO QUẬN LONG BIÊN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9Slide03 Arima Madurai Medium" panose="00000600000000000000" pitchFamily="2" charset="0"/>
              </a:rPr>
              <a:t>TRƯỜNG TIỂU HỌC PHÚC LỢI</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9Slide03 Arima Madurai Medium" panose="00000600000000000000" pitchFamily="2" charset="0"/>
            </a:endParaRPr>
          </a:p>
        </p:txBody>
      </p:sp>
      <p:sp>
        <p:nvSpPr>
          <p:cNvPr id="13" name="TextBox 12">
            <a:extLst>
              <a:ext uri="{FF2B5EF4-FFF2-40B4-BE49-F238E27FC236}">
                <a16:creationId xmlns:a16="http://schemas.microsoft.com/office/drawing/2014/main" id="{3821ED9E-0786-4025-88AA-FAA56FBB3344}"/>
              </a:ext>
            </a:extLst>
          </p:cNvPr>
          <p:cNvSpPr txBox="1"/>
          <p:nvPr/>
        </p:nvSpPr>
        <p:spPr>
          <a:xfrm>
            <a:off x="1023632" y="2644170"/>
            <a:ext cx="10782043" cy="24006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uLnTx/>
                <a:uFillTx/>
                <a:latin typeface="Calibri"/>
                <a:ea typeface="+mn-ea"/>
                <a:cs typeface="#9Slide03 Arima Madurai Medium" panose="00000600000000000000" pitchFamily="2" charset="0"/>
              </a:rPr>
              <a:t> TOÁN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Calibri"/>
                <a:ea typeface="+mn-ea"/>
                <a:cs typeface="#9Slide03 Arima Madurai Medium" panose="00000600000000000000" pitchFamily="2" charset="0"/>
              </a:rPr>
              <a:t>BÀI </a:t>
            </a:r>
            <a:r>
              <a:rPr lang="en-US" sz="4800" b="1" dirty="0" smtClean="0">
                <a:solidFill>
                  <a:srgbClr val="FF0000"/>
                </a:solidFill>
                <a:latin typeface="Calibri"/>
                <a:cs typeface="#9Slide03 Arima Madurai Medium" panose="00000600000000000000" pitchFamily="2" charset="0"/>
              </a:rPr>
              <a:t>57 : THỰC HÀNH VÀ TRẢI NGHIỆM ĐO ĐỘ DÀI. </a:t>
            </a:r>
            <a:r>
              <a:rPr kumimoji="0" lang="en-US" sz="4800" b="1" i="0" u="none" strike="noStrike" kern="1200" cap="none" spc="0" normalizeH="0" baseline="0" noProof="0" dirty="0" smtClean="0">
                <a:ln>
                  <a:noFill/>
                </a:ln>
                <a:solidFill>
                  <a:srgbClr val="FF0000"/>
                </a:solidFill>
                <a:effectLst/>
                <a:uLnTx/>
                <a:uFillTx/>
                <a:latin typeface="Calibri"/>
                <a:ea typeface="+mn-ea"/>
                <a:cs typeface="#9Slide03 Arima Madurai Medium" panose="00000600000000000000" pitchFamily="2" charset="0"/>
              </a:rPr>
              <a:t> </a:t>
            </a:r>
            <a:r>
              <a:rPr kumimoji="0" lang="en-US" sz="4800" b="1" i="0" u="none" strike="noStrike" kern="1200" cap="none" spc="0" normalizeH="0" baseline="0" noProof="0" dirty="0" smtClean="0">
                <a:ln>
                  <a:noFill/>
                </a:ln>
                <a:solidFill>
                  <a:srgbClr val="FF0000"/>
                </a:solidFill>
                <a:effectLst/>
                <a:uLnTx/>
                <a:uFillTx/>
                <a:latin typeface="Calibri"/>
                <a:ea typeface="+mn-ea"/>
                <a:cs typeface="#9Slide03 Arima Madurai Medium" panose="00000600000000000000" pitchFamily="2" charset="0"/>
              </a:rPr>
              <a:t>(TIẾT </a:t>
            </a:r>
            <a:r>
              <a:rPr kumimoji="0" lang="en-US" sz="4800" b="1" i="0" u="none" strike="noStrike" kern="1200" cap="none" spc="0" normalizeH="0" baseline="0" noProof="0" dirty="0" smtClean="0">
                <a:ln>
                  <a:noFill/>
                </a:ln>
                <a:solidFill>
                  <a:srgbClr val="FF0000"/>
                </a:solidFill>
                <a:effectLst/>
                <a:uLnTx/>
                <a:uFillTx/>
                <a:latin typeface="Calibri"/>
                <a:ea typeface="+mn-ea"/>
                <a:cs typeface="#9Slide03 Arima Madurai Medium" panose="00000600000000000000" pitchFamily="2" charset="0"/>
              </a:rPr>
              <a:t>1)</a:t>
            </a:r>
            <a:endParaRPr kumimoji="0" lang="vi-VN" sz="4800" b="1" i="0" u="none" strike="noStrike" kern="1200" cap="none" spc="0" normalizeH="0" baseline="0" noProof="0" dirty="0">
              <a:ln>
                <a:noFill/>
              </a:ln>
              <a:solidFill>
                <a:srgbClr val="FF0000"/>
              </a:solidFill>
              <a:effectLst/>
              <a:uLnTx/>
              <a:uFillTx/>
              <a:latin typeface="Arial" panose="020B0604020202020204" pitchFamily="34" charset="0"/>
              <a:ea typeface="+mn-ea"/>
              <a:cs typeface="#9Slide03 Arima Madurai Medium" panose="00000600000000000000" pitchFamily="2" charset="0"/>
            </a:endParaRPr>
          </a:p>
        </p:txBody>
      </p:sp>
    </p:spTree>
    <p:extLst>
      <p:ext uri="{BB962C8B-B14F-4D97-AF65-F5344CB8AC3E}">
        <p14:creationId xmlns:p14="http://schemas.microsoft.com/office/powerpoint/2010/main" val="1200927671"/>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srcRect l="45559" t="6591" b="4038"/>
          <a:stretch>
            <a:fillRect/>
          </a:stretch>
        </p:blipFill>
        <p:spPr>
          <a:xfrm>
            <a:off x="0" y="0"/>
            <a:ext cx="4847000" cy="6858000"/>
          </a:xfrm>
          <a:prstGeom prst="rect">
            <a:avLst/>
          </a:prstGeom>
        </p:spPr>
      </p:pic>
      <p:pic>
        <p:nvPicPr>
          <p:cNvPr id="14" name="图片 13"/>
          <p:cNvPicPr>
            <a:picLocks noChangeAspect="1"/>
          </p:cNvPicPr>
          <p:nvPr/>
        </p:nvPicPr>
        <p:blipFill rotWithShape="1">
          <a:blip r:embed="rId4"/>
          <a:srcRect t="4941" r="81278" b="5687"/>
          <a:stretch>
            <a:fillRect/>
          </a:stretch>
        </p:blipFill>
        <p:spPr>
          <a:xfrm>
            <a:off x="10242499" y="0"/>
            <a:ext cx="1949501" cy="6858000"/>
          </a:xfrm>
          <a:prstGeom prst="rect">
            <a:avLst/>
          </a:prstGeom>
        </p:spPr>
      </p:pic>
      <p:pic>
        <p:nvPicPr>
          <p:cNvPr id="54" name="图片 53"/>
          <p:cNvPicPr>
            <a:picLocks noChangeAspect="1"/>
          </p:cNvPicPr>
          <p:nvPr/>
        </p:nvPicPr>
        <p:blipFill>
          <a:blip r:embed="rId5"/>
          <a:stretch>
            <a:fillRect/>
          </a:stretch>
        </p:blipFill>
        <p:spPr>
          <a:xfrm>
            <a:off x="3101116" y="1995066"/>
            <a:ext cx="1056732" cy="1007960"/>
          </a:xfrm>
          <a:prstGeom prst="rect">
            <a:avLst/>
          </a:prstGeom>
        </p:spPr>
      </p:pic>
      <p:pic>
        <p:nvPicPr>
          <p:cNvPr id="55" name="图片 54"/>
          <p:cNvPicPr>
            <a:picLocks noChangeAspect="1"/>
          </p:cNvPicPr>
          <p:nvPr/>
        </p:nvPicPr>
        <p:blipFill>
          <a:blip r:embed="rId5"/>
          <a:stretch>
            <a:fillRect/>
          </a:stretch>
        </p:blipFill>
        <p:spPr>
          <a:xfrm>
            <a:off x="3864620" y="3554969"/>
            <a:ext cx="1056732" cy="1007960"/>
          </a:xfrm>
          <a:prstGeom prst="rect">
            <a:avLst/>
          </a:prstGeom>
        </p:spPr>
      </p:pic>
      <p:sp>
        <p:nvSpPr>
          <p:cNvPr id="8" name="TextBox 7"/>
          <p:cNvSpPr txBox="1"/>
          <p:nvPr/>
        </p:nvSpPr>
        <p:spPr>
          <a:xfrm>
            <a:off x="4921352" y="2191301"/>
            <a:ext cx="6965848" cy="1415708"/>
          </a:xfrm>
          <a:prstGeom prst="rect">
            <a:avLst/>
          </a:prstGeom>
          <a:noFill/>
        </p:spPr>
        <p:txBody>
          <a:bodyPr wrap="square" lIns="121855" tIns="60928" rIns="121855" bIns="60928" rtlCol="0">
            <a:spAutoFit/>
          </a:bodyPr>
          <a:lstStyle/>
          <a:p>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dây</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sử</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dụng</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dây</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kích</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khoảng</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vượt</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quá</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số</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5201271" y="3751204"/>
            <a:ext cx="7189414" cy="553933"/>
          </a:xfrm>
          <a:prstGeom prst="rect">
            <a:avLst/>
          </a:prstGeom>
          <a:noFill/>
        </p:spPr>
        <p:txBody>
          <a:bodyPr wrap="square" lIns="121855" tIns="60928" rIns="121855" bIns="60928" rtlCol="0">
            <a:spAutoFit/>
          </a:bodyPr>
          <a:lstStyle/>
          <a:p>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ước</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lượng</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dài</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文本框 22"/>
          <p:cNvSpPr txBox="1"/>
          <p:nvPr/>
        </p:nvSpPr>
        <p:spPr>
          <a:xfrm>
            <a:off x="1167130" y="412115"/>
            <a:ext cx="7571740" cy="922020"/>
          </a:xfrm>
          <a:prstGeom prst="rect">
            <a:avLst/>
          </a:prstGeom>
          <a:noFill/>
        </p:spPr>
        <p:txBody>
          <a:bodyPr wrap="square" rtlCol="0">
            <a:spAutoFit/>
          </a:bodyPr>
          <a:lstStyle/>
          <a:p>
            <a:r>
              <a:rPr lang="vi-VN"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p>
        </p:txBody>
      </p:sp>
    </p:spTree>
    <p:extLst>
      <p:ext uri="{BB962C8B-B14F-4D97-AF65-F5344CB8AC3E}">
        <p14:creationId xmlns:p14="http://schemas.microsoft.com/office/powerpoint/2010/main" val="4065237060"/>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10">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10">
                                            <p:txEl>
                                              <p:pRg st="0" end="0"/>
                                            </p:txEl>
                                          </p:spTgt>
                                        </p:tgtEl>
                                        <p:attrNameLst>
                                          <p:attrName>ppt_w</p:attrName>
                                        </p:attrNameLst>
                                      </p:cBhvr>
                                    </p:anim>
                                    <p:anim by="(#ppt_w*0.50)" calcmode="lin" valueType="num">
                                      <p:cBhvr>
                                        <p:cTn id="44" dur="500" decel="50000" autoRev="1" fill="hold">
                                          <p:stCondLst>
                                            <p:cond delay="0"/>
                                          </p:stCondLst>
                                        </p:cTn>
                                        <p:tgtEl>
                                          <p:spTgt spid="10">
                                            <p:txEl>
                                              <p:pRg st="0" end="0"/>
                                            </p:txEl>
                                          </p:spTgt>
                                        </p:tgtEl>
                                        <p:attrNameLst>
                                          <p:attrName>ppt_x</p:attrName>
                                        </p:attrNameLst>
                                      </p:cBhvr>
                                    </p:anim>
                                    <p:anim from="(-#ppt_h/2)" to="(#ppt_y)" calcmode="lin" valueType="num">
                                      <p:cBhvr>
                                        <p:cTn id="45" dur="1000" fill="hold">
                                          <p:stCondLst>
                                            <p:cond delay="0"/>
                                          </p:stCondLst>
                                        </p:cTn>
                                        <p:tgtEl>
                                          <p:spTgt spid="10">
                                            <p:txEl>
                                              <p:pRg st="0" end="0"/>
                                            </p:txEl>
                                          </p:spTgt>
                                        </p:tgtEl>
                                        <p:attrNameLst>
                                          <p:attrName>ppt_y</p:attrName>
                                        </p:attrNameLst>
                                      </p:cBhvr>
                                    </p:anim>
                                    <p:animRot by="21600000">
                                      <p:cBhvr>
                                        <p:cTn id="46"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70D20E-AAE0-4C2C-A9BB-A5BD0CBC375E}"/>
              </a:ext>
            </a:extLst>
          </p:cNvPr>
          <p:cNvSpPr/>
          <p:nvPr/>
        </p:nvSpPr>
        <p:spPr>
          <a:xfrm rot="219724">
            <a:off x="1955608" y="1098287"/>
            <a:ext cx="6008783" cy="4661425"/>
          </a:xfrm>
          <a:prstGeom prst="rect">
            <a:avLst/>
          </a:prstGeom>
          <a:solidFill>
            <a:schemeClr val="accent6">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0745A5AC-FE6A-401D-BA97-ADB216B5DE3C}"/>
              </a:ext>
            </a:extLst>
          </p:cNvPr>
          <p:cNvSpPr/>
          <p:nvPr/>
        </p:nvSpPr>
        <p:spPr>
          <a:xfrm rot="2471267">
            <a:off x="6509281" y="1418426"/>
            <a:ext cx="2211022" cy="4953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4A1F0C35-EC40-47AC-B2C3-34A92A19C798}"/>
              </a:ext>
            </a:extLst>
          </p:cNvPr>
          <p:cNvSpPr/>
          <p:nvPr/>
        </p:nvSpPr>
        <p:spPr>
          <a:xfrm rot="20410169">
            <a:off x="1494476" y="1004851"/>
            <a:ext cx="239750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FB3550D0-0447-45CD-ADC3-2C08F2B74980}"/>
              </a:ext>
            </a:extLst>
          </p:cNvPr>
          <p:cNvSpPr txBox="1"/>
          <p:nvPr/>
        </p:nvSpPr>
        <p:spPr>
          <a:xfrm>
            <a:off x="3087194" y="2028615"/>
            <a:ext cx="374561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rgbClr val="00B050"/>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7" name="Picture 6" descr="A picture containing text, indoor&#10;&#10;Description automatically generated">
            <a:extLst>
              <a:ext uri="{FF2B5EF4-FFF2-40B4-BE49-F238E27FC236}">
                <a16:creationId xmlns:a16="http://schemas.microsoft.com/office/drawing/2014/main" id="{478031F1-F543-4DDC-83AB-1738409F5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7516" y="1892129"/>
            <a:ext cx="1712935" cy="5709783"/>
          </a:xfrm>
          <a:prstGeom prst="rect">
            <a:avLst/>
          </a:prstGeom>
        </p:spPr>
      </p:pic>
    </p:spTree>
    <p:extLst>
      <p:ext uri="{BB962C8B-B14F-4D97-AF65-F5344CB8AC3E}">
        <p14:creationId xmlns:p14="http://schemas.microsoft.com/office/powerpoint/2010/main" val="227764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4E6356-234E-48AB-87C3-1A86339E5385}"/>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533435" y="630589"/>
            <a:ext cx="2325467" cy="1162735"/>
          </a:xfrm>
          <a:prstGeom prst="rect">
            <a:avLst/>
          </a:prstGeom>
        </p:spPr>
      </p:pic>
      <p:sp>
        <p:nvSpPr>
          <p:cNvPr id="6" name="TextBox 5">
            <a:extLst>
              <a:ext uri="{FF2B5EF4-FFF2-40B4-BE49-F238E27FC236}">
                <a16:creationId xmlns:a16="http://schemas.microsoft.com/office/drawing/2014/main" id="{4C000581-12D5-4C94-AFD1-DCE461D170D3}"/>
              </a:ext>
            </a:extLst>
          </p:cNvPr>
          <p:cNvSpPr txBox="1"/>
          <p:nvPr/>
        </p:nvSpPr>
        <p:spPr>
          <a:xfrm>
            <a:off x="4168706" y="1123766"/>
            <a:ext cx="5308820" cy="461665"/>
          </a:xfrm>
          <a:prstGeom prst="rect">
            <a:avLst/>
          </a:prstGeom>
          <a:noFill/>
          <a:ln w="38100">
            <a:noFill/>
          </a:ln>
        </p:spPr>
        <p:txBody>
          <a:bodyPr wrap="square" rtlCol="0">
            <a:spAutoFit/>
          </a:bodyPr>
          <a:lstStyle/>
          <a:p>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dây</a:t>
            </a:r>
            <a:r>
              <a:rPr lang="en-US" sz="2400" dirty="0">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6E40A333-7998-419B-A004-B37C6773940C}"/>
              </a:ext>
            </a:extLst>
          </p:cNvPr>
          <p:cNvPicPr>
            <a:picLocks noChangeAspect="1"/>
          </p:cNvPicPr>
          <p:nvPr/>
        </p:nvPicPr>
        <p:blipFill rotWithShape="1">
          <a:blip r:embed="rId4">
            <a:extLst>
              <a:ext uri="{28A0092B-C50C-407E-A947-70E740481C1C}">
                <a14:useLocalDpi xmlns:a14="http://schemas.microsoft.com/office/drawing/2010/main" val="0"/>
              </a:ext>
            </a:extLst>
          </a:blip>
          <a:srcRect l="2377"/>
          <a:stretch/>
        </p:blipFill>
        <p:spPr>
          <a:xfrm>
            <a:off x="6645683" y="2624897"/>
            <a:ext cx="4966270" cy="2246157"/>
          </a:xfrm>
          <a:prstGeom prst="rect">
            <a:avLst/>
          </a:prstGeom>
        </p:spPr>
      </p:pic>
      <p:sp>
        <p:nvSpPr>
          <p:cNvPr id="9" name="TextBox 8">
            <a:extLst>
              <a:ext uri="{FF2B5EF4-FFF2-40B4-BE49-F238E27FC236}">
                <a16:creationId xmlns:a16="http://schemas.microsoft.com/office/drawing/2014/main" id="{36DB698A-E58C-4331-8FA7-289DB4A36D78}"/>
              </a:ext>
            </a:extLst>
          </p:cNvPr>
          <p:cNvSpPr txBox="1"/>
          <p:nvPr/>
        </p:nvSpPr>
        <p:spPr>
          <a:xfrm>
            <a:off x="1041990" y="2212359"/>
            <a:ext cx="5448948" cy="2793842"/>
          </a:xfrm>
          <a:prstGeom prst="rect">
            <a:avLst/>
          </a:prstGeom>
          <a:noFill/>
          <a:ln w="38100">
            <a:noFill/>
          </a:ln>
        </p:spPr>
        <p:txBody>
          <a:bodyPr wrap="square" rtlCol="0">
            <a:spAutoFit/>
          </a:bodyPr>
          <a:lstStyle/>
          <a:p>
            <a:pPr algn="just">
              <a:lnSpc>
                <a:spcPct val="150000"/>
              </a:lnSpc>
            </a:pPr>
            <a:r>
              <a:rPr lang="vi-VN" sz="2400" dirty="0">
                <a:latin typeface="Arial" panose="020B0604020202020204" pitchFamily="34" charset="0"/>
                <a:cs typeface="Arial" panose="020B0604020202020204" pitchFamily="34" charset="0"/>
              </a:rPr>
              <a:t>- Dùng thước 1 m. từ đầu dây, cứ 1 m em hãy vạch một vạch đỏ</a:t>
            </a:r>
          </a:p>
          <a:p>
            <a:pPr algn="just">
              <a:lnSpc>
                <a:spcPct val="150000"/>
              </a:lnSpc>
            </a:pPr>
            <a:r>
              <a:rPr lang="vi-VN" sz="2400" dirty="0">
                <a:latin typeface="Arial" panose="020B0604020202020204" pitchFamily="34" charset="0"/>
                <a:cs typeface="Arial" panose="020B0604020202020204" pitchFamily="34" charset="0"/>
              </a:rPr>
              <a:t>- Dùng thước kẻ có vạch chia đề-xi-mét. Từ đầu dây cứ 1 dm em hãy vạch một vạch xanh (trừ chỗ đã có vạch đỏ)</a:t>
            </a:r>
          </a:p>
        </p:txBody>
      </p:sp>
      <p:sp>
        <p:nvSpPr>
          <p:cNvPr id="10" name="Rectangle 9">
            <a:extLst>
              <a:ext uri="{FF2B5EF4-FFF2-40B4-BE49-F238E27FC236}">
                <a16:creationId xmlns:a16="http://schemas.microsoft.com/office/drawing/2014/main" id="{29A83D6B-2ACE-4F3E-A903-48221F7AA3CE}"/>
              </a:ext>
            </a:extLst>
          </p:cNvPr>
          <p:cNvSpPr/>
          <p:nvPr/>
        </p:nvSpPr>
        <p:spPr>
          <a:xfrm>
            <a:off x="1310513" y="1778090"/>
            <a:ext cx="4923143" cy="577850"/>
          </a:xfrm>
          <a:prstGeom prst="rect">
            <a:avLst/>
          </a:prstGeom>
        </p:spPr>
        <p:txBody>
          <a:bodyPr wrap="none">
            <a:spAutoFit/>
          </a:bodyPr>
          <a:lstStyle/>
          <a:p>
            <a:pPr lvl="0" algn="just">
              <a:lnSpc>
                <a:spcPct val="150000"/>
              </a:lnSpc>
            </a:pPr>
            <a:r>
              <a:rPr lang="vi-VN" sz="2400" dirty="0">
                <a:solidFill>
                  <a:prstClr val="black"/>
                </a:solidFill>
                <a:latin typeface="Arial" panose="020B0604020202020204" pitchFamily="34" charset="0"/>
                <a:cs typeface="Arial" panose="020B0604020202020204" pitchFamily="34" charset="0"/>
              </a:rPr>
              <a:t>- Chuẩn bị một dải dây dài hơn 3m</a:t>
            </a:r>
          </a:p>
        </p:txBody>
      </p:sp>
      <p:sp>
        <p:nvSpPr>
          <p:cNvPr id="12" name="Oval 11">
            <a:extLst>
              <a:ext uri="{FF2B5EF4-FFF2-40B4-BE49-F238E27FC236}">
                <a16:creationId xmlns:a16="http://schemas.microsoft.com/office/drawing/2014/main" id="{B7E903FB-5B27-4B03-A749-09378C87A4E5}"/>
              </a:ext>
            </a:extLst>
          </p:cNvPr>
          <p:cNvSpPr/>
          <p:nvPr/>
        </p:nvSpPr>
        <p:spPr>
          <a:xfrm>
            <a:off x="3598118" y="1069305"/>
            <a:ext cx="570588" cy="570588"/>
          </a:xfrm>
          <a:prstGeom prst="ellipse">
            <a:avLst/>
          </a:prstGeom>
          <a:solidFill>
            <a:srgbClr val="8064A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8839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9D7753-73C2-46B3-BEA8-873474623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6" name="图片 5">
            <a:extLst>
              <a:ext uri="{FF2B5EF4-FFF2-40B4-BE49-F238E27FC236}">
                <a16:creationId xmlns:a16="http://schemas.microsoft.com/office/drawing/2014/main" id="{75386B91-93C7-4B5E-B70E-3FDC07B6551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663" y="-663482"/>
            <a:ext cx="8127679" cy="6161855"/>
          </a:xfrm>
          <a:prstGeom prst="rect">
            <a:avLst/>
          </a:prstGeom>
        </p:spPr>
      </p:pic>
      <p:pic>
        <p:nvPicPr>
          <p:cNvPr id="10" name="图片 9">
            <a:extLst>
              <a:ext uri="{FF2B5EF4-FFF2-40B4-BE49-F238E27FC236}">
                <a16:creationId xmlns:a16="http://schemas.microsoft.com/office/drawing/2014/main" id="{4A457F7C-43A0-47EB-A1FE-E8B040174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8" name="图片 7">
            <a:extLst>
              <a:ext uri="{FF2B5EF4-FFF2-40B4-BE49-F238E27FC236}">
                <a16:creationId xmlns:a16="http://schemas.microsoft.com/office/drawing/2014/main" id="{4C79CB8D-7814-4C46-881C-AB72EA9F2D7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604857" y="1831995"/>
            <a:ext cx="3920858" cy="5689483"/>
          </a:xfrm>
          <a:prstGeom prst="rect">
            <a:avLst/>
          </a:prstGeom>
        </p:spPr>
      </p:pic>
      <p:sp>
        <p:nvSpPr>
          <p:cNvPr id="3" name="TextBox 2">
            <a:extLst>
              <a:ext uri="{FF2B5EF4-FFF2-40B4-BE49-F238E27FC236}">
                <a16:creationId xmlns:a16="http://schemas.microsoft.com/office/drawing/2014/main" id="{7702822B-0F44-418A-9475-2E3DEBEAD448}"/>
              </a:ext>
            </a:extLst>
          </p:cNvPr>
          <p:cNvSpPr txBox="1"/>
          <p:nvPr/>
        </p:nvSpPr>
        <p:spPr>
          <a:xfrm>
            <a:off x="1822817" y="1985416"/>
            <a:ext cx="4348717" cy="1754326"/>
          </a:xfrm>
          <a:prstGeom prst="rect">
            <a:avLst/>
          </a:prstGeom>
          <a:noFill/>
        </p:spPr>
        <p:txBody>
          <a:bodyPr wrap="square" rtlCol="0">
            <a:spAutoFit/>
          </a:bodyPr>
          <a:lstStyle/>
          <a:p>
            <a:pPr algn="ctr"/>
            <a:r>
              <a:rPr lang="en-US" sz="5400" dirty="0" err="1"/>
              <a:t>Làm</a:t>
            </a:r>
            <a:r>
              <a:rPr lang="en-US" sz="5400" dirty="0"/>
              <a:t> </a:t>
            </a:r>
            <a:r>
              <a:rPr lang="en-US" sz="5400" dirty="0" err="1"/>
              <a:t>việc</a:t>
            </a:r>
            <a:r>
              <a:rPr lang="en-US" sz="5400" dirty="0"/>
              <a:t> </a:t>
            </a:r>
            <a:r>
              <a:rPr lang="en-US" sz="5400" dirty="0" err="1"/>
              <a:t>theo</a:t>
            </a:r>
            <a:r>
              <a:rPr lang="en-US" sz="5400" dirty="0"/>
              <a:t> </a:t>
            </a:r>
            <a:r>
              <a:rPr lang="en-US" sz="5400" dirty="0" err="1"/>
              <a:t>nhóm</a:t>
            </a:r>
            <a:r>
              <a:rPr lang="en-US" sz="5400" dirty="0"/>
              <a:t> 4</a:t>
            </a:r>
          </a:p>
        </p:txBody>
      </p:sp>
    </p:spTree>
    <p:custDataLst>
      <p:tags r:id="rId1"/>
    </p:custDataLst>
    <p:extLst>
      <p:ext uri="{BB962C8B-B14F-4D97-AF65-F5344CB8AC3E}">
        <p14:creationId xmlns:p14="http://schemas.microsoft.com/office/powerpoint/2010/main" val="128879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95EFE73-4FE9-4000-AF2D-C15FF847DD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97508" y="283804"/>
            <a:ext cx="614199" cy="614199"/>
          </a:xfrm>
          <a:prstGeom prst="rect">
            <a:avLst/>
          </a:prstGeom>
        </p:spPr>
      </p:pic>
      <p:pic>
        <p:nvPicPr>
          <p:cNvPr id="6" name="Picture 5" descr="Icon&#10;&#10;Description automatically generated">
            <a:extLst>
              <a:ext uri="{FF2B5EF4-FFF2-40B4-BE49-F238E27FC236}">
                <a16:creationId xmlns:a16="http://schemas.microsoft.com/office/drawing/2014/main" id="{713BAE6A-01FD-4B98-87B3-A98CE93D8F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13838" y="283804"/>
            <a:ext cx="614199" cy="614199"/>
          </a:xfrm>
          <a:prstGeom prst="rect">
            <a:avLst/>
          </a:prstGeom>
        </p:spPr>
      </p:pic>
      <p:pic>
        <p:nvPicPr>
          <p:cNvPr id="7" name="Picture 6" descr="Icon&#10;&#10;Description automatically generated">
            <a:extLst>
              <a:ext uri="{FF2B5EF4-FFF2-40B4-BE49-F238E27FC236}">
                <a16:creationId xmlns:a16="http://schemas.microsoft.com/office/drawing/2014/main" id="{5E18538A-4F25-4F35-B112-C6B2FD9939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30168" y="283804"/>
            <a:ext cx="614199" cy="614199"/>
          </a:xfrm>
          <a:prstGeom prst="rect">
            <a:avLst/>
          </a:prstGeom>
        </p:spPr>
      </p:pic>
      <p:pic>
        <p:nvPicPr>
          <p:cNvPr id="8" name="Picture 7" descr="Icon&#10;&#10;Description automatically generated">
            <a:extLst>
              <a:ext uri="{FF2B5EF4-FFF2-40B4-BE49-F238E27FC236}">
                <a16:creationId xmlns:a16="http://schemas.microsoft.com/office/drawing/2014/main" id="{459C17E8-4803-4877-86C7-72F6C8829D7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46498" y="283804"/>
            <a:ext cx="614199" cy="614199"/>
          </a:xfrm>
          <a:prstGeom prst="rect">
            <a:avLst/>
          </a:prstGeom>
        </p:spPr>
      </p:pic>
      <p:pic>
        <p:nvPicPr>
          <p:cNvPr id="9" name="Picture 8" descr="Icon&#10;&#10;Description automatically generated">
            <a:extLst>
              <a:ext uri="{FF2B5EF4-FFF2-40B4-BE49-F238E27FC236}">
                <a16:creationId xmlns:a16="http://schemas.microsoft.com/office/drawing/2014/main" id="{49016FE6-8E9F-426C-979F-4BFCD84495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62828" y="283804"/>
            <a:ext cx="614199" cy="614199"/>
          </a:xfrm>
          <a:prstGeom prst="rect">
            <a:avLst/>
          </a:prstGeom>
        </p:spPr>
      </p:pic>
      <p:pic>
        <p:nvPicPr>
          <p:cNvPr id="10" name="Picture 9" descr="Icon&#10;&#10;Description automatically generated">
            <a:extLst>
              <a:ext uri="{FF2B5EF4-FFF2-40B4-BE49-F238E27FC236}">
                <a16:creationId xmlns:a16="http://schemas.microsoft.com/office/drawing/2014/main" id="{EA522F28-9813-459A-AC94-1EAB3C1C31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9158" y="283804"/>
            <a:ext cx="614199" cy="614199"/>
          </a:xfrm>
          <a:prstGeom prst="rect">
            <a:avLst/>
          </a:prstGeom>
        </p:spPr>
      </p:pic>
      <p:pic>
        <p:nvPicPr>
          <p:cNvPr id="11" name="Picture 10" descr="Icon&#10;&#10;Description automatically generated">
            <a:extLst>
              <a:ext uri="{FF2B5EF4-FFF2-40B4-BE49-F238E27FC236}">
                <a16:creationId xmlns:a16="http://schemas.microsoft.com/office/drawing/2014/main" id="{FE64F19B-8F87-47EE-81DA-AFDF463DDE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95488" y="283804"/>
            <a:ext cx="614199" cy="614199"/>
          </a:xfrm>
          <a:prstGeom prst="rect">
            <a:avLst/>
          </a:prstGeom>
        </p:spPr>
      </p:pic>
      <p:pic>
        <p:nvPicPr>
          <p:cNvPr id="12" name="Picture 11" descr="Icon&#10;&#10;Description automatically generated">
            <a:extLst>
              <a:ext uri="{FF2B5EF4-FFF2-40B4-BE49-F238E27FC236}">
                <a16:creationId xmlns:a16="http://schemas.microsoft.com/office/drawing/2014/main" id="{A0713397-33B9-4CFE-849F-E14167CBE1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11818" y="283804"/>
            <a:ext cx="614199" cy="614199"/>
          </a:xfrm>
          <a:prstGeom prst="rect">
            <a:avLst/>
          </a:prstGeom>
        </p:spPr>
      </p:pic>
      <p:pic>
        <p:nvPicPr>
          <p:cNvPr id="13" name="Picture 12" descr="Icon&#10;&#10;Description automatically generated">
            <a:extLst>
              <a:ext uri="{FF2B5EF4-FFF2-40B4-BE49-F238E27FC236}">
                <a16:creationId xmlns:a16="http://schemas.microsoft.com/office/drawing/2014/main" id="{96DBD243-BE86-421B-87B2-31516005733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28148" y="283804"/>
            <a:ext cx="614199" cy="614199"/>
          </a:xfrm>
          <a:prstGeom prst="rect">
            <a:avLst/>
          </a:prstGeom>
        </p:spPr>
      </p:pic>
      <p:pic>
        <p:nvPicPr>
          <p:cNvPr id="14" name="Picture 13" descr="Icon&#10;&#10;Description automatically generated">
            <a:extLst>
              <a:ext uri="{FF2B5EF4-FFF2-40B4-BE49-F238E27FC236}">
                <a16:creationId xmlns:a16="http://schemas.microsoft.com/office/drawing/2014/main" id="{3E7CD36D-F70F-4283-AD9F-75C31006EE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4478" y="283804"/>
            <a:ext cx="614199" cy="614199"/>
          </a:xfrm>
          <a:prstGeom prst="rect">
            <a:avLst/>
          </a:prstGeom>
        </p:spPr>
      </p:pic>
      <p:pic>
        <p:nvPicPr>
          <p:cNvPr id="15" name="Picture 14">
            <a:extLst>
              <a:ext uri="{FF2B5EF4-FFF2-40B4-BE49-F238E27FC236}">
                <a16:creationId xmlns:a16="http://schemas.microsoft.com/office/drawing/2014/main" id="{CF00B648-28F9-4B56-9338-82E6B4B221E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88371" y="659567"/>
            <a:ext cx="2325467" cy="1162735"/>
          </a:xfrm>
          <a:prstGeom prst="rect">
            <a:avLst/>
          </a:prstGeom>
        </p:spPr>
      </p:pic>
      <p:grpSp>
        <p:nvGrpSpPr>
          <p:cNvPr id="16" name="Group 15">
            <a:extLst>
              <a:ext uri="{FF2B5EF4-FFF2-40B4-BE49-F238E27FC236}">
                <a16:creationId xmlns:a16="http://schemas.microsoft.com/office/drawing/2014/main" id="{276037B0-6694-4D7B-A550-3B2B4A66E699}"/>
              </a:ext>
            </a:extLst>
          </p:cNvPr>
          <p:cNvGrpSpPr/>
          <p:nvPr/>
        </p:nvGrpSpPr>
        <p:grpSpPr>
          <a:xfrm>
            <a:off x="622061" y="1835331"/>
            <a:ext cx="6216214" cy="754156"/>
            <a:chOff x="-1095332" y="2038470"/>
            <a:chExt cx="6216214" cy="754156"/>
          </a:xfrm>
        </p:grpSpPr>
        <p:sp>
          <p:nvSpPr>
            <p:cNvPr id="17" name="TextBox 16">
              <a:extLst>
                <a:ext uri="{FF2B5EF4-FFF2-40B4-BE49-F238E27FC236}">
                  <a16:creationId xmlns:a16="http://schemas.microsoft.com/office/drawing/2014/main" id="{70D504B3-C07E-43A0-ACF1-B0B5DA4DBB36}"/>
                </a:ext>
              </a:extLst>
            </p:cNvPr>
            <p:cNvSpPr txBox="1"/>
            <p:nvPr/>
          </p:nvSpPr>
          <p:spPr>
            <a:xfrm>
              <a:off x="-187938" y="2118909"/>
              <a:ext cx="5308820" cy="523220"/>
            </a:xfrm>
            <a:prstGeom prst="rect">
              <a:avLst/>
            </a:prstGeom>
            <a:noFill/>
            <a:ln w="38100">
              <a:noFill/>
            </a:ln>
          </p:spPr>
          <p:txBody>
            <a:bodyPr wrap="square" rtlCol="0">
              <a:spAutoFit/>
            </a:bodyPr>
            <a:lstStyle/>
            <a:p>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a:t>
              </a:r>
              <a:r>
                <a:rPr lang="en-US" sz="2800" dirty="0">
                  <a:latin typeface="Arial" panose="020B0604020202020204" pitchFamily="34" charset="0"/>
                  <a:cs typeface="Arial" panose="020B0604020202020204" pitchFamily="34" charset="0"/>
                </a:rPr>
                <a:t>:</a:t>
              </a:r>
            </a:p>
          </p:txBody>
        </p:sp>
        <p:sp>
          <p:nvSpPr>
            <p:cNvPr id="18" name="Oval 17">
              <a:extLst>
                <a:ext uri="{FF2B5EF4-FFF2-40B4-BE49-F238E27FC236}">
                  <a16:creationId xmlns:a16="http://schemas.microsoft.com/office/drawing/2014/main" id="{3DECC472-B46F-4C5B-BE39-1A3D7D86CDA8}"/>
                </a:ext>
              </a:extLst>
            </p:cNvPr>
            <p:cNvSpPr/>
            <p:nvPr/>
          </p:nvSpPr>
          <p:spPr>
            <a:xfrm>
              <a:off x="-1095332" y="2038470"/>
              <a:ext cx="772347" cy="754156"/>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2</a:t>
              </a:r>
            </a:p>
          </p:txBody>
        </p:sp>
      </p:grpSp>
      <p:pic>
        <p:nvPicPr>
          <p:cNvPr id="19" name="Picture 18">
            <a:extLst>
              <a:ext uri="{FF2B5EF4-FFF2-40B4-BE49-F238E27FC236}">
                <a16:creationId xmlns:a16="http://schemas.microsoft.com/office/drawing/2014/main" id="{CE6A3116-E2D0-4601-9CC5-922F0B43371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953597" y="2532458"/>
            <a:ext cx="6378818" cy="2813810"/>
          </a:xfrm>
          <a:prstGeom prst="rect">
            <a:avLst/>
          </a:prstGeom>
        </p:spPr>
      </p:pic>
      <p:sp>
        <p:nvSpPr>
          <p:cNvPr id="20" name="TextBox 19">
            <a:extLst>
              <a:ext uri="{FF2B5EF4-FFF2-40B4-BE49-F238E27FC236}">
                <a16:creationId xmlns:a16="http://schemas.microsoft.com/office/drawing/2014/main" id="{52FA7E25-616A-4DD9-9221-DBBF3F461509}"/>
              </a:ext>
            </a:extLst>
          </p:cNvPr>
          <p:cNvSpPr txBox="1"/>
          <p:nvPr/>
        </p:nvSpPr>
        <p:spPr>
          <a:xfrm>
            <a:off x="812020" y="2706129"/>
            <a:ext cx="4141577" cy="2929007"/>
          </a:xfrm>
          <a:prstGeom prst="rect">
            <a:avLst/>
          </a:prstGeom>
          <a:noFill/>
          <a:ln w="38100">
            <a:noFill/>
          </a:ln>
        </p:spPr>
        <p:txBody>
          <a:bodyPr wrap="square" rtlCol="0">
            <a:spAutoFit/>
          </a:bodyPr>
          <a:lstStyle/>
          <a:p>
            <a:pPr algn="just">
              <a:lnSpc>
                <a:spcPct val="120000"/>
              </a:lnSpc>
            </a:pPr>
            <a:r>
              <a:rPr lang="vi-VN" sz="2600" dirty="0">
                <a:latin typeface="Arial" panose="020B0604020202020204" pitchFamily="34" charset="0"/>
                <a:cs typeface="Arial" panose="020B0604020202020204" pitchFamily="34" charset="0"/>
              </a:rPr>
              <a:t>Em hãy ước lượng độ dài của một số đồ vật trong lớp theo yêu cầu, rồi dùng thước dây đã làm đo lại. Sau đó ghi kết quả vào phiếu thực hành.</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6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1136C3-9091-4277-8309-DFC5CA57DE8E}"/>
              </a:ext>
            </a:extLst>
          </p:cNvPr>
          <p:cNvGraphicFramePr>
            <a:graphicFrameLocks noGrp="1"/>
          </p:cNvGraphicFramePr>
          <p:nvPr>
            <p:extLst>
              <p:ext uri="{D42A27DB-BD31-4B8C-83A1-F6EECF244321}">
                <p14:modId xmlns:p14="http://schemas.microsoft.com/office/powerpoint/2010/main" val="4198252019"/>
              </p:ext>
            </p:extLst>
          </p:nvPr>
        </p:nvGraphicFramePr>
        <p:xfrm>
          <a:off x="968415" y="1798040"/>
          <a:ext cx="10255170" cy="4263415"/>
        </p:xfrm>
        <a:graphic>
          <a:graphicData uri="http://schemas.openxmlformats.org/drawingml/2006/table">
            <a:tbl>
              <a:tblPr firstRow="1" bandRow="1">
                <a:tableStyleId>{5C22544A-7EE6-4342-B048-85BDC9FD1C3A}</a:tableStyleId>
              </a:tblPr>
              <a:tblGrid>
                <a:gridCol w="4463821">
                  <a:extLst>
                    <a:ext uri="{9D8B030D-6E8A-4147-A177-3AD203B41FA5}">
                      <a16:colId xmlns:a16="http://schemas.microsoft.com/office/drawing/2014/main" val="1352220353"/>
                    </a:ext>
                  </a:extLst>
                </a:gridCol>
                <a:gridCol w="3194417">
                  <a:extLst>
                    <a:ext uri="{9D8B030D-6E8A-4147-A177-3AD203B41FA5}">
                      <a16:colId xmlns:a16="http://schemas.microsoft.com/office/drawing/2014/main" val="615207603"/>
                    </a:ext>
                  </a:extLst>
                </a:gridCol>
                <a:gridCol w="2596932">
                  <a:extLst>
                    <a:ext uri="{9D8B030D-6E8A-4147-A177-3AD203B41FA5}">
                      <a16:colId xmlns:a16="http://schemas.microsoft.com/office/drawing/2014/main" val="2832020917"/>
                    </a:ext>
                  </a:extLst>
                </a:gridCol>
              </a:tblGrid>
              <a:tr h="1018182">
                <a:tc>
                  <a:txBody>
                    <a:bodyPr/>
                    <a:lstStyle/>
                    <a:p>
                      <a:pPr algn="ctr"/>
                      <a:r>
                        <a:rPr lang="en-VN" sz="2400" dirty="0">
                          <a:solidFill>
                            <a:schemeClr val="tx1"/>
                          </a:solidFill>
                          <a:latin typeface="Arial" panose="020B0604020202020204" pitchFamily="34" charset="0"/>
                          <a:cs typeface="Arial" panose="020B0604020202020204" pitchFamily="34" charset="0"/>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dirty="0">
                          <a:solidFill>
                            <a:schemeClr val="tx1"/>
                          </a:solidFill>
                          <a:latin typeface="Arial" panose="020B0604020202020204" pitchFamily="34" charset="0"/>
                          <a:cs typeface="Arial" panose="020B0604020202020204" pitchFamily="34" charset="0"/>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latin typeface="Arial" panose="020B0604020202020204" pitchFamily="34" charset="0"/>
                          <a:cs typeface="Arial" panose="020B0604020202020204" pitchFamily="34" charset="0"/>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280287678"/>
                  </a:ext>
                </a:extLst>
              </a:tr>
              <a:tr h="1025550">
                <a:tc>
                  <a:txBody>
                    <a:bodyPr/>
                    <a:lstStyle/>
                    <a:p>
                      <a:pPr marL="317500" indent="0" algn="l">
                        <a:tabLst/>
                      </a:pPr>
                      <a:r>
                        <a:rPr lang="en-VN" sz="2400" dirty="0">
                          <a:solidFill>
                            <a:schemeClr val="tx1"/>
                          </a:solidFill>
                          <a:latin typeface="Arial" panose="020B0604020202020204" pitchFamily="34" charset="0"/>
                          <a:cs typeface="Arial" panose="020B0604020202020204" pitchFamily="34" charset="0"/>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latin typeface="Arial" panose="020B0604020202020204" pitchFamily="34" charset="0"/>
                          <a:cs typeface="Arial" panose="020B0604020202020204" pitchFamily="34" charset="0"/>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dirty="0">
                          <a:solidFill>
                            <a:schemeClr val="tx1"/>
                          </a:solidFill>
                          <a:latin typeface="Arial" panose="020B0604020202020204" pitchFamily="34" charset="0"/>
                          <a:cs typeface="Arial" panose="020B0604020202020204" pitchFamily="34" charset="0"/>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73739"/>
                  </a:ext>
                </a:extLst>
              </a:tr>
              <a:tr h="1065791">
                <a:tc>
                  <a:txBody>
                    <a:bodyPr/>
                    <a:lstStyle/>
                    <a:p>
                      <a:pPr marL="317500" indent="0" algn="l">
                        <a:tabLst/>
                      </a:pPr>
                      <a:r>
                        <a:rPr lang="en-VN" sz="2400" dirty="0">
                          <a:solidFill>
                            <a:schemeClr val="tx1"/>
                          </a:solidFill>
                          <a:latin typeface="Arial" panose="020B0604020202020204" pitchFamily="34" charset="0"/>
                          <a:cs typeface="Arial" panose="020B0604020202020204" pitchFamily="34" charset="0"/>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a:solidFill>
                            <a:schemeClr val="tx1"/>
                          </a:solidFill>
                          <a:latin typeface="Arial" panose="020B0604020202020204" pitchFamily="34" charset="0"/>
                          <a:cs typeface="Arial" panose="020B0604020202020204" pitchFamily="34" charset="0"/>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latin typeface="Arial" panose="020B0604020202020204" pitchFamily="34" charset="0"/>
                          <a:cs typeface="Arial" panose="020B0604020202020204" pitchFamily="34" charset="0"/>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7764560"/>
                  </a:ext>
                </a:extLst>
              </a:tr>
              <a:tr h="1153892">
                <a:tc>
                  <a:txBody>
                    <a:bodyPr/>
                    <a:lstStyle/>
                    <a:p>
                      <a:pPr marL="317500" indent="0" algn="l">
                        <a:tabLst/>
                      </a:pPr>
                      <a:r>
                        <a:rPr lang="en-VN" sz="2400" dirty="0">
                          <a:solidFill>
                            <a:schemeClr val="tx1"/>
                          </a:solidFill>
                          <a:latin typeface="Arial" panose="020B0604020202020204" pitchFamily="34" charset="0"/>
                          <a:cs typeface="Arial" panose="020B0604020202020204" pitchFamily="34" charset="0"/>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a:solidFill>
                            <a:schemeClr val="tx1"/>
                          </a:solidFill>
                          <a:latin typeface="Arial" panose="020B0604020202020204" pitchFamily="34" charset="0"/>
                          <a:cs typeface="Arial" panose="020B0604020202020204" pitchFamily="34" charset="0"/>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dirty="0">
                          <a:solidFill>
                            <a:schemeClr val="tx1"/>
                          </a:solidFill>
                          <a:latin typeface="Arial" panose="020B0604020202020204" pitchFamily="34" charset="0"/>
                          <a:cs typeface="Arial" panose="020B0604020202020204" pitchFamily="34" charset="0"/>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8710582"/>
                  </a:ext>
                </a:extLst>
              </a:tr>
            </a:tbl>
          </a:graphicData>
        </a:graphic>
      </p:graphicFrame>
      <p:sp>
        <p:nvSpPr>
          <p:cNvPr id="4" name="Rounded Rectangle 10">
            <a:extLst>
              <a:ext uri="{FF2B5EF4-FFF2-40B4-BE49-F238E27FC236}">
                <a16:creationId xmlns:a16="http://schemas.microsoft.com/office/drawing/2014/main" id="{9E606AF4-C9B7-45E3-A637-CA7F8FBC6C6D}"/>
              </a:ext>
            </a:extLst>
          </p:cNvPr>
          <p:cNvSpPr/>
          <p:nvPr/>
        </p:nvSpPr>
        <p:spPr>
          <a:xfrm>
            <a:off x="6682280" y="2956602"/>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latin typeface="Arial" panose="020B0604020202020204" pitchFamily="34" charset="0"/>
                <a:cs typeface="Arial" panose="020B0604020202020204" pitchFamily="34" charset="0"/>
              </a:rPr>
              <a:t>?</a:t>
            </a:r>
          </a:p>
        </p:txBody>
      </p:sp>
      <p:sp>
        <p:nvSpPr>
          <p:cNvPr id="6" name="Rounded Rectangle 11">
            <a:extLst>
              <a:ext uri="{FF2B5EF4-FFF2-40B4-BE49-F238E27FC236}">
                <a16:creationId xmlns:a16="http://schemas.microsoft.com/office/drawing/2014/main" id="{719289AE-ACA1-4A71-92AD-9E8791B5DA22}"/>
              </a:ext>
            </a:extLst>
          </p:cNvPr>
          <p:cNvSpPr/>
          <p:nvPr/>
        </p:nvSpPr>
        <p:spPr>
          <a:xfrm>
            <a:off x="6682280" y="3930103"/>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latin typeface="Arial" panose="020B0604020202020204" pitchFamily="34" charset="0"/>
                <a:cs typeface="Arial" panose="020B0604020202020204" pitchFamily="34" charset="0"/>
              </a:rPr>
              <a:t>?</a:t>
            </a:r>
          </a:p>
        </p:txBody>
      </p:sp>
      <p:sp>
        <p:nvSpPr>
          <p:cNvPr id="7" name="Rounded Rectangle 12">
            <a:extLst>
              <a:ext uri="{FF2B5EF4-FFF2-40B4-BE49-F238E27FC236}">
                <a16:creationId xmlns:a16="http://schemas.microsoft.com/office/drawing/2014/main" id="{18C07F88-3644-48E4-AEBB-BA7BF15A1F88}"/>
              </a:ext>
            </a:extLst>
          </p:cNvPr>
          <p:cNvSpPr/>
          <p:nvPr/>
        </p:nvSpPr>
        <p:spPr>
          <a:xfrm>
            <a:off x="6682280" y="511075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latin typeface="Arial" panose="020B0604020202020204" pitchFamily="34" charset="0"/>
                <a:cs typeface="Arial" panose="020B0604020202020204" pitchFamily="34" charset="0"/>
              </a:rPr>
              <a:t>?</a:t>
            </a:r>
          </a:p>
        </p:txBody>
      </p:sp>
      <p:sp>
        <p:nvSpPr>
          <p:cNvPr id="8" name="Rounded Rectangle 13">
            <a:extLst>
              <a:ext uri="{FF2B5EF4-FFF2-40B4-BE49-F238E27FC236}">
                <a16:creationId xmlns:a16="http://schemas.microsoft.com/office/drawing/2014/main" id="{4F7CE28D-1579-4BEF-ABF8-82FF0E6ACE10}"/>
              </a:ext>
            </a:extLst>
          </p:cNvPr>
          <p:cNvSpPr/>
          <p:nvPr/>
        </p:nvSpPr>
        <p:spPr>
          <a:xfrm>
            <a:off x="9352027" y="2868617"/>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latin typeface="Arial" panose="020B0604020202020204" pitchFamily="34" charset="0"/>
                <a:cs typeface="Arial" panose="020B0604020202020204" pitchFamily="34" charset="0"/>
              </a:rPr>
              <a:t>?</a:t>
            </a:r>
          </a:p>
        </p:txBody>
      </p:sp>
      <p:sp>
        <p:nvSpPr>
          <p:cNvPr id="9" name="Rounded Rectangle 14">
            <a:extLst>
              <a:ext uri="{FF2B5EF4-FFF2-40B4-BE49-F238E27FC236}">
                <a16:creationId xmlns:a16="http://schemas.microsoft.com/office/drawing/2014/main" id="{098AFC1B-6E7F-4067-9EE4-12EA21CE4CFB}"/>
              </a:ext>
            </a:extLst>
          </p:cNvPr>
          <p:cNvSpPr/>
          <p:nvPr/>
        </p:nvSpPr>
        <p:spPr>
          <a:xfrm>
            <a:off x="9352027" y="3929747"/>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latin typeface="Arial" panose="020B0604020202020204" pitchFamily="34" charset="0"/>
                <a:cs typeface="Arial" panose="020B0604020202020204" pitchFamily="34" charset="0"/>
              </a:rPr>
              <a:t>?</a:t>
            </a:r>
          </a:p>
        </p:txBody>
      </p:sp>
      <p:sp>
        <p:nvSpPr>
          <p:cNvPr id="10" name="Rounded Rectangle 15">
            <a:extLst>
              <a:ext uri="{FF2B5EF4-FFF2-40B4-BE49-F238E27FC236}">
                <a16:creationId xmlns:a16="http://schemas.microsoft.com/office/drawing/2014/main" id="{85AA6818-0425-41B4-9532-7F764F63311E}"/>
              </a:ext>
            </a:extLst>
          </p:cNvPr>
          <p:cNvSpPr/>
          <p:nvPr/>
        </p:nvSpPr>
        <p:spPr>
          <a:xfrm>
            <a:off x="9352027" y="4990877"/>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EB95E7F8-F72D-4639-9FA8-A94DDF997B93}"/>
              </a:ext>
            </a:extLst>
          </p:cNvPr>
          <p:cNvSpPr txBox="1"/>
          <p:nvPr/>
        </p:nvSpPr>
        <p:spPr>
          <a:xfrm>
            <a:off x="4173894" y="1033523"/>
            <a:ext cx="3635867" cy="523220"/>
          </a:xfrm>
          <a:prstGeom prst="rect">
            <a:avLst/>
          </a:prstGeom>
          <a:noFill/>
        </p:spPr>
        <p:txBody>
          <a:bodyPr wrap="none" rtlCol="0">
            <a:spAutoFit/>
          </a:bodyPr>
          <a:lstStyle/>
          <a:p>
            <a:pPr algn="ctr"/>
            <a:r>
              <a:rPr lang="en-VN" sz="2800" dirty="0">
                <a:latin typeface="Arial" panose="020B0604020202020204" pitchFamily="34" charset="0"/>
                <a:cs typeface="Arial" panose="020B0604020202020204" pitchFamily="34" charset="0"/>
              </a:rPr>
              <a:t>PHIẾU THỰC HÀNH </a:t>
            </a:r>
          </a:p>
        </p:txBody>
      </p:sp>
    </p:spTree>
    <p:extLst>
      <p:ext uri="{BB962C8B-B14F-4D97-AF65-F5344CB8AC3E}">
        <p14:creationId xmlns:p14="http://schemas.microsoft.com/office/powerpoint/2010/main" val="2081955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95EFE73-4FE9-4000-AF2D-C15FF847DD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97508" y="283804"/>
            <a:ext cx="614199" cy="614199"/>
          </a:xfrm>
          <a:prstGeom prst="rect">
            <a:avLst/>
          </a:prstGeom>
        </p:spPr>
      </p:pic>
      <p:pic>
        <p:nvPicPr>
          <p:cNvPr id="6" name="Picture 5" descr="Icon&#10;&#10;Description automatically generated">
            <a:extLst>
              <a:ext uri="{FF2B5EF4-FFF2-40B4-BE49-F238E27FC236}">
                <a16:creationId xmlns:a16="http://schemas.microsoft.com/office/drawing/2014/main" id="{713BAE6A-01FD-4B98-87B3-A98CE93D8F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13838" y="283804"/>
            <a:ext cx="614199" cy="614199"/>
          </a:xfrm>
          <a:prstGeom prst="rect">
            <a:avLst/>
          </a:prstGeom>
        </p:spPr>
      </p:pic>
      <p:pic>
        <p:nvPicPr>
          <p:cNvPr id="7" name="Picture 6" descr="Icon&#10;&#10;Description automatically generated">
            <a:extLst>
              <a:ext uri="{FF2B5EF4-FFF2-40B4-BE49-F238E27FC236}">
                <a16:creationId xmlns:a16="http://schemas.microsoft.com/office/drawing/2014/main" id="{5E18538A-4F25-4F35-B112-C6B2FD9939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30168" y="283804"/>
            <a:ext cx="614199" cy="614199"/>
          </a:xfrm>
          <a:prstGeom prst="rect">
            <a:avLst/>
          </a:prstGeom>
        </p:spPr>
      </p:pic>
      <p:pic>
        <p:nvPicPr>
          <p:cNvPr id="8" name="Picture 7" descr="Icon&#10;&#10;Description automatically generated">
            <a:extLst>
              <a:ext uri="{FF2B5EF4-FFF2-40B4-BE49-F238E27FC236}">
                <a16:creationId xmlns:a16="http://schemas.microsoft.com/office/drawing/2014/main" id="{459C17E8-4803-4877-86C7-72F6C8829D7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46498" y="283804"/>
            <a:ext cx="614199" cy="614199"/>
          </a:xfrm>
          <a:prstGeom prst="rect">
            <a:avLst/>
          </a:prstGeom>
        </p:spPr>
      </p:pic>
      <p:pic>
        <p:nvPicPr>
          <p:cNvPr id="9" name="Picture 8" descr="Icon&#10;&#10;Description automatically generated">
            <a:extLst>
              <a:ext uri="{FF2B5EF4-FFF2-40B4-BE49-F238E27FC236}">
                <a16:creationId xmlns:a16="http://schemas.microsoft.com/office/drawing/2014/main" id="{49016FE6-8E9F-426C-979F-4BFCD84495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62828" y="283804"/>
            <a:ext cx="614199" cy="614199"/>
          </a:xfrm>
          <a:prstGeom prst="rect">
            <a:avLst/>
          </a:prstGeom>
        </p:spPr>
      </p:pic>
      <p:pic>
        <p:nvPicPr>
          <p:cNvPr id="10" name="Picture 9" descr="Icon&#10;&#10;Description automatically generated">
            <a:extLst>
              <a:ext uri="{FF2B5EF4-FFF2-40B4-BE49-F238E27FC236}">
                <a16:creationId xmlns:a16="http://schemas.microsoft.com/office/drawing/2014/main" id="{EA522F28-9813-459A-AC94-1EAB3C1C31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9158" y="283804"/>
            <a:ext cx="614199" cy="614199"/>
          </a:xfrm>
          <a:prstGeom prst="rect">
            <a:avLst/>
          </a:prstGeom>
        </p:spPr>
      </p:pic>
      <p:pic>
        <p:nvPicPr>
          <p:cNvPr id="11" name="Picture 10" descr="Icon&#10;&#10;Description automatically generated">
            <a:extLst>
              <a:ext uri="{FF2B5EF4-FFF2-40B4-BE49-F238E27FC236}">
                <a16:creationId xmlns:a16="http://schemas.microsoft.com/office/drawing/2014/main" id="{FE64F19B-8F87-47EE-81DA-AFDF463DDE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95488" y="283804"/>
            <a:ext cx="614199" cy="614199"/>
          </a:xfrm>
          <a:prstGeom prst="rect">
            <a:avLst/>
          </a:prstGeom>
        </p:spPr>
      </p:pic>
      <p:pic>
        <p:nvPicPr>
          <p:cNvPr id="12" name="Picture 11" descr="Icon&#10;&#10;Description automatically generated">
            <a:extLst>
              <a:ext uri="{FF2B5EF4-FFF2-40B4-BE49-F238E27FC236}">
                <a16:creationId xmlns:a16="http://schemas.microsoft.com/office/drawing/2014/main" id="{A0713397-33B9-4CFE-849F-E14167CBE1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11818" y="283804"/>
            <a:ext cx="614199" cy="614199"/>
          </a:xfrm>
          <a:prstGeom prst="rect">
            <a:avLst/>
          </a:prstGeom>
        </p:spPr>
      </p:pic>
      <p:pic>
        <p:nvPicPr>
          <p:cNvPr id="13" name="Picture 12" descr="Icon&#10;&#10;Description automatically generated">
            <a:extLst>
              <a:ext uri="{FF2B5EF4-FFF2-40B4-BE49-F238E27FC236}">
                <a16:creationId xmlns:a16="http://schemas.microsoft.com/office/drawing/2014/main" id="{96DBD243-BE86-421B-87B2-31516005733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28148" y="283804"/>
            <a:ext cx="614199" cy="614199"/>
          </a:xfrm>
          <a:prstGeom prst="rect">
            <a:avLst/>
          </a:prstGeom>
        </p:spPr>
      </p:pic>
      <p:pic>
        <p:nvPicPr>
          <p:cNvPr id="14" name="Picture 13" descr="Icon&#10;&#10;Description automatically generated">
            <a:extLst>
              <a:ext uri="{FF2B5EF4-FFF2-40B4-BE49-F238E27FC236}">
                <a16:creationId xmlns:a16="http://schemas.microsoft.com/office/drawing/2014/main" id="{3E7CD36D-F70F-4283-AD9F-75C31006EE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4478" y="283804"/>
            <a:ext cx="614199" cy="614199"/>
          </a:xfrm>
          <a:prstGeom prst="rect">
            <a:avLst/>
          </a:prstGeom>
        </p:spPr>
      </p:pic>
      <p:sp>
        <p:nvSpPr>
          <p:cNvPr id="15" name="Rounded Rectangle 11">
            <a:extLst>
              <a:ext uri="{FF2B5EF4-FFF2-40B4-BE49-F238E27FC236}">
                <a16:creationId xmlns:a16="http://schemas.microsoft.com/office/drawing/2014/main" id="{6017985B-C7D6-496D-93E9-2086DE3CB25D}"/>
              </a:ext>
            </a:extLst>
          </p:cNvPr>
          <p:cNvSpPr/>
          <p:nvPr/>
        </p:nvSpPr>
        <p:spPr>
          <a:xfrm>
            <a:off x="3584531" y="607865"/>
            <a:ext cx="1018235"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60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90D5A109-D68B-48B1-A4BB-1F91D524186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542031" y="616803"/>
            <a:ext cx="2564571" cy="1162735"/>
          </a:xfrm>
          <a:prstGeom prst="rect">
            <a:avLst/>
          </a:prstGeom>
        </p:spPr>
      </p:pic>
      <p:grpSp>
        <p:nvGrpSpPr>
          <p:cNvPr id="17" name="Group 16">
            <a:extLst>
              <a:ext uri="{FF2B5EF4-FFF2-40B4-BE49-F238E27FC236}">
                <a16:creationId xmlns:a16="http://schemas.microsoft.com/office/drawing/2014/main" id="{3FA0C262-E2A4-4C41-8F88-EF1E22AC1FBF}"/>
              </a:ext>
            </a:extLst>
          </p:cNvPr>
          <p:cNvGrpSpPr/>
          <p:nvPr/>
        </p:nvGrpSpPr>
        <p:grpSpPr>
          <a:xfrm>
            <a:off x="1231134" y="1595320"/>
            <a:ext cx="6556866" cy="570588"/>
            <a:chOff x="1183343" y="1464304"/>
            <a:chExt cx="5945546" cy="570588"/>
          </a:xfrm>
        </p:grpSpPr>
        <p:sp>
          <p:nvSpPr>
            <p:cNvPr id="18" name="TextBox 17">
              <a:extLst>
                <a:ext uri="{FF2B5EF4-FFF2-40B4-BE49-F238E27FC236}">
                  <a16:creationId xmlns:a16="http://schemas.microsoft.com/office/drawing/2014/main" id="{419708A9-E7C0-4437-B35F-79DEF2B75DB9}"/>
                </a:ext>
              </a:extLst>
            </p:cNvPr>
            <p:cNvSpPr txBox="1"/>
            <p:nvPr/>
          </p:nvSpPr>
          <p:spPr>
            <a:xfrm>
              <a:off x="1820069" y="1474175"/>
              <a:ext cx="5308820" cy="461665"/>
            </a:xfrm>
            <a:prstGeom prst="rect">
              <a:avLst/>
            </a:prstGeom>
            <a:noFill/>
            <a:ln w="38100">
              <a:noFill/>
            </a:ln>
          </p:spPr>
          <p:txBody>
            <a:bodyPr wrap="square" rtlCol="0">
              <a:spAutoFit/>
            </a:bodyPr>
            <a:lstStyle/>
            <a:p>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p>
          </p:txBody>
        </p:sp>
        <p:sp>
          <p:nvSpPr>
            <p:cNvPr id="19" name="Oval 18">
              <a:extLst>
                <a:ext uri="{FF2B5EF4-FFF2-40B4-BE49-F238E27FC236}">
                  <a16:creationId xmlns:a16="http://schemas.microsoft.com/office/drawing/2014/main" id="{01DF23D1-6CFE-4CAE-823F-D67314ADE9BD}"/>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3</a:t>
              </a:r>
            </a:p>
          </p:txBody>
        </p:sp>
      </p:grpSp>
      <p:grpSp>
        <p:nvGrpSpPr>
          <p:cNvPr id="20" name="Group 19">
            <a:extLst>
              <a:ext uri="{FF2B5EF4-FFF2-40B4-BE49-F238E27FC236}">
                <a16:creationId xmlns:a16="http://schemas.microsoft.com/office/drawing/2014/main" id="{0110617A-7F20-4487-B189-05FE7C9D2FD8}"/>
              </a:ext>
            </a:extLst>
          </p:cNvPr>
          <p:cNvGrpSpPr/>
          <p:nvPr/>
        </p:nvGrpSpPr>
        <p:grpSpPr>
          <a:xfrm>
            <a:off x="1933328" y="1917352"/>
            <a:ext cx="9323449" cy="4940648"/>
            <a:chOff x="1859270" y="1759821"/>
            <a:chExt cx="8454190" cy="4940648"/>
          </a:xfrm>
        </p:grpSpPr>
        <p:sp>
          <p:nvSpPr>
            <p:cNvPr id="21" name="TextBox 20">
              <a:extLst>
                <a:ext uri="{FF2B5EF4-FFF2-40B4-BE49-F238E27FC236}">
                  <a16:creationId xmlns:a16="http://schemas.microsoft.com/office/drawing/2014/main" id="{889AE215-B20C-4AAA-81CF-CDB46F6B57E0}"/>
                </a:ext>
              </a:extLst>
            </p:cNvPr>
            <p:cNvSpPr txBox="1"/>
            <p:nvPr/>
          </p:nvSpPr>
          <p:spPr>
            <a:xfrm>
              <a:off x="1859270" y="1759821"/>
              <a:ext cx="8454190" cy="4940648"/>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hã</a:t>
              </a:r>
              <a:r>
                <a:rPr lang="vi-VN" sz="2800"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a:t>
              </a:r>
              <a:endParaRPr lang="en-VN"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Cổng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khoảng</a:t>
              </a:r>
              <a:r>
                <a:rPr lang="en-US" sz="2800" dirty="0">
                  <a:latin typeface="Arial" panose="020B0604020202020204" pitchFamily="34" charset="0"/>
                  <a:cs typeface="Arial" panose="020B0604020202020204" pitchFamily="34" charset="0"/>
                </a:rPr>
                <a:t>           m.</a:t>
              </a:r>
              <a:endParaRPr lang="en-VN"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Tòa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khoảng</a:t>
              </a:r>
              <a:r>
                <a:rPr lang="en-US" sz="2800" dirty="0">
                  <a:latin typeface="Arial" panose="020B0604020202020204" pitchFamily="34" charset="0"/>
                  <a:cs typeface="Arial" panose="020B0604020202020204" pitchFamily="34" charset="0"/>
                </a:rPr>
                <a:t>             m.</a:t>
              </a:r>
            </a:p>
            <a:p>
              <a:pPr>
                <a:lnSpc>
                  <a:spcPct val="150000"/>
                </a:lnSpc>
              </a:pPr>
              <a:endParaRPr lang="en-VN"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b)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hãy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lại</a:t>
              </a:r>
              <a:r>
                <a:rPr lang="en-US" sz="2800" dirty="0">
                  <a:latin typeface="Arial" panose="020B0604020202020204" pitchFamily="34" charset="0"/>
                  <a:cs typeface="Arial" panose="020B0604020202020204" pitchFamily="34" charset="0"/>
                </a:rPr>
                <a:t>:</a:t>
              </a:r>
              <a:endParaRPr lang="en-VN"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Cổng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rộng</a:t>
              </a:r>
              <a:r>
                <a:rPr lang="en-US" sz="2800" dirty="0">
                  <a:latin typeface="Arial" panose="020B0604020202020204" pitchFamily="34" charset="0"/>
                  <a:cs typeface="Arial" panose="020B0604020202020204" pitchFamily="34" charset="0"/>
                </a:rPr>
                <a:t>              m.</a:t>
              </a:r>
              <a:endParaRPr lang="en-VN"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 Hai </a:t>
              </a:r>
              <a:r>
                <a:rPr lang="en-US" sz="2800" dirty="0" err="1">
                  <a:latin typeface="Arial" panose="020B0604020202020204" pitchFamily="34" charset="0"/>
                  <a:cs typeface="Arial" panose="020B0604020202020204" pitchFamily="34" charset="0"/>
                </a:rPr>
                <a:t>cây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nhau</a:t>
              </a:r>
              <a:r>
                <a:rPr lang="en-US" sz="2800" dirty="0">
                  <a:latin typeface="Arial" panose="020B0604020202020204" pitchFamily="34" charset="0"/>
                  <a:cs typeface="Arial" panose="020B0604020202020204" pitchFamily="34" charset="0"/>
                </a:rPr>
                <a:t>           m.</a:t>
              </a:r>
              <a:endParaRPr lang="en-VN" sz="2800" dirty="0">
                <a:latin typeface="Arial" panose="020B0604020202020204" pitchFamily="34" charset="0"/>
                <a:cs typeface="Arial" panose="020B0604020202020204" pitchFamily="34" charset="0"/>
              </a:endParaRPr>
            </a:p>
            <a:p>
              <a:pPr>
                <a:lnSpc>
                  <a:spcPct val="150000"/>
                </a:lnSpc>
              </a:pPr>
              <a:endParaRPr lang="en-VN" sz="2800" dirty="0">
                <a:latin typeface="Arial" panose="020B0604020202020204" pitchFamily="34" charset="0"/>
                <a:cs typeface="Arial" panose="020B0604020202020204" pitchFamily="34" charset="0"/>
              </a:endParaRPr>
            </a:p>
          </p:txBody>
        </p:sp>
        <p:sp>
          <p:nvSpPr>
            <p:cNvPr id="22" name="Rounded Rectangle 13">
              <a:extLst>
                <a:ext uri="{FF2B5EF4-FFF2-40B4-BE49-F238E27FC236}">
                  <a16:creationId xmlns:a16="http://schemas.microsoft.com/office/drawing/2014/main" id="{2ACE8AFE-511A-4205-9DE8-5ADFFACE4086}"/>
                </a:ext>
              </a:extLst>
            </p:cNvPr>
            <p:cNvSpPr/>
            <p:nvPr/>
          </p:nvSpPr>
          <p:spPr>
            <a:xfrm>
              <a:off x="6862625" y="2385076"/>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0000"/>
                  </a:solidFill>
                  <a:latin typeface="Arial" panose="020B0604020202020204" pitchFamily="34" charset="0"/>
                  <a:cs typeface="Arial" panose="020B0604020202020204" pitchFamily="34" charset="0"/>
                </a:rPr>
                <a:t>?</a:t>
              </a:r>
            </a:p>
          </p:txBody>
        </p:sp>
        <p:sp>
          <p:nvSpPr>
            <p:cNvPr id="23" name="Rounded Rectangle 14">
              <a:extLst>
                <a:ext uri="{FF2B5EF4-FFF2-40B4-BE49-F238E27FC236}">
                  <a16:creationId xmlns:a16="http://schemas.microsoft.com/office/drawing/2014/main" id="{DD94936E-46E3-4570-ADB1-528526F4DF10}"/>
                </a:ext>
              </a:extLst>
            </p:cNvPr>
            <p:cNvSpPr/>
            <p:nvPr/>
          </p:nvSpPr>
          <p:spPr>
            <a:xfrm>
              <a:off x="6862625" y="314637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0000"/>
                  </a:solidFill>
                  <a:latin typeface="Arial" panose="020B0604020202020204" pitchFamily="34" charset="0"/>
                  <a:cs typeface="Arial" panose="020B0604020202020204" pitchFamily="34" charset="0"/>
                </a:rPr>
                <a:t>?</a:t>
              </a:r>
            </a:p>
          </p:txBody>
        </p:sp>
        <p:sp>
          <p:nvSpPr>
            <p:cNvPr id="24" name="Rounded Rectangle 15">
              <a:extLst>
                <a:ext uri="{FF2B5EF4-FFF2-40B4-BE49-F238E27FC236}">
                  <a16:creationId xmlns:a16="http://schemas.microsoft.com/office/drawing/2014/main" id="{19AFB4BC-AD8E-419E-A93D-356ADA8221E3}"/>
                </a:ext>
              </a:extLst>
            </p:cNvPr>
            <p:cNvSpPr/>
            <p:nvPr/>
          </p:nvSpPr>
          <p:spPr>
            <a:xfrm>
              <a:off x="5707314" y="477312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0000"/>
                  </a:solidFill>
                  <a:latin typeface="Arial" panose="020B0604020202020204" pitchFamily="34" charset="0"/>
                  <a:cs typeface="Arial" panose="020B0604020202020204" pitchFamily="34" charset="0"/>
                </a:rPr>
                <a:t>?</a:t>
              </a:r>
            </a:p>
          </p:txBody>
        </p:sp>
        <p:sp>
          <p:nvSpPr>
            <p:cNvPr id="25" name="Rounded Rectangle 16">
              <a:extLst>
                <a:ext uri="{FF2B5EF4-FFF2-40B4-BE49-F238E27FC236}">
                  <a16:creationId xmlns:a16="http://schemas.microsoft.com/office/drawing/2014/main" id="{3A9281D7-02FE-4C17-A523-2F44CF49365E}"/>
                </a:ext>
              </a:extLst>
            </p:cNvPr>
            <p:cNvSpPr/>
            <p:nvPr/>
          </p:nvSpPr>
          <p:spPr>
            <a:xfrm>
              <a:off x="7168090" y="5359155"/>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00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9210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8471" y="544945"/>
            <a:ext cx="78878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Rounded"/>
                <a:cs typeface="+mn-cs"/>
              </a:rPr>
              <a:t>HOẠT ĐỘNG TIẾP NỐI</a:t>
            </a:r>
            <a:endParaRPr kumimoji="0" lang="en-US" sz="3600" b="0" i="0" u="none" strike="noStrike" kern="1200" cap="none" spc="0" normalizeH="0" baseline="0" noProof="0">
              <a:ln>
                <a:noFill/>
              </a:ln>
              <a:solidFill>
                <a:prstClr val="black"/>
              </a:solidFill>
              <a:effectLst/>
              <a:uLnTx/>
              <a:uFillTx/>
              <a:latin typeface="Arial-Rounded"/>
              <a:cs typeface="+mn-cs"/>
            </a:endParaRPr>
          </a:p>
        </p:txBody>
      </p:sp>
      <p:sp>
        <p:nvSpPr>
          <p:cNvPr id="3" name="TextBox 2"/>
          <p:cNvSpPr txBox="1"/>
          <p:nvPr/>
        </p:nvSpPr>
        <p:spPr>
          <a:xfrm>
            <a:off x="3417455" y="2697018"/>
            <a:ext cx="53848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Ôn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lại</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kiến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thức</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về</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cách</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đo</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độ</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dài</a:t>
            </a:r>
            <a:r>
              <a:rPr lang="en-US" sz="2800" dirty="0" smtClean="0">
                <a:solidFill>
                  <a:prstClr val="black"/>
                </a:solidFill>
                <a:latin typeface="Arial" panose="020B0604020202020204" pitchFamily="34"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3417455" y="3874654"/>
            <a:ext cx="574501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Chuẩn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bị</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bài</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sau</a:t>
            </a:r>
            <a:r>
              <a:rPr lang="en-US" sz="2800" dirty="0" smtClean="0">
                <a:solidFill>
                  <a:prstClr val="black"/>
                </a:solidFill>
                <a:latin typeface="Arial" panose="020B0604020202020204" pitchFamily="34" charset="0"/>
                <a:cs typeface="Arial" panose="020B0604020202020204" pitchFamily="34" charset="0"/>
              </a:rPr>
              <a:t> </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Thực</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hành</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và</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trải</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nghiệm</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đo</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độ</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dài</a:t>
            </a:r>
            <a:endParaRPr kumimoji="0" lang="en-US" sz="2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8173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2985656"/>
            <a:ext cx="6400800" cy="206210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a:solidFill>
                  <a:prstClr val="white"/>
                </a:solidFill>
                <a:latin typeface="Times New Roman" pitchFamily="18" charset="0"/>
                <a:cs typeface="Times New Roman" pitchFamily="18" charset="0"/>
              </a:rPr>
              <a:t>Chú Sóc nâu đang cố gắng nhặt những hạt dẻ để mang về tổ. Các em hãy giúp đỡ chú Sóc bằng cách trả lời đúng các câu hỏi nhé.</a:t>
            </a:r>
          </a:p>
        </p:txBody>
      </p:sp>
      <p:pic>
        <p:nvPicPr>
          <p:cNvPr id="5" name="Picture 5" descr="C:\Users\ADMIN\Desktop\Tai nguyen thiet ke tro choi\Bảng gỗ\choi.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8763000" y="38426"/>
            <a:ext cx="1747960" cy="668655"/>
          </a:xfrm>
          <a:prstGeom prst="rect">
            <a:avLst/>
          </a:prstGeom>
          <a:noFill/>
          <a:extLst>
            <a:ext uri="{909E8E84-426E-40DD-AFC4-6F175D3DCCD1}">
              <a14:hiddenFill xmlns:a14="http://schemas.microsoft.com/office/drawing/2010/main">
                <a:solidFill>
                  <a:srgbClr val="FFFFFF"/>
                </a:solidFill>
              </a14:hiddenFill>
            </a:ext>
          </a:extLst>
        </p:spPr>
      </p:pic>
      <p:pic>
        <p:nvPicPr>
          <p:cNvPr id="6" name="PartOfYourWorld-V.A-35654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676400" y="-42884"/>
            <a:ext cx="609600" cy="609600"/>
          </a:xfrm>
          <a:prstGeom prst="rect">
            <a:avLst/>
          </a:prstGeom>
        </p:spPr>
      </p:pic>
    </p:spTree>
    <p:extLst>
      <p:ext uri="{BB962C8B-B14F-4D97-AF65-F5344CB8AC3E}">
        <p14:creationId xmlns:p14="http://schemas.microsoft.com/office/powerpoint/2010/main" val="36619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fill="hold" display="0">
                  <p:stCondLst>
                    <p:cond delay="indefinite"/>
                  </p:stCondLst>
                  <p:endCondLst>
                    <p:cond evt="onStopAudio" delay="0">
                      <p:tgtEl>
                        <p:sldTgt/>
                      </p:tgtEl>
                    </p:cond>
                  </p:endCondLst>
                </p:cTn>
                <p:tgtEl>
                  <p:spTgt spid="6"/>
                </p:tgtEl>
              </p:cMediaNode>
            </p:audio>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4000" r="-4000"/>
          </a:stretch>
        </a:blipFill>
        <a:effectLst/>
      </p:bgPr>
    </p:bg>
    <p:spTree>
      <p:nvGrpSpPr>
        <p:cNvPr id="1" name=""/>
        <p:cNvGrpSpPr/>
        <p:nvPr/>
      </p:nvGrpSpPr>
      <p:grpSpPr>
        <a:xfrm>
          <a:off x="0" y="0"/>
          <a:ext cx="0" cy="0"/>
          <a:chOff x="0" y="0"/>
          <a:chExt cx="0" cy="0"/>
        </a:xfrm>
      </p:grpSpPr>
      <p:sp>
        <p:nvSpPr>
          <p:cNvPr id="2" name="Rounded Rectangle 1"/>
          <p:cNvSpPr/>
          <p:nvPr/>
        </p:nvSpPr>
        <p:spPr>
          <a:xfrm>
            <a:off x="1818167" y="152400"/>
            <a:ext cx="8506047" cy="205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2700670" y="302330"/>
            <a:ext cx="6953693" cy="1569660"/>
          </a:xfrm>
          <a:prstGeom prst="rect">
            <a:avLst/>
          </a:prstGeom>
          <a:noFill/>
        </p:spPr>
        <p:txBody>
          <a:bodyPr wrap="square" rtlCol="0">
            <a:spAutoFit/>
          </a:bodyPr>
          <a:lstStyle/>
          <a:p>
            <a:r>
              <a:rPr lang="en-US" sz="3200" dirty="0" err="1">
                <a:solidFill>
                  <a:prstClr val="black"/>
                </a:solidFill>
                <a:latin typeface="Times New Roman" pitchFamily="18" charset="0"/>
                <a:cs typeface="Times New Roman" pitchFamily="18" charset="0"/>
              </a:rPr>
              <a:t>Bạn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Quỳnh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mua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hết</a:t>
            </a:r>
            <a:r>
              <a:rPr lang="en-US" sz="3200" dirty="0">
                <a:solidFill>
                  <a:prstClr val="black"/>
                </a:solidFill>
                <a:latin typeface="Times New Roman" pitchFamily="18" charset="0"/>
                <a:cs typeface="Times New Roman" pitchFamily="18" charset="0"/>
              </a:rPr>
              <a:t> 5000 </a:t>
            </a:r>
            <a:r>
              <a:rPr lang="en-US" sz="3200" dirty="0" err="1">
                <a:solidFill>
                  <a:prstClr val="black"/>
                </a:solidFill>
                <a:latin typeface="Times New Roman" pitchFamily="18" charset="0"/>
                <a:cs typeface="Times New Roman" pitchFamily="18" charset="0"/>
              </a:rPr>
              <a:t>đồng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Hỏi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Quỳnh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phải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chọn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tờ</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cô</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hàng</a:t>
            </a:r>
            <a:r>
              <a:rPr lang="en-US" sz="3200" dirty="0">
                <a:solidFill>
                  <a:prstClr val="black"/>
                </a:solidFill>
                <a:latin typeface="Times New Roman" pitchFamily="18" charset="0"/>
                <a:cs typeface="Times New Roman" pitchFamily="18" charset="0"/>
              </a:rPr>
              <a:t>?</a:t>
            </a:r>
          </a:p>
        </p:txBody>
      </p:sp>
      <p:sp>
        <p:nvSpPr>
          <p:cNvPr id="7" name="TextBox 6"/>
          <p:cNvSpPr txBox="1"/>
          <p:nvPr/>
        </p:nvSpPr>
        <p:spPr>
          <a:xfrm>
            <a:off x="969336" y="3174607"/>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p>
        </p:txBody>
      </p:sp>
      <p:sp>
        <p:nvSpPr>
          <p:cNvPr id="8" name="TextBox 7"/>
          <p:cNvSpPr txBox="1"/>
          <p:nvPr/>
        </p:nvSpPr>
        <p:spPr>
          <a:xfrm>
            <a:off x="969336" y="4550803"/>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a:t>
            </a:r>
          </a:p>
        </p:txBody>
      </p:sp>
      <p:sp>
        <p:nvSpPr>
          <p:cNvPr id="9" name="TextBox 8"/>
          <p:cNvSpPr txBox="1"/>
          <p:nvPr/>
        </p:nvSpPr>
        <p:spPr>
          <a:xfrm>
            <a:off x="7086600" y="4572001"/>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a:t>
            </a:r>
          </a:p>
        </p:txBody>
      </p:sp>
      <p:sp>
        <p:nvSpPr>
          <p:cNvPr id="10" name="TextBox 9"/>
          <p:cNvSpPr txBox="1"/>
          <p:nvPr/>
        </p:nvSpPr>
        <p:spPr>
          <a:xfrm>
            <a:off x="7086600" y="3312679"/>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p>
        </p:txBody>
      </p:sp>
      <p:pic>
        <p:nvPicPr>
          <p:cNvPr id="11" name="Picture 10">
            <a:hlinkClick r:id="" action="ppaction://hlinkshowjump?jump=nextslide"/>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61" t="11511" r="15952" b="13064"/>
          <a:stretch/>
        </p:blipFill>
        <p:spPr>
          <a:xfrm>
            <a:off x="8430490" y="4864388"/>
            <a:ext cx="2202874" cy="1927869"/>
          </a:xfrm>
          <a:prstGeom prst="rect">
            <a:avLst/>
          </a:prstGeom>
        </p:spPr>
      </p:pic>
      <p:pic>
        <p:nvPicPr>
          <p:cNvPr id="13" name="B"/>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56710" y="2130997"/>
            <a:ext cx="4800601" cy="4826694"/>
          </a:xfrm>
          <a:prstGeom prst="rect">
            <a:avLst/>
          </a:prstGeom>
        </p:spPr>
      </p:pic>
      <p:pic>
        <p:nvPicPr>
          <p:cNvPr id="16" name="C"/>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609110" y="2283397"/>
            <a:ext cx="4800601" cy="4826694"/>
          </a:xfrm>
          <a:prstGeom prst="rect">
            <a:avLst/>
          </a:prstGeom>
        </p:spPr>
      </p:pic>
      <p:pic>
        <p:nvPicPr>
          <p:cNvPr id="1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420600" y="216767"/>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460514" y="1168687"/>
            <a:ext cx="609600" cy="6096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456885" y="2283397"/>
            <a:ext cx="609600" cy="6096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420600" y="3504490"/>
            <a:ext cx="609600" cy="609600"/>
          </a:xfrm>
          <a:prstGeom prst="rect">
            <a:avLst/>
          </a:prstGeom>
        </p:spPr>
      </p:pic>
      <p:pic>
        <p:nvPicPr>
          <p:cNvPr id="23" name="Picture 22" descr="5000 đồng (tiền Việt) – Wikipedia tiếng Việt">
            <a:extLst>
              <a:ext uri="{FF2B5EF4-FFF2-40B4-BE49-F238E27FC236}">
                <a16:creationId xmlns:a16="http://schemas.microsoft.com/office/drawing/2014/main" id="{ED52C060-CC80-D445-B4E5-F4B6DCD660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9114" y="2526210"/>
            <a:ext cx="3412372" cy="16933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FF61B768-80F6-7B4B-BB89-7E77E0534803}"/>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1779114" y="4490310"/>
            <a:ext cx="3186727" cy="16367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Tiền 1 nghìn - Tư liệu Tiểu học - Đinh Hữu - Luyện chữ đẹp Thầy Đinh Văn Hữu">
            <a:extLst>
              <a:ext uri="{FF2B5EF4-FFF2-40B4-BE49-F238E27FC236}">
                <a16:creationId xmlns:a16="http://schemas.microsoft.com/office/drawing/2014/main" id="{C4D0EBA0-331F-EF4C-AD6F-07D0119443DE}"/>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sharpenSoften amount="19000"/>
                    </a14:imgEffect>
                    <a14:imgEffect>
                      <a14:brightnessContrast bright="6000"/>
                    </a14:imgEffect>
                  </a14:imgLayer>
                </a14:imgProps>
              </a:ext>
              <a:ext uri="{28A0092B-C50C-407E-A947-70E740481C1C}">
                <a14:useLocalDpi xmlns:a14="http://schemas.microsoft.com/office/drawing/2010/main" val="0"/>
              </a:ext>
            </a:extLst>
          </a:blip>
          <a:srcRect b="50000"/>
          <a:stretch/>
        </p:blipFill>
        <p:spPr bwMode="auto">
          <a:xfrm>
            <a:off x="7821708" y="4490310"/>
            <a:ext cx="3432476" cy="16933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200 đồng (tiền Việt) – Wikipedia tiếng Việt">
            <a:extLst>
              <a:ext uri="{FF2B5EF4-FFF2-40B4-BE49-F238E27FC236}">
                <a16:creationId xmlns:a16="http://schemas.microsoft.com/office/drawing/2014/main" id="{D3EC506E-B8FC-C049-BA37-2973C274267F}"/>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sharpenSoften amount="37000"/>
                    </a14:imgEffect>
                  </a14:imgLayer>
                </a14:imgProps>
              </a:ext>
              <a:ext uri="{28A0092B-C50C-407E-A947-70E740481C1C}">
                <a14:useLocalDpi xmlns:a14="http://schemas.microsoft.com/office/drawing/2010/main" val="0"/>
              </a:ext>
            </a:extLst>
          </a:blip>
          <a:srcRect/>
          <a:stretch>
            <a:fillRect/>
          </a:stretch>
        </p:blipFill>
        <p:spPr bwMode="auto">
          <a:xfrm>
            <a:off x="7835954" y="2582077"/>
            <a:ext cx="3386710" cy="1693356"/>
          </a:xfrm>
          <a:prstGeom prst="rect">
            <a:avLst/>
          </a:prstGeom>
          <a:noFill/>
          <a:extLst>
            <a:ext uri="{909E8E84-426E-40DD-AFC4-6F175D3DCCD1}">
              <a14:hiddenFill xmlns:a14="http://schemas.microsoft.com/office/drawing/2010/main">
                <a:solidFill>
                  <a:srgbClr val="FFFFFF"/>
                </a:solidFill>
              </a14:hiddenFill>
            </a:ext>
          </a:extLst>
        </p:spPr>
      </p:pic>
      <p:pic>
        <p:nvPicPr>
          <p:cNvPr id="12" name="Đ"/>
          <p:cNvPicPr>
            <a:picLocks noChangeAspect="1"/>
          </p:cNvPicPr>
          <p:nvPr/>
        </p:nvPicPr>
        <p:blipFill rotWithShape="1">
          <a:blip r:embed="rId19">
            <a:extLst>
              <a:ext uri="{BEBA8EAE-BF5A-486C-A8C5-ECC9F3942E4B}">
                <a14:imgProps xmlns:a14="http://schemas.microsoft.com/office/drawing/2010/main">
                  <a14:imgLayer r:embed="rId20">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val="0"/>
              </a:ext>
            </a:extLst>
          </a:blip>
          <a:srcRect l="16457" r="19395"/>
          <a:stretch/>
        </p:blipFill>
        <p:spPr>
          <a:xfrm>
            <a:off x="4017819" y="1370180"/>
            <a:ext cx="4468090" cy="5487820"/>
          </a:xfrm>
          <a:prstGeom prst="rect">
            <a:avLst/>
          </a:prstGeom>
        </p:spPr>
      </p:pic>
      <p:pic>
        <p:nvPicPr>
          <p:cNvPr id="17" name="D"/>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04756" y="2089608"/>
            <a:ext cx="4800601" cy="4826694"/>
          </a:xfrm>
          <a:prstGeom prst="rect">
            <a:avLst/>
          </a:prstGeom>
        </p:spPr>
      </p:pic>
    </p:spTree>
    <p:extLst>
      <p:ext uri="{BB962C8B-B14F-4D97-AF65-F5344CB8AC3E}">
        <p14:creationId xmlns:p14="http://schemas.microsoft.com/office/powerpoint/2010/main" val="120662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par>
                                <p:cTn id="29" presetID="14"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par>
                                <p:cTn id="32" presetID="14" presetClass="entr" presetSubtype="1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8091" fill="hold"/>
                                        <p:tgtEl>
                                          <p:spTgt spid="18"/>
                                        </p:tgtEl>
                                      </p:cBhvr>
                                    </p:cmd>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 presetClass="mediacall" presetSubtype="0" fill="hold" nodeType="withEffect">
                                  <p:stCondLst>
                                    <p:cond delay="0"/>
                                  </p:stCondLst>
                                  <p:childTnLst>
                                    <p:cmd type="call" cmd="playFrom(0.0)">
                                      <p:cBhvr>
                                        <p:cTn id="55" dur="8158" fill="hold"/>
                                        <p:tgtEl>
                                          <p:spTgt spid="19"/>
                                        </p:tgtEl>
                                      </p:cBhvr>
                                    </p:cmd>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 presetClass="mediacall" presetSubtype="0" fill="hold" nodeType="withEffect">
                                  <p:stCondLst>
                                    <p:cond delay="0"/>
                                  </p:stCondLst>
                                  <p:childTnLst>
                                    <p:cmd type="call" cmd="playFrom(0.0)">
                                      <p:cBhvr>
                                        <p:cTn id="69" dur="8158" fill="hold"/>
                                        <p:tgtEl>
                                          <p:spTgt spid="21"/>
                                        </p:tgtEl>
                                      </p:cBhvr>
                                    </p:cmd>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16"/>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 presetClass="mediacall" presetSubtype="0" fill="hold" nodeType="withEffect">
                                  <p:stCondLst>
                                    <p:cond delay="0"/>
                                  </p:stCondLst>
                                  <p:childTnLst>
                                    <p:cmd type="call" cmd="playFrom(0.0)">
                                      <p:cBhvr>
                                        <p:cTn id="83" dur="8158" fill="hold"/>
                                        <p:tgtEl>
                                          <p:spTgt spid="22"/>
                                        </p:tgtEl>
                                      </p:cBhvr>
                                    </p:cmd>
                                  </p:child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17"/>
                                        </p:tgtEl>
                                      </p:cBhvr>
                                    </p:animEffect>
                                    <p:set>
                                      <p:cBhvr>
                                        <p:cTn id="8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90" fill="hold" display="0">
                  <p:stCondLst>
                    <p:cond delay="indefinite"/>
                  </p:stCondLst>
                  <p:endCondLst>
                    <p:cond evt="onStopAudio" delay="0">
                      <p:tgtEl>
                        <p:sldTgt/>
                      </p:tgtEl>
                    </p:cond>
                  </p:endCondLst>
                </p:cTn>
                <p:tgtEl>
                  <p:spTgt spid="18"/>
                </p:tgtEl>
              </p:cMediaNode>
            </p:audio>
            <p:audio>
              <p:cMediaNode vol="80000">
                <p:cTn id="91" fill="hold" display="0">
                  <p:stCondLst>
                    <p:cond delay="indefinite"/>
                  </p:stCondLst>
                  <p:endCondLst>
                    <p:cond evt="onStopAudio" delay="0">
                      <p:tgtEl>
                        <p:sldTgt/>
                      </p:tgtEl>
                    </p:cond>
                  </p:endCondLst>
                </p:cTn>
                <p:tgtEl>
                  <p:spTgt spid="19"/>
                </p:tgtEl>
              </p:cMediaNode>
            </p:audio>
            <p:audio>
              <p:cMediaNode vol="80000">
                <p:cTn id="92" fill="hold" display="0">
                  <p:stCondLst>
                    <p:cond delay="indefinite"/>
                  </p:stCondLst>
                  <p:endCondLst>
                    <p:cond evt="onStopAudio" delay="0">
                      <p:tgtEl>
                        <p:sldTgt/>
                      </p:tgtEl>
                    </p:cond>
                  </p:endCondLst>
                </p:cTn>
                <p:tgtEl>
                  <p:spTgt spid="21"/>
                </p:tgtEl>
              </p:cMediaNode>
            </p:audio>
            <p:audio>
              <p:cMediaNode vol="80000">
                <p:cTn id="93" fill="hold" display="0">
                  <p:stCondLst>
                    <p:cond delay="indefinite"/>
                  </p:stCondLst>
                  <p:endCondLst>
                    <p:cond evt="onStopAudio" delay="0">
                      <p:tgtEl>
                        <p:sldTgt/>
                      </p:tgtEl>
                    </p:cond>
                  </p:endCondLst>
                </p:cTn>
                <p:tgtEl>
                  <p:spTgt spid="22"/>
                </p:tgtEl>
              </p:cMediaNode>
            </p:audio>
          </p:childTnLst>
        </p:cTn>
      </p:par>
    </p:tnLst>
    <p:bldLst>
      <p:bldP spid="2" grpId="0" animBg="1"/>
      <p:bldP spid="3" grpId="0"/>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Rounded Rectangle 1"/>
          <p:cNvSpPr/>
          <p:nvPr/>
        </p:nvSpPr>
        <p:spPr>
          <a:xfrm>
            <a:off x="3200400" y="152400"/>
            <a:ext cx="6019800" cy="205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4419602" y="701632"/>
            <a:ext cx="5181600" cy="707886"/>
          </a:xfrm>
          <a:prstGeom prst="rect">
            <a:avLst/>
          </a:prstGeom>
          <a:noFill/>
        </p:spPr>
        <p:txBody>
          <a:bodyPr wrap="square" rtlCol="0">
            <a:spAutoFit/>
          </a:bodyPr>
          <a:lstStyle/>
          <a:p>
            <a:r>
              <a:rPr lang="ja-JP" altLang="en-US" sz="4000" dirty="0">
                <a:solidFill>
                  <a:prstClr val="black"/>
                </a:solidFill>
                <a:latin typeface="+mj-lt"/>
                <a:cs typeface="Times New Roman" pitchFamily="18" charset="0"/>
              </a:rPr>
              <a:t>１㎞＝ </a:t>
            </a:r>
            <a:r>
              <a:rPr lang="en-US" altLang="ja-JP" sz="4000" dirty="0">
                <a:solidFill>
                  <a:prstClr val="black"/>
                </a:solidFill>
                <a:latin typeface="+mj-lt"/>
                <a:cs typeface="Times New Roman" pitchFamily="18" charset="0"/>
              </a:rPr>
              <a:t>? m</a:t>
            </a:r>
            <a:endParaRPr lang="en-US" sz="4000" dirty="0">
              <a:solidFill>
                <a:prstClr val="black"/>
              </a:solidFill>
              <a:latin typeface="+mj-lt"/>
              <a:cs typeface="Times New Roman" pitchFamily="18" charset="0"/>
            </a:endParaRPr>
          </a:p>
        </p:txBody>
      </p:sp>
      <p:sp>
        <p:nvSpPr>
          <p:cNvPr id="7" name="TextBox 6"/>
          <p:cNvSpPr txBox="1"/>
          <p:nvPr/>
        </p:nvSpPr>
        <p:spPr>
          <a:xfrm>
            <a:off x="7086600" y="4574883"/>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1000 </a:t>
            </a:r>
          </a:p>
        </p:txBody>
      </p:sp>
      <p:sp>
        <p:nvSpPr>
          <p:cNvPr id="8" name="TextBox 7"/>
          <p:cNvSpPr txBox="1"/>
          <p:nvPr/>
        </p:nvSpPr>
        <p:spPr>
          <a:xfrm>
            <a:off x="2216727" y="4574884"/>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100</a:t>
            </a:r>
          </a:p>
        </p:txBody>
      </p:sp>
      <p:sp>
        <p:nvSpPr>
          <p:cNvPr id="9" name="TextBox 8"/>
          <p:cNvSpPr txBox="1"/>
          <p:nvPr/>
        </p:nvSpPr>
        <p:spPr>
          <a:xfrm>
            <a:off x="2265218" y="3185835"/>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10000</a:t>
            </a:r>
          </a:p>
        </p:txBody>
      </p:sp>
      <p:sp>
        <p:nvSpPr>
          <p:cNvPr id="10" name="TextBox 9"/>
          <p:cNvSpPr txBox="1"/>
          <p:nvPr/>
        </p:nvSpPr>
        <p:spPr>
          <a:xfrm>
            <a:off x="7086600" y="3312679"/>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10</a:t>
            </a:r>
          </a:p>
        </p:txBody>
      </p:sp>
      <p:pic>
        <p:nvPicPr>
          <p:cNvPr id="11" name="Picture 10">
            <a:hlinkClick r:id="" action="ppaction://hlinkshowjump?jump=nextslide"/>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61" t="11511" r="15952" b="13064"/>
          <a:stretch/>
        </p:blipFill>
        <p:spPr>
          <a:xfrm>
            <a:off x="8499765" y="4867271"/>
            <a:ext cx="2202874" cy="1927869"/>
          </a:xfrm>
          <a:prstGeom prst="rect">
            <a:avLst/>
          </a:prstGeom>
        </p:spPr>
      </p:pic>
      <p:pic>
        <p:nvPicPr>
          <p:cNvPr id="12" name="Đ"/>
          <p:cNvPicPr>
            <a:picLocks noChangeAspect="1"/>
          </p:cNvPicPr>
          <p:nvPr/>
        </p:nvPicPr>
        <p:blipFill rotWithShape="1">
          <a:blip r:embed="rId8">
            <a:extLst>
              <a:ext uri="{BEBA8EAE-BF5A-486C-A8C5-ECC9F3942E4B}">
                <a14:imgProps xmlns:a14="http://schemas.microsoft.com/office/drawing/2010/main">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val="0"/>
              </a:ext>
            </a:extLst>
          </a:blip>
          <a:srcRect l="16457" r="19395"/>
          <a:stretch/>
        </p:blipFill>
        <p:spPr>
          <a:xfrm>
            <a:off x="4017819" y="1370180"/>
            <a:ext cx="4468090" cy="5487820"/>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56710" y="2130997"/>
            <a:ext cx="4800601" cy="4826694"/>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650592" y="2161537"/>
            <a:ext cx="4800601" cy="4826694"/>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571009" y="2283116"/>
            <a:ext cx="4800601" cy="4826694"/>
          </a:xfrm>
          <a:prstGeom prst="rect">
            <a:avLst/>
          </a:prstGeom>
        </p:spPr>
      </p:pic>
      <p:pic>
        <p:nvPicPr>
          <p:cNvPr id="1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20600" y="216767"/>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60514" y="1168687"/>
            <a:ext cx="609600" cy="6096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56885" y="2283397"/>
            <a:ext cx="609600" cy="6096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20600" y="3504490"/>
            <a:ext cx="609600" cy="609600"/>
          </a:xfrm>
          <a:prstGeom prst="rect">
            <a:avLst/>
          </a:prstGeom>
        </p:spPr>
      </p:pic>
    </p:spTree>
    <p:extLst>
      <p:ext uri="{BB962C8B-B14F-4D97-AF65-F5344CB8AC3E}">
        <p14:creationId xmlns:p14="http://schemas.microsoft.com/office/powerpoint/2010/main" val="139628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mediacall" presetSubtype="0" fill="hold" nodeType="withEffect">
                                  <p:stCondLst>
                                    <p:cond delay="0"/>
                                  </p:stCondLst>
                                  <p:childTnLst>
                                    <p:cmd type="call" cmd="playFrom(0.0)">
                                      <p:cBhvr>
                                        <p:cTn id="37" dur="8091" fill="hold"/>
                                        <p:tgtEl>
                                          <p:spTgt spid="18"/>
                                        </p:tgtEl>
                                      </p:cBhvr>
                                    </p:cmd>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9"/>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 presetClass="mediacall" presetSubtype="0" fill="hold" nodeType="withEffect">
                                  <p:stCondLst>
                                    <p:cond delay="0"/>
                                  </p:stCondLst>
                                  <p:childTnLst>
                                    <p:cmd type="call" cmd="playFrom(0.0)">
                                      <p:cBhvr>
                                        <p:cTn id="65" dur="8158" fill="hold"/>
                                        <p:tgtEl>
                                          <p:spTgt spid="21"/>
                                        </p:tgtEl>
                                      </p:cBhvr>
                                    </p:cmd>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 presetClass="mediacall" presetSubtype="0" fill="hold" nodeType="withEffect">
                                  <p:stCondLst>
                                    <p:cond delay="0"/>
                                  </p:stCondLst>
                                  <p:childTnLst>
                                    <p:cmd type="call" cmd="playFrom(0.0)">
                                      <p:cBhvr>
                                        <p:cTn id="79" dur="8158" fill="hold"/>
                                        <p:tgtEl>
                                          <p:spTgt spid="22"/>
                                        </p:tgtEl>
                                      </p:cBhvr>
                                    </p:cmd>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86" fill="hold" display="0">
                  <p:stCondLst>
                    <p:cond delay="indefinite"/>
                  </p:stCondLst>
                  <p:endCondLst>
                    <p:cond evt="onStopAudio" delay="0">
                      <p:tgtEl>
                        <p:sldTgt/>
                      </p:tgtEl>
                    </p:cond>
                  </p:endCondLst>
                </p:cTn>
                <p:tgtEl>
                  <p:spTgt spid="18"/>
                </p:tgtEl>
              </p:cMediaNode>
            </p:audio>
            <p:audio>
              <p:cMediaNode vol="80000">
                <p:cTn id="87" fill="hold" display="0">
                  <p:stCondLst>
                    <p:cond delay="indefinite"/>
                  </p:stCondLst>
                  <p:endCondLst>
                    <p:cond evt="onStopAudio" delay="0">
                      <p:tgtEl>
                        <p:sldTgt/>
                      </p:tgtEl>
                    </p:cond>
                  </p:endCondLst>
                </p:cTn>
                <p:tgtEl>
                  <p:spTgt spid="19"/>
                </p:tgtEl>
              </p:cMediaNode>
            </p:audio>
            <p:audio>
              <p:cMediaNode vol="80000">
                <p:cTn id="88" fill="hold" display="0">
                  <p:stCondLst>
                    <p:cond delay="indefinite"/>
                  </p:stCondLst>
                  <p:endCondLst>
                    <p:cond evt="onStopAudio" delay="0">
                      <p:tgtEl>
                        <p:sldTgt/>
                      </p:tgtEl>
                    </p:cond>
                  </p:endCondLst>
                </p:cTn>
                <p:tgtEl>
                  <p:spTgt spid="21"/>
                </p:tgtEl>
              </p:cMediaNode>
            </p:audio>
            <p:audio>
              <p:cMediaNode vol="80000">
                <p:cTn id="89" fill="hold" display="0">
                  <p:stCondLst>
                    <p:cond delay="indefinite"/>
                  </p:stCondLst>
                  <p:endCondLst>
                    <p:cond evt="onStopAudio" delay="0">
                      <p:tgtEl>
                        <p:sldTgt/>
                      </p:tgtEl>
                    </p:cond>
                  </p:endCondLst>
                </p:cTn>
                <p:tgtEl>
                  <p:spTgt spid="22"/>
                </p:tgtEl>
              </p:cMediaNode>
            </p:audio>
          </p:childTnLst>
        </p:cTn>
      </p:par>
    </p:tnLst>
    <p:bldLst>
      <p:bldP spid="2" grpId="0" animBg="1"/>
      <p:bldP spid="3" grpId="0"/>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200400" y="152400"/>
            <a:ext cx="6019800" cy="205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4350327" y="721708"/>
            <a:ext cx="5181600" cy="769441"/>
          </a:xfrm>
          <a:prstGeom prst="rect">
            <a:avLst/>
          </a:prstGeom>
          <a:noFill/>
        </p:spPr>
        <p:txBody>
          <a:bodyPr wrap="square" rtlCol="0">
            <a:spAutoFit/>
          </a:bodyPr>
          <a:lstStyle/>
          <a:p>
            <a:r>
              <a:rPr lang="en-US" sz="4400" dirty="0">
                <a:solidFill>
                  <a:prstClr val="black"/>
                </a:solidFill>
                <a:latin typeface="Times New Roman" pitchFamily="18" charset="0"/>
                <a:cs typeface="Times New Roman" pitchFamily="18" charset="0"/>
              </a:rPr>
              <a:t>1 m = ? dm</a:t>
            </a:r>
          </a:p>
        </p:txBody>
      </p:sp>
      <p:sp>
        <p:nvSpPr>
          <p:cNvPr id="7" name="TextBox 6"/>
          <p:cNvSpPr txBox="1"/>
          <p:nvPr/>
        </p:nvSpPr>
        <p:spPr>
          <a:xfrm>
            <a:off x="7086600" y="3312678"/>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10</a:t>
            </a:r>
          </a:p>
        </p:txBody>
      </p:sp>
      <p:sp>
        <p:nvSpPr>
          <p:cNvPr id="8" name="TextBox 7"/>
          <p:cNvSpPr txBox="1"/>
          <p:nvPr/>
        </p:nvSpPr>
        <p:spPr>
          <a:xfrm>
            <a:off x="2216727" y="4574884"/>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1000</a:t>
            </a:r>
          </a:p>
        </p:txBody>
      </p:sp>
      <p:sp>
        <p:nvSpPr>
          <p:cNvPr id="9" name="TextBox 8"/>
          <p:cNvSpPr txBox="1"/>
          <p:nvPr/>
        </p:nvSpPr>
        <p:spPr>
          <a:xfrm>
            <a:off x="7086600" y="4572001"/>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100</a:t>
            </a:r>
          </a:p>
        </p:txBody>
      </p:sp>
      <p:sp>
        <p:nvSpPr>
          <p:cNvPr id="10" name="TextBox 9"/>
          <p:cNvSpPr txBox="1"/>
          <p:nvPr/>
        </p:nvSpPr>
        <p:spPr>
          <a:xfrm>
            <a:off x="2216727" y="3312679"/>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10000</a:t>
            </a:r>
          </a:p>
        </p:txBody>
      </p:sp>
      <p:pic>
        <p:nvPicPr>
          <p:cNvPr id="11" name="Picture 10">
            <a:hlinkClick r:id="" action="ppaction://hlinkshowjump?jump=nextslide"/>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61" t="11511" r="15952" b="13064"/>
          <a:stretch/>
        </p:blipFill>
        <p:spPr>
          <a:xfrm>
            <a:off x="8430490" y="4864388"/>
            <a:ext cx="2202874" cy="1927869"/>
          </a:xfrm>
          <a:prstGeom prst="rect">
            <a:avLst/>
          </a:prstGeom>
        </p:spPr>
      </p:pic>
      <p:pic>
        <p:nvPicPr>
          <p:cNvPr id="12" name="Đ"/>
          <p:cNvPicPr>
            <a:picLocks noChangeAspect="1"/>
          </p:cNvPicPr>
          <p:nvPr/>
        </p:nvPicPr>
        <p:blipFill rotWithShape="1">
          <a:blip r:embed="rId8">
            <a:extLst>
              <a:ext uri="{BEBA8EAE-BF5A-486C-A8C5-ECC9F3942E4B}">
                <a14:imgProps xmlns:a14="http://schemas.microsoft.com/office/drawing/2010/main">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val="0"/>
              </a:ext>
            </a:extLst>
          </a:blip>
          <a:srcRect l="16457" r="19395"/>
          <a:stretch/>
        </p:blipFill>
        <p:spPr>
          <a:xfrm>
            <a:off x="4017819" y="1370180"/>
            <a:ext cx="4468090" cy="5487820"/>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56710" y="2130997"/>
            <a:ext cx="4800601" cy="4826694"/>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609110" y="2283397"/>
            <a:ext cx="4800601" cy="4826694"/>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581401" y="2060457"/>
            <a:ext cx="4800601" cy="4826694"/>
          </a:xfrm>
          <a:prstGeom prst="rect">
            <a:avLst/>
          </a:prstGeom>
        </p:spPr>
      </p:pic>
      <p:pic>
        <p:nvPicPr>
          <p:cNvPr id="1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20600" y="216767"/>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60514" y="1168687"/>
            <a:ext cx="609600" cy="6096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56885" y="2283397"/>
            <a:ext cx="609600" cy="6096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20600" y="3504490"/>
            <a:ext cx="609600" cy="609600"/>
          </a:xfrm>
          <a:prstGeom prst="rect">
            <a:avLst/>
          </a:prstGeom>
        </p:spPr>
      </p:pic>
    </p:spTree>
    <p:extLst>
      <p:ext uri="{BB962C8B-B14F-4D97-AF65-F5344CB8AC3E}">
        <p14:creationId xmlns:p14="http://schemas.microsoft.com/office/powerpoint/2010/main" val="389248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mediacall" presetSubtype="0" fill="hold" nodeType="withEffect">
                                  <p:stCondLst>
                                    <p:cond delay="0"/>
                                  </p:stCondLst>
                                  <p:childTnLst>
                                    <p:cmd type="call" cmd="playFrom(0.0)">
                                      <p:cBhvr>
                                        <p:cTn id="37" dur="8091" fill="hold"/>
                                        <p:tgtEl>
                                          <p:spTgt spid="18"/>
                                        </p:tgtEl>
                                      </p:cBhvr>
                                    </p:cmd>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9"/>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 presetClass="mediacall" presetSubtype="0" fill="hold" nodeType="withEffect">
                                  <p:stCondLst>
                                    <p:cond delay="0"/>
                                  </p:stCondLst>
                                  <p:childTnLst>
                                    <p:cmd type="call" cmd="playFrom(0.0)">
                                      <p:cBhvr>
                                        <p:cTn id="65" dur="8158" fill="hold"/>
                                        <p:tgtEl>
                                          <p:spTgt spid="21"/>
                                        </p:tgtEl>
                                      </p:cBhvr>
                                    </p:cmd>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 presetClass="mediacall" presetSubtype="0" fill="hold" nodeType="withEffect">
                                  <p:stCondLst>
                                    <p:cond delay="0"/>
                                  </p:stCondLst>
                                  <p:childTnLst>
                                    <p:cmd type="call" cmd="playFrom(0.0)">
                                      <p:cBhvr>
                                        <p:cTn id="79" dur="8158" fill="hold"/>
                                        <p:tgtEl>
                                          <p:spTgt spid="22"/>
                                        </p:tgtEl>
                                      </p:cBhvr>
                                    </p:cmd>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86" fill="hold" display="0">
                  <p:stCondLst>
                    <p:cond delay="indefinite"/>
                  </p:stCondLst>
                  <p:endCondLst>
                    <p:cond evt="onStopAudio" delay="0">
                      <p:tgtEl>
                        <p:sldTgt/>
                      </p:tgtEl>
                    </p:cond>
                  </p:endCondLst>
                </p:cTn>
                <p:tgtEl>
                  <p:spTgt spid="18"/>
                </p:tgtEl>
              </p:cMediaNode>
            </p:audio>
            <p:audio>
              <p:cMediaNode vol="80000">
                <p:cTn id="87" fill="hold" display="0">
                  <p:stCondLst>
                    <p:cond delay="indefinite"/>
                  </p:stCondLst>
                  <p:endCondLst>
                    <p:cond evt="onStopAudio" delay="0">
                      <p:tgtEl>
                        <p:sldTgt/>
                      </p:tgtEl>
                    </p:cond>
                  </p:endCondLst>
                </p:cTn>
                <p:tgtEl>
                  <p:spTgt spid="19"/>
                </p:tgtEl>
              </p:cMediaNode>
            </p:audio>
            <p:audio>
              <p:cMediaNode vol="80000">
                <p:cTn id="88" fill="hold" display="0">
                  <p:stCondLst>
                    <p:cond delay="indefinite"/>
                  </p:stCondLst>
                  <p:endCondLst>
                    <p:cond evt="onStopAudio" delay="0">
                      <p:tgtEl>
                        <p:sldTgt/>
                      </p:tgtEl>
                    </p:cond>
                  </p:endCondLst>
                </p:cTn>
                <p:tgtEl>
                  <p:spTgt spid="21"/>
                </p:tgtEl>
              </p:cMediaNode>
            </p:audio>
            <p:audio>
              <p:cMediaNode vol="80000">
                <p:cTn id="89" fill="hold" display="0">
                  <p:stCondLst>
                    <p:cond delay="indefinite"/>
                  </p:stCondLst>
                  <p:endCondLst>
                    <p:cond evt="onStopAudio" delay="0">
                      <p:tgtEl>
                        <p:sldTgt/>
                      </p:tgtEl>
                    </p:cond>
                  </p:endCondLst>
                </p:cTn>
                <p:tgtEl>
                  <p:spTgt spid="22"/>
                </p:tgtEl>
              </p:cMediaNode>
            </p:audio>
          </p:childTnLst>
        </p:cTn>
      </p:par>
    </p:tnLst>
    <p:bldLst>
      <p:bldP spid="2" grpId="0" animBg="1"/>
      <p:bldP spid="3" grpId="0"/>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4000" r="-4000"/>
          </a:stretch>
        </a:blipFill>
        <a:effectLst/>
      </p:bgPr>
    </p:bg>
    <p:spTree>
      <p:nvGrpSpPr>
        <p:cNvPr id="1" name=""/>
        <p:cNvGrpSpPr/>
        <p:nvPr/>
      </p:nvGrpSpPr>
      <p:grpSpPr>
        <a:xfrm>
          <a:off x="0" y="0"/>
          <a:ext cx="0" cy="0"/>
          <a:chOff x="0" y="0"/>
          <a:chExt cx="0" cy="0"/>
        </a:xfrm>
      </p:grpSpPr>
      <p:sp>
        <p:nvSpPr>
          <p:cNvPr id="2" name="Rounded Rectangle 1"/>
          <p:cNvSpPr/>
          <p:nvPr/>
        </p:nvSpPr>
        <p:spPr>
          <a:xfrm>
            <a:off x="3200400" y="152400"/>
            <a:ext cx="6019800" cy="205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4651663" y="659623"/>
            <a:ext cx="5181600" cy="769441"/>
          </a:xfrm>
          <a:prstGeom prst="rect">
            <a:avLst/>
          </a:prstGeom>
          <a:noFill/>
        </p:spPr>
        <p:txBody>
          <a:bodyPr wrap="square" rtlCol="0">
            <a:spAutoFit/>
          </a:bodyPr>
          <a:lstStyle/>
          <a:p>
            <a:r>
              <a:rPr lang="en-US" sz="4400" dirty="0">
                <a:solidFill>
                  <a:prstClr val="black"/>
                </a:solidFill>
                <a:latin typeface="Times New Roman" pitchFamily="18" charset="0"/>
                <a:cs typeface="Times New Roman" pitchFamily="18" charset="0"/>
              </a:rPr>
              <a:t>5 m = ? cm</a:t>
            </a:r>
          </a:p>
        </p:txBody>
      </p:sp>
      <p:sp>
        <p:nvSpPr>
          <p:cNvPr id="7" name="TextBox 6"/>
          <p:cNvSpPr txBox="1"/>
          <p:nvPr/>
        </p:nvSpPr>
        <p:spPr>
          <a:xfrm>
            <a:off x="2209800" y="3276601"/>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500</a:t>
            </a:r>
          </a:p>
        </p:txBody>
      </p:sp>
      <p:sp>
        <p:nvSpPr>
          <p:cNvPr id="8" name="TextBox 7"/>
          <p:cNvSpPr txBox="1"/>
          <p:nvPr/>
        </p:nvSpPr>
        <p:spPr>
          <a:xfrm>
            <a:off x="2216727" y="4574884"/>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50</a:t>
            </a:r>
          </a:p>
        </p:txBody>
      </p:sp>
      <p:sp>
        <p:nvSpPr>
          <p:cNvPr id="9" name="TextBox 8"/>
          <p:cNvSpPr txBox="1"/>
          <p:nvPr/>
        </p:nvSpPr>
        <p:spPr>
          <a:xfrm>
            <a:off x="7086600" y="4572001"/>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50000</a:t>
            </a:r>
          </a:p>
        </p:txBody>
      </p:sp>
      <p:sp>
        <p:nvSpPr>
          <p:cNvPr id="10" name="TextBox 9"/>
          <p:cNvSpPr txBox="1"/>
          <p:nvPr/>
        </p:nvSpPr>
        <p:spPr>
          <a:xfrm>
            <a:off x="7086600" y="3312679"/>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5000</a:t>
            </a:r>
          </a:p>
        </p:txBody>
      </p:sp>
      <p:pic>
        <p:nvPicPr>
          <p:cNvPr id="11" name="Picture 10">
            <a:hlinkClick r:id="" action="ppaction://hlinkshowjump?jump=nextslide"/>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61" t="11511" r="15952" b="13064"/>
          <a:stretch/>
        </p:blipFill>
        <p:spPr>
          <a:xfrm>
            <a:off x="8395854" y="4836679"/>
            <a:ext cx="2202874" cy="1927869"/>
          </a:xfrm>
          <a:prstGeom prst="rect">
            <a:avLst/>
          </a:prstGeom>
        </p:spPr>
      </p:pic>
      <p:pic>
        <p:nvPicPr>
          <p:cNvPr id="12" name="Đ"/>
          <p:cNvPicPr>
            <a:picLocks noChangeAspect="1"/>
          </p:cNvPicPr>
          <p:nvPr/>
        </p:nvPicPr>
        <p:blipFill rotWithShape="1">
          <a:blip r:embed="rId8">
            <a:extLst>
              <a:ext uri="{BEBA8EAE-BF5A-486C-A8C5-ECC9F3942E4B}">
                <a14:imgProps xmlns:a14="http://schemas.microsoft.com/office/drawing/2010/main">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val="0"/>
              </a:ext>
            </a:extLst>
          </a:blip>
          <a:srcRect l="16457" r="19395"/>
          <a:stretch/>
        </p:blipFill>
        <p:spPr>
          <a:xfrm>
            <a:off x="4017819" y="1370180"/>
            <a:ext cx="4468090" cy="5487820"/>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56710" y="2130997"/>
            <a:ext cx="4800601" cy="4826694"/>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609110" y="2283397"/>
            <a:ext cx="4800601" cy="4826694"/>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04756" y="2089608"/>
            <a:ext cx="4800601" cy="4826694"/>
          </a:xfrm>
          <a:prstGeom prst="rect">
            <a:avLst/>
          </a:prstGeom>
        </p:spPr>
      </p:pic>
      <p:pic>
        <p:nvPicPr>
          <p:cNvPr id="1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20600" y="216767"/>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60514" y="1168687"/>
            <a:ext cx="609600" cy="6096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56885" y="2283397"/>
            <a:ext cx="609600" cy="6096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20600" y="3504490"/>
            <a:ext cx="609600" cy="609600"/>
          </a:xfrm>
          <a:prstGeom prst="rect">
            <a:avLst/>
          </a:prstGeom>
        </p:spPr>
      </p:pic>
    </p:spTree>
    <p:extLst>
      <p:ext uri="{BB962C8B-B14F-4D97-AF65-F5344CB8AC3E}">
        <p14:creationId xmlns:p14="http://schemas.microsoft.com/office/powerpoint/2010/main" val="398459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mediacall" presetSubtype="0" fill="hold" nodeType="withEffect">
                                  <p:stCondLst>
                                    <p:cond delay="0"/>
                                  </p:stCondLst>
                                  <p:childTnLst>
                                    <p:cmd type="call" cmd="playFrom(0.0)">
                                      <p:cBhvr>
                                        <p:cTn id="37" dur="8091" fill="hold"/>
                                        <p:tgtEl>
                                          <p:spTgt spid="18"/>
                                        </p:tgtEl>
                                      </p:cBhvr>
                                    </p:cmd>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9"/>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 presetClass="mediacall" presetSubtype="0" fill="hold" nodeType="withEffect">
                                  <p:stCondLst>
                                    <p:cond delay="0"/>
                                  </p:stCondLst>
                                  <p:childTnLst>
                                    <p:cmd type="call" cmd="playFrom(0.0)">
                                      <p:cBhvr>
                                        <p:cTn id="65" dur="8158" fill="hold"/>
                                        <p:tgtEl>
                                          <p:spTgt spid="21"/>
                                        </p:tgtEl>
                                      </p:cBhvr>
                                    </p:cmd>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 presetClass="mediacall" presetSubtype="0" fill="hold" nodeType="withEffect">
                                  <p:stCondLst>
                                    <p:cond delay="0"/>
                                  </p:stCondLst>
                                  <p:childTnLst>
                                    <p:cmd type="call" cmd="playFrom(0.0)">
                                      <p:cBhvr>
                                        <p:cTn id="79" dur="8158" fill="hold"/>
                                        <p:tgtEl>
                                          <p:spTgt spid="22"/>
                                        </p:tgtEl>
                                      </p:cBhvr>
                                    </p:cmd>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86" fill="hold" display="0">
                  <p:stCondLst>
                    <p:cond delay="indefinite"/>
                  </p:stCondLst>
                  <p:endCondLst>
                    <p:cond evt="onStopAudio" delay="0">
                      <p:tgtEl>
                        <p:sldTgt/>
                      </p:tgtEl>
                    </p:cond>
                  </p:endCondLst>
                </p:cTn>
                <p:tgtEl>
                  <p:spTgt spid="18"/>
                </p:tgtEl>
              </p:cMediaNode>
            </p:audio>
            <p:audio>
              <p:cMediaNode vol="80000">
                <p:cTn id="87" fill="hold" display="0">
                  <p:stCondLst>
                    <p:cond delay="indefinite"/>
                  </p:stCondLst>
                  <p:endCondLst>
                    <p:cond evt="onStopAudio" delay="0">
                      <p:tgtEl>
                        <p:sldTgt/>
                      </p:tgtEl>
                    </p:cond>
                  </p:endCondLst>
                </p:cTn>
                <p:tgtEl>
                  <p:spTgt spid="19"/>
                </p:tgtEl>
              </p:cMediaNode>
            </p:audio>
            <p:audio>
              <p:cMediaNode vol="80000">
                <p:cTn id="88" fill="hold" display="0">
                  <p:stCondLst>
                    <p:cond delay="indefinite"/>
                  </p:stCondLst>
                  <p:endCondLst>
                    <p:cond evt="onStopAudio" delay="0">
                      <p:tgtEl>
                        <p:sldTgt/>
                      </p:tgtEl>
                    </p:cond>
                  </p:endCondLst>
                </p:cTn>
                <p:tgtEl>
                  <p:spTgt spid="21"/>
                </p:tgtEl>
              </p:cMediaNode>
            </p:audio>
            <p:audio>
              <p:cMediaNode vol="80000">
                <p:cTn id="89" fill="hold" display="0">
                  <p:stCondLst>
                    <p:cond delay="indefinite"/>
                  </p:stCondLst>
                  <p:endCondLst>
                    <p:cond evt="onStopAudio" delay="0">
                      <p:tgtEl>
                        <p:sldTgt/>
                      </p:tgtEl>
                    </p:cond>
                  </p:endCondLst>
                </p:cTn>
                <p:tgtEl>
                  <p:spTgt spid="22"/>
                </p:tgtEl>
              </p:cMediaNode>
            </p:audio>
          </p:childTnLst>
        </p:cTn>
      </p:par>
    </p:tnLst>
    <p:bldLst>
      <p:bldP spid="2" grpId="0" animBg="1"/>
      <p:bldP spid="3" grpId="0"/>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200400" y="152400"/>
            <a:ext cx="6019800" cy="205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3581400" y="888713"/>
            <a:ext cx="5181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1000 cm = ? dm</a:t>
            </a:r>
          </a:p>
        </p:txBody>
      </p:sp>
      <p:sp>
        <p:nvSpPr>
          <p:cNvPr id="7" name="TextBox 6"/>
          <p:cNvSpPr txBox="1"/>
          <p:nvPr/>
        </p:nvSpPr>
        <p:spPr>
          <a:xfrm>
            <a:off x="7086600" y="4609520"/>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100</a:t>
            </a:r>
          </a:p>
        </p:txBody>
      </p:sp>
      <p:sp>
        <p:nvSpPr>
          <p:cNvPr id="8" name="TextBox 7"/>
          <p:cNvSpPr txBox="1"/>
          <p:nvPr/>
        </p:nvSpPr>
        <p:spPr>
          <a:xfrm>
            <a:off x="2216727" y="4574884"/>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1</a:t>
            </a:r>
          </a:p>
        </p:txBody>
      </p:sp>
      <p:sp>
        <p:nvSpPr>
          <p:cNvPr id="9" name="TextBox 8"/>
          <p:cNvSpPr txBox="1"/>
          <p:nvPr/>
        </p:nvSpPr>
        <p:spPr>
          <a:xfrm>
            <a:off x="2237509" y="3210889"/>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10</a:t>
            </a:r>
          </a:p>
        </p:txBody>
      </p:sp>
      <p:sp>
        <p:nvSpPr>
          <p:cNvPr id="10" name="TextBox 9"/>
          <p:cNvSpPr txBox="1"/>
          <p:nvPr/>
        </p:nvSpPr>
        <p:spPr>
          <a:xfrm>
            <a:off x="7086600" y="3375042"/>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10000</a:t>
            </a:r>
          </a:p>
        </p:txBody>
      </p:sp>
      <p:pic>
        <p:nvPicPr>
          <p:cNvPr id="11" name="Picture 10">
            <a:hlinkClick r:id="" action="ppaction://hlinkshowjump?jump=nextslide"/>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61" t="11511" r="15952" b="13064"/>
          <a:stretch/>
        </p:blipFill>
        <p:spPr>
          <a:xfrm>
            <a:off x="8430490" y="4864388"/>
            <a:ext cx="2202874" cy="1927869"/>
          </a:xfrm>
          <a:prstGeom prst="rect">
            <a:avLst/>
          </a:prstGeom>
        </p:spPr>
      </p:pic>
      <p:pic>
        <p:nvPicPr>
          <p:cNvPr id="12" name="Đ"/>
          <p:cNvPicPr>
            <a:picLocks noChangeAspect="1"/>
          </p:cNvPicPr>
          <p:nvPr/>
        </p:nvPicPr>
        <p:blipFill rotWithShape="1">
          <a:blip r:embed="rId8">
            <a:extLst>
              <a:ext uri="{BEBA8EAE-BF5A-486C-A8C5-ECC9F3942E4B}">
                <a14:imgProps xmlns:a14="http://schemas.microsoft.com/office/drawing/2010/main">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val="0"/>
              </a:ext>
            </a:extLst>
          </a:blip>
          <a:srcRect l="16457" r="19395"/>
          <a:stretch/>
        </p:blipFill>
        <p:spPr>
          <a:xfrm>
            <a:off x="4017819" y="1370180"/>
            <a:ext cx="4468090" cy="5487820"/>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56710" y="2130997"/>
            <a:ext cx="4800601" cy="4826694"/>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609110" y="2283397"/>
            <a:ext cx="4800601" cy="4826694"/>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532910" y="2068826"/>
            <a:ext cx="4800601" cy="4826694"/>
          </a:xfrm>
          <a:prstGeom prst="rect">
            <a:avLst/>
          </a:prstGeom>
        </p:spPr>
      </p:pic>
      <p:pic>
        <p:nvPicPr>
          <p:cNvPr id="1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20600" y="216767"/>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60514" y="1168687"/>
            <a:ext cx="609600" cy="6096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56885" y="2283397"/>
            <a:ext cx="609600" cy="6096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20600" y="3504490"/>
            <a:ext cx="609600" cy="609600"/>
          </a:xfrm>
          <a:prstGeom prst="rect">
            <a:avLst/>
          </a:prstGeom>
        </p:spPr>
      </p:pic>
    </p:spTree>
    <p:extLst>
      <p:ext uri="{BB962C8B-B14F-4D97-AF65-F5344CB8AC3E}">
        <p14:creationId xmlns:p14="http://schemas.microsoft.com/office/powerpoint/2010/main" val="10200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mediacall" presetSubtype="0" fill="hold" nodeType="withEffect">
                                  <p:stCondLst>
                                    <p:cond delay="0"/>
                                  </p:stCondLst>
                                  <p:childTnLst>
                                    <p:cmd type="call" cmd="playFrom(0.0)">
                                      <p:cBhvr>
                                        <p:cTn id="37" dur="8091" fill="hold"/>
                                        <p:tgtEl>
                                          <p:spTgt spid="18"/>
                                        </p:tgtEl>
                                      </p:cBhvr>
                                    </p:cmd>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9"/>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 presetClass="mediacall" presetSubtype="0" fill="hold" nodeType="withEffect">
                                  <p:stCondLst>
                                    <p:cond delay="0"/>
                                  </p:stCondLst>
                                  <p:childTnLst>
                                    <p:cmd type="call" cmd="playFrom(0.0)">
                                      <p:cBhvr>
                                        <p:cTn id="65" dur="8158" fill="hold"/>
                                        <p:tgtEl>
                                          <p:spTgt spid="21"/>
                                        </p:tgtEl>
                                      </p:cBhvr>
                                    </p:cmd>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 presetClass="mediacall" presetSubtype="0" fill="hold" nodeType="withEffect">
                                  <p:stCondLst>
                                    <p:cond delay="0"/>
                                  </p:stCondLst>
                                  <p:childTnLst>
                                    <p:cmd type="call" cmd="playFrom(0.0)">
                                      <p:cBhvr>
                                        <p:cTn id="79" dur="8158" fill="hold"/>
                                        <p:tgtEl>
                                          <p:spTgt spid="22"/>
                                        </p:tgtEl>
                                      </p:cBhvr>
                                    </p:cmd>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86" fill="hold" display="0">
                  <p:stCondLst>
                    <p:cond delay="indefinite"/>
                  </p:stCondLst>
                  <p:endCondLst>
                    <p:cond evt="onStopAudio" delay="0">
                      <p:tgtEl>
                        <p:sldTgt/>
                      </p:tgtEl>
                    </p:cond>
                  </p:endCondLst>
                </p:cTn>
                <p:tgtEl>
                  <p:spTgt spid="18"/>
                </p:tgtEl>
              </p:cMediaNode>
            </p:audio>
            <p:audio>
              <p:cMediaNode vol="80000">
                <p:cTn id="87" fill="hold" display="0">
                  <p:stCondLst>
                    <p:cond delay="indefinite"/>
                  </p:stCondLst>
                  <p:endCondLst>
                    <p:cond evt="onStopAudio" delay="0">
                      <p:tgtEl>
                        <p:sldTgt/>
                      </p:tgtEl>
                    </p:cond>
                  </p:endCondLst>
                </p:cTn>
                <p:tgtEl>
                  <p:spTgt spid="19"/>
                </p:tgtEl>
              </p:cMediaNode>
            </p:audio>
            <p:audio>
              <p:cMediaNode vol="80000">
                <p:cTn id="88" fill="hold" display="0">
                  <p:stCondLst>
                    <p:cond delay="indefinite"/>
                  </p:stCondLst>
                  <p:endCondLst>
                    <p:cond evt="onStopAudio" delay="0">
                      <p:tgtEl>
                        <p:sldTgt/>
                      </p:tgtEl>
                    </p:cond>
                  </p:endCondLst>
                </p:cTn>
                <p:tgtEl>
                  <p:spTgt spid="21"/>
                </p:tgtEl>
              </p:cMediaNode>
            </p:audio>
            <p:audio>
              <p:cMediaNode vol="80000">
                <p:cTn id="89" fill="hold" display="0">
                  <p:stCondLst>
                    <p:cond delay="indefinite"/>
                  </p:stCondLst>
                  <p:endCondLst>
                    <p:cond evt="onStopAudio" delay="0">
                      <p:tgtEl>
                        <p:sldTgt/>
                      </p:tgtEl>
                    </p:cond>
                  </p:endCondLst>
                </p:cTn>
                <p:tgtEl>
                  <p:spTgt spid="22"/>
                </p:tgtEl>
              </p:cMediaNode>
            </p:audio>
          </p:childTnLst>
        </p:cTn>
      </p:par>
    </p:tnLst>
    <p:bldLst>
      <p:bldP spid="2" grpId="0" animBg="1"/>
      <p:bldP spid="3" grpId="0"/>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Rounded Rectangle 1"/>
          <p:cNvSpPr/>
          <p:nvPr/>
        </p:nvSpPr>
        <p:spPr>
          <a:xfrm>
            <a:off x="3200400" y="152400"/>
            <a:ext cx="6019800" cy="205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3581400" y="888713"/>
            <a:ext cx="5181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20 km + 56 km = ?</a:t>
            </a:r>
          </a:p>
        </p:txBody>
      </p:sp>
      <p:sp>
        <p:nvSpPr>
          <p:cNvPr id="7" name="TextBox 6"/>
          <p:cNvSpPr txBox="1"/>
          <p:nvPr/>
        </p:nvSpPr>
        <p:spPr>
          <a:xfrm>
            <a:off x="2209800" y="4696745"/>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76 km</a:t>
            </a:r>
          </a:p>
        </p:txBody>
      </p:sp>
      <p:sp>
        <p:nvSpPr>
          <p:cNvPr id="8" name="TextBox 7"/>
          <p:cNvSpPr txBox="1"/>
          <p:nvPr/>
        </p:nvSpPr>
        <p:spPr>
          <a:xfrm>
            <a:off x="2209800" y="3212103"/>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67 km</a:t>
            </a:r>
          </a:p>
        </p:txBody>
      </p:sp>
      <p:sp>
        <p:nvSpPr>
          <p:cNvPr id="9" name="TextBox 8"/>
          <p:cNvSpPr txBox="1"/>
          <p:nvPr/>
        </p:nvSpPr>
        <p:spPr>
          <a:xfrm>
            <a:off x="7086600" y="4572001"/>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56km</a:t>
            </a:r>
          </a:p>
        </p:txBody>
      </p:sp>
      <p:sp>
        <p:nvSpPr>
          <p:cNvPr id="10" name="TextBox 9"/>
          <p:cNvSpPr txBox="1"/>
          <p:nvPr/>
        </p:nvSpPr>
        <p:spPr>
          <a:xfrm>
            <a:off x="7086600" y="3312679"/>
            <a:ext cx="1981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66km</a:t>
            </a:r>
          </a:p>
        </p:txBody>
      </p:sp>
      <p:pic>
        <p:nvPicPr>
          <p:cNvPr id="11" name="Picture 10"/>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0561" t="11511" r="15952" b="13064"/>
          <a:stretch/>
        </p:blipFill>
        <p:spPr>
          <a:xfrm>
            <a:off x="8168517" y="4696744"/>
            <a:ext cx="2559918" cy="2240340"/>
          </a:xfrm>
          <a:prstGeom prst="rect">
            <a:avLst/>
          </a:prstGeom>
        </p:spPr>
      </p:pic>
      <p:pic>
        <p:nvPicPr>
          <p:cNvPr id="12" name="Đ"/>
          <p:cNvPicPr>
            <a:picLocks noChangeAspect="1"/>
          </p:cNvPicPr>
          <p:nvPr/>
        </p:nvPicPr>
        <p:blipFill rotWithShape="1">
          <a:blip r:embed="rId8">
            <a:extLst>
              <a:ext uri="{BEBA8EAE-BF5A-486C-A8C5-ECC9F3942E4B}">
                <a14:imgProps xmlns:a14="http://schemas.microsoft.com/office/drawing/2010/main">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val="0"/>
              </a:ext>
            </a:extLst>
          </a:blip>
          <a:srcRect l="16457" r="19395"/>
          <a:stretch/>
        </p:blipFill>
        <p:spPr>
          <a:xfrm>
            <a:off x="4017819" y="1370180"/>
            <a:ext cx="4468090" cy="5487820"/>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56710" y="2130997"/>
            <a:ext cx="4800601" cy="4826694"/>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609110" y="2283397"/>
            <a:ext cx="4800601" cy="4826694"/>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val="0"/>
              </a:ext>
            </a:extLst>
          </a:blip>
          <a:srcRect l="42894" t="11179" r="13523" b="18755"/>
          <a:stretch/>
        </p:blipFill>
        <p:spPr>
          <a:xfrm>
            <a:off x="3404756" y="2089608"/>
            <a:ext cx="4800601" cy="4826694"/>
          </a:xfrm>
          <a:prstGeom prst="rect">
            <a:avLst/>
          </a:prstGeom>
        </p:spPr>
      </p:pic>
      <p:pic>
        <p:nvPicPr>
          <p:cNvPr id="1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20600" y="216767"/>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60514" y="1168687"/>
            <a:ext cx="609600" cy="6096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56885" y="2283397"/>
            <a:ext cx="609600" cy="6096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20600" y="3504490"/>
            <a:ext cx="609600" cy="609600"/>
          </a:xfrm>
          <a:prstGeom prst="rect">
            <a:avLst/>
          </a:prstGeom>
        </p:spPr>
      </p:pic>
      <p:sp>
        <p:nvSpPr>
          <p:cNvPr id="20" name="Rounded Rectangle 19">
            <a:hlinkClick r:id="" action="ppaction://hlinkshowjump?jump=nextslide"/>
          </p:cNvPr>
          <p:cNvSpPr/>
          <p:nvPr/>
        </p:nvSpPr>
        <p:spPr>
          <a:xfrm>
            <a:off x="9175173" y="20651"/>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338081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mediacall" presetSubtype="0" fill="hold" nodeType="withEffect">
                                  <p:stCondLst>
                                    <p:cond delay="0"/>
                                  </p:stCondLst>
                                  <p:childTnLst>
                                    <p:cmd type="call" cmd="playFrom(0.0)">
                                      <p:cBhvr>
                                        <p:cTn id="37" dur="8091" fill="hold"/>
                                        <p:tgtEl>
                                          <p:spTgt spid="18"/>
                                        </p:tgtEl>
                                      </p:cBhvr>
                                    </p:cmd>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9"/>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 presetClass="mediacall" presetSubtype="0" fill="hold" nodeType="withEffect">
                                  <p:stCondLst>
                                    <p:cond delay="0"/>
                                  </p:stCondLst>
                                  <p:childTnLst>
                                    <p:cmd type="call" cmd="playFrom(0.0)">
                                      <p:cBhvr>
                                        <p:cTn id="65" dur="8158" fill="hold"/>
                                        <p:tgtEl>
                                          <p:spTgt spid="21"/>
                                        </p:tgtEl>
                                      </p:cBhvr>
                                    </p:cmd>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 presetClass="mediacall" presetSubtype="0" fill="hold" nodeType="withEffect">
                                  <p:stCondLst>
                                    <p:cond delay="0"/>
                                  </p:stCondLst>
                                  <p:childTnLst>
                                    <p:cmd type="call" cmd="playFrom(0.0)">
                                      <p:cBhvr>
                                        <p:cTn id="79" dur="8158" fill="hold"/>
                                        <p:tgtEl>
                                          <p:spTgt spid="22"/>
                                        </p:tgtEl>
                                      </p:cBhvr>
                                    </p:cmd>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1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86" fill="hold" display="0">
                  <p:stCondLst>
                    <p:cond delay="indefinite"/>
                  </p:stCondLst>
                  <p:endCondLst>
                    <p:cond evt="onStopAudio" delay="0">
                      <p:tgtEl>
                        <p:sldTgt/>
                      </p:tgtEl>
                    </p:cond>
                  </p:endCondLst>
                </p:cTn>
                <p:tgtEl>
                  <p:spTgt spid="18"/>
                </p:tgtEl>
              </p:cMediaNode>
            </p:audio>
            <p:audio>
              <p:cMediaNode vol="80000">
                <p:cTn id="87" fill="hold" display="0">
                  <p:stCondLst>
                    <p:cond delay="indefinite"/>
                  </p:stCondLst>
                  <p:endCondLst>
                    <p:cond evt="onStopAudio" delay="0">
                      <p:tgtEl>
                        <p:sldTgt/>
                      </p:tgtEl>
                    </p:cond>
                  </p:endCondLst>
                </p:cTn>
                <p:tgtEl>
                  <p:spTgt spid="19"/>
                </p:tgtEl>
              </p:cMediaNode>
            </p:audio>
            <p:audio>
              <p:cMediaNode vol="80000">
                <p:cTn id="88" fill="hold" display="0">
                  <p:stCondLst>
                    <p:cond delay="indefinite"/>
                  </p:stCondLst>
                  <p:endCondLst>
                    <p:cond evt="onStopAudio" delay="0">
                      <p:tgtEl>
                        <p:sldTgt/>
                      </p:tgtEl>
                    </p:cond>
                  </p:endCondLst>
                </p:cTn>
                <p:tgtEl>
                  <p:spTgt spid="21"/>
                </p:tgtEl>
              </p:cMediaNode>
            </p:audio>
            <p:audio>
              <p:cMediaNode vol="80000">
                <p:cTn id="89" fill="hold" display="0">
                  <p:stCondLst>
                    <p:cond delay="indefinite"/>
                  </p:stCondLst>
                  <p:endCondLst>
                    <p:cond evt="onStopAudio" delay="0">
                      <p:tgtEl>
                        <p:sldTgt/>
                      </p:tgtEl>
                    </p:cond>
                  </p:endCondLst>
                </p:cTn>
                <p:tgtEl>
                  <p:spTgt spid="22"/>
                </p:tgtEl>
              </p:cMediaNode>
            </p:audio>
          </p:childTnLst>
        </p:cTn>
      </p:par>
    </p:tnLst>
    <p:bldLst>
      <p:bldP spid="2" grpId="0" animBg="1"/>
      <p:bldP spid="3" grpId="0"/>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29" y="206779"/>
            <a:ext cx="11610743" cy="6444444"/>
          </a:xfrm>
          <a:prstGeom prst="rect">
            <a:avLst/>
          </a:prstGeom>
        </p:spPr>
      </p:pic>
      <p:sp>
        <p:nvSpPr>
          <p:cNvPr id="5" name="TextBox 4"/>
          <p:cNvSpPr txBox="1"/>
          <p:nvPr/>
        </p:nvSpPr>
        <p:spPr>
          <a:xfrm>
            <a:off x="1222191" y="1145667"/>
            <a:ext cx="7168959" cy="561244"/>
          </a:xfrm>
          <a:prstGeom prst="rect">
            <a:avLst/>
          </a:prstGeom>
          <a:noFill/>
        </p:spPr>
        <p:txBody>
          <a:bodyPr wrap="square" rtlCol="0">
            <a:spAutoFit/>
          </a:bodyPr>
          <a:lstStyle/>
          <a:p>
            <a:pPr marL="0" marR="0" lvl="0" indent="0" algn="l" defTabSz="870811" rtl="0" eaLnBrk="1" fontAlgn="auto" latinLnBrk="0" hangingPunct="1">
              <a:lnSpc>
                <a:spcPct val="100000"/>
              </a:lnSpc>
              <a:spcBef>
                <a:spcPts val="0"/>
              </a:spcBef>
              <a:spcAft>
                <a:spcPts val="0"/>
              </a:spcAft>
              <a:buClrTx/>
              <a:buSzTx/>
              <a:buFontTx/>
              <a:buNone/>
              <a:tabLst/>
              <a:defRPr/>
            </a:pPr>
            <a:r>
              <a:rPr kumimoji="0" lang="en-US" sz="3047"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3047"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en-US" sz="3047" b="1" dirty="0" err="1" smtClean="0">
                <a:solidFill>
                  <a:prstClr val="white"/>
                </a:solidFill>
                <a:latin typeface="HP001 4 hàng" panose="020B0603050302020204" pitchFamily="34" charset="0"/>
              </a:rPr>
              <a:t>sáu</a:t>
            </a:r>
            <a:r>
              <a:rPr kumimoji="0" lang="en-US" sz="3047"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 </a:t>
            </a:r>
            <a:r>
              <a:rPr kumimoji="0" lang="en-US" sz="3047"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3047"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en-US" sz="3047" b="1" noProof="0" dirty="0" smtClean="0">
                <a:solidFill>
                  <a:prstClr val="white"/>
                </a:solidFill>
                <a:latin typeface="HP001 4 hàng" panose="020B0603050302020204" pitchFamily="34" charset="0"/>
              </a:rPr>
              <a:t>25</a:t>
            </a:r>
            <a:r>
              <a:rPr kumimoji="0" lang="en-US" sz="3047"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 </a:t>
            </a:r>
            <a:r>
              <a:rPr kumimoji="0" lang="en-US" sz="3047"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047"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047"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3 </a:t>
            </a:r>
            <a:r>
              <a:rPr kumimoji="0" lang="en-US" sz="3047"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047"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047"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mn-cs"/>
              </a:rPr>
              <a:t>2022</a:t>
            </a:r>
            <a:endParaRPr kumimoji="0" lang="en-US" sz="3047"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6" name="TextBox 5"/>
          <p:cNvSpPr txBox="1"/>
          <p:nvPr/>
        </p:nvSpPr>
        <p:spPr>
          <a:xfrm>
            <a:off x="3156190" y="1786957"/>
            <a:ext cx="2126384" cy="561244"/>
          </a:xfrm>
          <a:prstGeom prst="rect">
            <a:avLst/>
          </a:prstGeom>
          <a:noFill/>
        </p:spPr>
        <p:txBody>
          <a:bodyPr wrap="square" rtlCol="0">
            <a:spAutoFit/>
          </a:bodyPr>
          <a:lstStyle/>
          <a:p>
            <a:pPr marL="0" marR="0" lvl="0" indent="0" algn="l" defTabSz="870811" rtl="0" eaLnBrk="1" fontAlgn="auto" latinLnBrk="0" hangingPunct="1">
              <a:lnSpc>
                <a:spcPct val="100000"/>
              </a:lnSpc>
              <a:spcBef>
                <a:spcPts val="0"/>
              </a:spcBef>
              <a:spcAft>
                <a:spcPts val="0"/>
              </a:spcAft>
              <a:buClrTx/>
              <a:buSzTx/>
              <a:buFontTx/>
              <a:buNone/>
              <a:tabLst/>
              <a:defRPr/>
            </a:pPr>
            <a:r>
              <a:rPr kumimoji="0" lang="en-US" sz="3047"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TǨn</a:t>
            </a:r>
            <a:endParaRPr kumimoji="0" lang="en-US" sz="3047" b="1" i="0" u="none" strike="noStrike" kern="1200" cap="none" spc="0" normalizeH="0" baseline="0" noProof="0">
              <a:ln>
                <a:noFill/>
              </a:ln>
              <a:solidFill>
                <a:prstClr val="white"/>
              </a:solidFill>
              <a:effectLst/>
              <a:uLnTx/>
              <a:uFillTx/>
              <a:latin typeface="HP001 4 hàng" panose="020B0603050302020204" pitchFamily="34" charset="0"/>
              <a:ea typeface="+mn-ea"/>
              <a:cs typeface="+mn-cs"/>
            </a:endParaRPr>
          </a:p>
        </p:txBody>
      </p:sp>
      <p:sp>
        <p:nvSpPr>
          <p:cNvPr id="7" name="TextBox 6"/>
          <p:cNvSpPr txBox="1"/>
          <p:nvPr/>
        </p:nvSpPr>
        <p:spPr>
          <a:xfrm>
            <a:off x="1222190" y="2348201"/>
            <a:ext cx="9484795" cy="561244"/>
          </a:xfrm>
          <a:prstGeom prst="rect">
            <a:avLst/>
          </a:prstGeom>
          <a:noFill/>
        </p:spPr>
        <p:txBody>
          <a:bodyPr wrap="square" rtlCol="0">
            <a:spAutoFit/>
          </a:bodyPr>
          <a:lstStyle/>
          <a:p>
            <a:pPr marL="0" marR="0" lvl="0" indent="0" algn="l" defTabSz="870811" rtl="0" eaLnBrk="1" fontAlgn="auto" latinLnBrk="0" hangingPunct="1">
              <a:lnSpc>
                <a:spcPct val="100000"/>
              </a:lnSpc>
              <a:spcBef>
                <a:spcPts val="0"/>
              </a:spcBef>
              <a:spcAft>
                <a:spcPts val="0"/>
              </a:spcAft>
              <a:buClrTx/>
              <a:buSzTx/>
              <a:buFontTx/>
              <a:buNone/>
              <a:tabLst/>
              <a:defRPr/>
            </a:pPr>
            <a:r>
              <a:rPr kumimoji="0" lang="en-US" sz="3047" b="1" i="0" u="none" strike="noStrike" kern="1200" cap="none" spc="0" normalizeH="0" baseline="0" noProof="0" dirty="0" err="1" smtClean="0">
                <a:ln>
                  <a:noFill/>
                </a:ln>
                <a:solidFill>
                  <a:srgbClr val="FFFF00"/>
                </a:solidFill>
                <a:effectLst/>
                <a:uLnTx/>
                <a:uFillTx/>
                <a:latin typeface="HP001 4 hàng" panose="020B0603050302020204" pitchFamily="34" charset="0"/>
                <a:ea typeface="+mn-ea"/>
                <a:cs typeface="+mn-cs"/>
              </a:rPr>
              <a:t>Bài</a:t>
            </a:r>
            <a:r>
              <a:rPr kumimoji="0" lang="en-US" sz="3047"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mn-cs"/>
              </a:rPr>
              <a:t> </a:t>
            </a:r>
            <a:r>
              <a:rPr kumimoji="0" lang="en-US" sz="3047"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mn-cs"/>
              </a:rPr>
              <a:t>57:</a:t>
            </a:r>
            <a:r>
              <a:rPr kumimoji="0" lang="en-US" sz="3047" b="1" i="0" u="none" strike="noStrike" kern="1200" cap="none" spc="0" normalizeH="0" noProof="0" dirty="0" smtClean="0">
                <a:ln>
                  <a:noFill/>
                </a:ln>
                <a:solidFill>
                  <a:srgbClr val="FFFF00"/>
                </a:solidFill>
                <a:effectLst/>
                <a:uLnTx/>
                <a:uFillTx/>
                <a:latin typeface="HP001 4 hàng" panose="020B0603050302020204" pitchFamily="34" charset="0"/>
                <a:ea typeface="+mn-ea"/>
                <a:cs typeface="+mn-cs"/>
              </a:rPr>
              <a:t> </a:t>
            </a:r>
            <a:r>
              <a:rPr kumimoji="0" lang="en-US" sz="3047" b="1" i="0" u="none" strike="noStrike" kern="1200" cap="none" spc="0" normalizeH="0" noProof="0" dirty="0" err="1" smtClean="0">
                <a:ln>
                  <a:noFill/>
                </a:ln>
                <a:solidFill>
                  <a:srgbClr val="FFFF00"/>
                </a:solidFill>
                <a:effectLst/>
                <a:uLnTx/>
                <a:uFillTx/>
                <a:latin typeface="HP001 4 hàng" panose="020B0603050302020204" pitchFamily="34" charset="0"/>
                <a:ea typeface="+mn-ea"/>
                <a:cs typeface="+mn-cs"/>
              </a:rPr>
              <a:t>Thực</a:t>
            </a:r>
            <a:r>
              <a:rPr kumimoji="0" lang="en-US" sz="3047" b="1" i="0" u="none" strike="noStrike" kern="1200" cap="none" spc="0" normalizeH="0" noProof="0" dirty="0" smtClean="0">
                <a:ln>
                  <a:noFill/>
                </a:ln>
                <a:solidFill>
                  <a:srgbClr val="FFFF00"/>
                </a:solidFill>
                <a:effectLst/>
                <a:uLnTx/>
                <a:uFillTx/>
                <a:latin typeface="HP001 4 hàng" panose="020B0603050302020204" pitchFamily="34" charset="0"/>
                <a:ea typeface="+mn-ea"/>
                <a:cs typeface="+mn-cs"/>
              </a:rPr>
              <a:t> </a:t>
            </a:r>
            <a:r>
              <a:rPr kumimoji="0" lang="en-US" sz="3047" b="1" i="0" u="none" strike="noStrike" kern="1200" cap="none" spc="0" normalizeH="0" noProof="0" dirty="0" err="1" smtClean="0">
                <a:ln>
                  <a:noFill/>
                </a:ln>
                <a:solidFill>
                  <a:srgbClr val="FFFF00"/>
                </a:solidFill>
                <a:effectLst/>
                <a:uLnTx/>
                <a:uFillTx/>
                <a:latin typeface="HP001 4 hàng" panose="020B0603050302020204" pitchFamily="34" charset="0"/>
                <a:ea typeface="+mn-ea"/>
                <a:cs typeface="+mn-cs"/>
              </a:rPr>
              <a:t>hành</a:t>
            </a:r>
            <a:r>
              <a:rPr kumimoji="0" lang="en-US" sz="3047" b="1" i="0" u="none" strike="noStrike" kern="1200" cap="none" spc="0" normalizeH="0" noProof="0" dirty="0" smtClean="0">
                <a:ln>
                  <a:noFill/>
                </a:ln>
                <a:solidFill>
                  <a:srgbClr val="FFFF00"/>
                </a:solidFill>
                <a:effectLst/>
                <a:uLnTx/>
                <a:uFillTx/>
                <a:latin typeface="HP001 4 hàng" panose="020B0603050302020204" pitchFamily="34" charset="0"/>
                <a:ea typeface="+mn-ea"/>
                <a:cs typeface="+mn-cs"/>
              </a:rPr>
              <a:t> </a:t>
            </a:r>
            <a:r>
              <a:rPr kumimoji="0" lang="en-US" sz="3047" b="1" i="0" u="none" strike="noStrike" kern="1200" cap="none" spc="0" normalizeH="0" noProof="0" dirty="0" err="1" smtClean="0">
                <a:ln>
                  <a:noFill/>
                </a:ln>
                <a:solidFill>
                  <a:srgbClr val="FFFF00"/>
                </a:solidFill>
                <a:effectLst/>
                <a:uLnTx/>
                <a:uFillTx/>
                <a:latin typeface="HP001 4 hàng" panose="020B0603050302020204" pitchFamily="34" charset="0"/>
                <a:ea typeface="+mn-ea"/>
                <a:cs typeface="+mn-cs"/>
              </a:rPr>
              <a:t>và</a:t>
            </a:r>
            <a:r>
              <a:rPr kumimoji="0" lang="en-US" sz="3047" b="1" i="0" u="none" strike="noStrike" kern="1200" cap="none" spc="0" normalizeH="0" noProof="0" dirty="0" smtClean="0">
                <a:ln>
                  <a:noFill/>
                </a:ln>
                <a:solidFill>
                  <a:srgbClr val="FFFF00"/>
                </a:solidFill>
                <a:effectLst/>
                <a:uLnTx/>
                <a:uFillTx/>
                <a:latin typeface="HP001 4 hàng" panose="020B0603050302020204" pitchFamily="34" charset="0"/>
                <a:ea typeface="+mn-ea"/>
                <a:cs typeface="+mn-cs"/>
              </a:rPr>
              <a:t> </a:t>
            </a:r>
            <a:r>
              <a:rPr kumimoji="0" lang="en-US" sz="3047" b="1" i="0" u="none" strike="noStrike" kern="1200" cap="none" spc="0" normalizeH="0" noProof="0" dirty="0" err="1" smtClean="0">
                <a:ln>
                  <a:noFill/>
                </a:ln>
                <a:solidFill>
                  <a:srgbClr val="FFFF00"/>
                </a:solidFill>
                <a:effectLst/>
                <a:uLnTx/>
                <a:uFillTx/>
                <a:latin typeface="HP001 4 hàng" panose="020B0603050302020204" pitchFamily="34" charset="0"/>
                <a:ea typeface="+mn-ea"/>
                <a:cs typeface="+mn-cs"/>
              </a:rPr>
              <a:t>trải</a:t>
            </a:r>
            <a:r>
              <a:rPr kumimoji="0" lang="en-US" sz="3047" b="1" i="0" u="none" strike="noStrike" kern="1200" cap="none" spc="0" normalizeH="0" noProof="0" dirty="0" smtClean="0">
                <a:ln>
                  <a:noFill/>
                </a:ln>
                <a:solidFill>
                  <a:srgbClr val="FFFF00"/>
                </a:solidFill>
                <a:effectLst/>
                <a:uLnTx/>
                <a:uFillTx/>
                <a:latin typeface="HP001 4 hàng" panose="020B0603050302020204" pitchFamily="34" charset="0"/>
                <a:ea typeface="+mn-ea"/>
                <a:cs typeface="+mn-cs"/>
              </a:rPr>
              <a:t> </a:t>
            </a:r>
            <a:r>
              <a:rPr kumimoji="0" lang="en-US" sz="3047" b="1" i="0" u="none" strike="noStrike" kern="1200" cap="none" spc="0" normalizeH="0" noProof="0" dirty="0" err="1" smtClean="0">
                <a:ln>
                  <a:noFill/>
                </a:ln>
                <a:solidFill>
                  <a:srgbClr val="FFFF00"/>
                </a:solidFill>
                <a:effectLst/>
                <a:uLnTx/>
                <a:uFillTx/>
                <a:latin typeface="HP001 4 hàng" panose="020B0603050302020204" pitchFamily="34" charset="0"/>
                <a:ea typeface="+mn-ea"/>
                <a:cs typeface="+mn-cs"/>
              </a:rPr>
              <a:t>nghiệm</a:t>
            </a:r>
            <a:r>
              <a:rPr kumimoji="0" lang="en-US" sz="3047" b="1" i="0" u="none" strike="noStrike" kern="1200" cap="none" spc="0" normalizeH="0" noProof="0" dirty="0" smtClean="0">
                <a:ln>
                  <a:noFill/>
                </a:ln>
                <a:solidFill>
                  <a:srgbClr val="FFFF00"/>
                </a:solidFill>
                <a:effectLst/>
                <a:uLnTx/>
                <a:uFillTx/>
                <a:latin typeface="HP001 4 hàng" panose="020B0603050302020204" pitchFamily="34" charset="0"/>
                <a:ea typeface="+mn-ea"/>
                <a:cs typeface="+mn-cs"/>
              </a:rPr>
              <a:t> </a:t>
            </a:r>
            <a:r>
              <a:rPr kumimoji="0" lang="en-US" sz="3047" b="1" i="0" u="none" strike="noStrike" kern="1200" cap="none" spc="0" normalizeH="0" noProof="0" dirty="0" err="1" smtClean="0">
                <a:ln>
                  <a:noFill/>
                </a:ln>
                <a:solidFill>
                  <a:srgbClr val="FFFF00"/>
                </a:solidFill>
                <a:effectLst/>
                <a:uLnTx/>
                <a:uFillTx/>
                <a:latin typeface="HP001 4 hàng" panose="020B0603050302020204" pitchFamily="34" charset="0"/>
                <a:ea typeface="+mn-ea"/>
                <a:cs typeface="+mn-cs"/>
              </a:rPr>
              <a:t>đo</a:t>
            </a:r>
            <a:r>
              <a:rPr kumimoji="0" lang="en-US" sz="3047" b="1" i="0" u="none" strike="noStrike" kern="1200" cap="none" spc="0" normalizeH="0" noProof="0" dirty="0" smtClean="0">
                <a:ln>
                  <a:noFill/>
                </a:ln>
                <a:solidFill>
                  <a:srgbClr val="FFFF00"/>
                </a:solidFill>
                <a:effectLst/>
                <a:uLnTx/>
                <a:uFillTx/>
                <a:latin typeface="HP001 4 hàng" panose="020B0603050302020204" pitchFamily="34" charset="0"/>
                <a:ea typeface="+mn-ea"/>
                <a:cs typeface="+mn-cs"/>
              </a:rPr>
              <a:t> </a:t>
            </a:r>
            <a:r>
              <a:rPr kumimoji="0" lang="en-US" sz="3047" b="1" i="0" u="none" strike="noStrike" kern="1200" cap="none" spc="0" normalizeH="0" noProof="0" dirty="0" err="1" smtClean="0">
                <a:ln>
                  <a:noFill/>
                </a:ln>
                <a:solidFill>
                  <a:srgbClr val="FFFF00"/>
                </a:solidFill>
                <a:effectLst/>
                <a:uLnTx/>
                <a:uFillTx/>
                <a:latin typeface="HP001 4 hàng" panose="020B0603050302020204" pitchFamily="34" charset="0"/>
                <a:ea typeface="+mn-ea"/>
                <a:cs typeface="+mn-cs"/>
              </a:rPr>
              <a:t>độ</a:t>
            </a:r>
            <a:r>
              <a:rPr kumimoji="0" lang="en-US" sz="3047" b="1" i="0" u="none" strike="noStrike" kern="1200" cap="none" spc="0" normalizeH="0" noProof="0" dirty="0" smtClean="0">
                <a:ln>
                  <a:noFill/>
                </a:ln>
                <a:solidFill>
                  <a:srgbClr val="FFFF00"/>
                </a:solidFill>
                <a:effectLst/>
                <a:uLnTx/>
                <a:uFillTx/>
                <a:latin typeface="HP001 4 hàng" panose="020B0603050302020204" pitchFamily="34" charset="0"/>
                <a:ea typeface="+mn-ea"/>
                <a:cs typeface="+mn-cs"/>
              </a:rPr>
              <a:t> </a:t>
            </a:r>
            <a:r>
              <a:rPr kumimoji="0" lang="en-US" sz="3047" b="1" i="0" u="none" strike="noStrike" kern="1200" cap="none" spc="0" normalizeH="0" noProof="0" dirty="0" err="1" smtClean="0">
                <a:ln>
                  <a:noFill/>
                </a:ln>
                <a:solidFill>
                  <a:srgbClr val="FFFF00"/>
                </a:solidFill>
                <a:effectLst/>
                <a:uLnTx/>
                <a:uFillTx/>
                <a:latin typeface="HP001 4 hàng" panose="020B0603050302020204" pitchFamily="34" charset="0"/>
                <a:ea typeface="+mn-ea"/>
                <a:cs typeface="+mn-cs"/>
              </a:rPr>
              <a:t>dài</a:t>
            </a:r>
            <a:r>
              <a:rPr kumimoji="0" lang="en-US" sz="3047" b="1" i="0" u="none" strike="noStrike" kern="1200" cap="none" spc="0" normalizeH="0" noProof="0" dirty="0" smtClean="0">
                <a:ln>
                  <a:noFill/>
                </a:ln>
                <a:solidFill>
                  <a:srgbClr val="FFFF00"/>
                </a:solidFill>
                <a:effectLst/>
                <a:uLnTx/>
                <a:uFillTx/>
                <a:latin typeface="HP001 4 hàng" panose="020B0603050302020204" pitchFamily="34" charset="0"/>
                <a:ea typeface="+mn-ea"/>
                <a:cs typeface="+mn-cs"/>
              </a:rPr>
              <a:t> </a:t>
            </a:r>
            <a:r>
              <a:rPr kumimoji="0" lang="en-US" sz="3047"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mn-cs"/>
              </a:rPr>
              <a:t>(</a:t>
            </a:r>
            <a:r>
              <a:rPr kumimoji="0" lang="en-US" sz="3047" b="1" i="0" u="none" strike="noStrike" kern="1200" cap="none" spc="0" normalizeH="0" baseline="0" noProof="0" dirty="0" err="1" smtClean="0">
                <a:ln>
                  <a:noFill/>
                </a:ln>
                <a:solidFill>
                  <a:srgbClr val="FFFF00"/>
                </a:solidFill>
                <a:effectLst/>
                <a:uLnTx/>
                <a:uFillTx/>
                <a:latin typeface="HP001 4 hàng" panose="020B0603050302020204" pitchFamily="34" charset="0"/>
                <a:ea typeface="+mn-ea"/>
                <a:cs typeface="+mn-cs"/>
              </a:rPr>
              <a:t>tiết</a:t>
            </a:r>
            <a:r>
              <a:rPr kumimoji="0" lang="en-US" sz="3047"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mn-cs"/>
              </a:rPr>
              <a:t> </a:t>
            </a:r>
            <a:r>
              <a:rPr kumimoji="0" lang="en-US" sz="3047"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mn-cs"/>
              </a:rPr>
              <a:t>1)</a:t>
            </a:r>
            <a:endParaRPr kumimoji="0" lang="en-US" sz="3047"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163659839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490</Words>
  <Application>Microsoft Office PowerPoint</Application>
  <PresentationFormat>Widescreen</PresentationFormat>
  <Paragraphs>89</Paragraphs>
  <Slides>17</Slides>
  <Notes>2</Notes>
  <HiddenSlides>0</HiddenSlides>
  <MMClips>25</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17</vt:i4>
      </vt:variant>
    </vt:vector>
  </HeadingPairs>
  <TitlesOfParts>
    <vt:vector size="35" baseType="lpstr">
      <vt:lpstr>微软雅黑</vt:lpstr>
      <vt:lpstr>ＭＳ Ｐゴシック</vt:lpstr>
      <vt:lpstr>宋体</vt:lpstr>
      <vt:lpstr>#9Slide03 Arima Madurai Medium</vt:lpstr>
      <vt:lpstr>Arial</vt:lpstr>
      <vt:lpstr>Arial-Rounded</vt:lpstr>
      <vt:lpstr>Calibri</vt:lpstr>
      <vt:lpstr>等线</vt:lpstr>
      <vt:lpstr>HP001 4 hàng</vt:lpstr>
      <vt:lpstr>Times New Roman</vt:lpstr>
      <vt:lpstr>Utm AVO</vt:lpstr>
      <vt:lpstr>思源黑体 CN Bold</vt:lpstr>
      <vt:lpstr>自定义设计方案</vt:lpstr>
      <vt:lpstr>第一PPT，www.1ppt.com</vt:lpstr>
      <vt:lpstr>Office 主题​​</vt:lpstr>
      <vt:lpstr>Office Theme</vt:lpstr>
      <vt:lpstr>5_Office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23</cp:revision>
  <dcterms:created xsi:type="dcterms:W3CDTF">2021-07-09T06:30:31Z</dcterms:created>
  <dcterms:modified xsi:type="dcterms:W3CDTF">2022-03-18T02:52:20Z</dcterms:modified>
</cp:coreProperties>
</file>