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50" r:id="rId2"/>
    <p:sldId id="351" r:id="rId3"/>
    <p:sldId id="353" r:id="rId4"/>
    <p:sldId id="348" r:id="rId5"/>
    <p:sldId id="303" r:id="rId6"/>
    <p:sldId id="317" r:id="rId7"/>
    <p:sldId id="325" r:id="rId8"/>
    <p:sldId id="326" r:id="rId9"/>
    <p:sldId id="290" r:id="rId10"/>
    <p:sldId id="299" r:id="rId11"/>
    <p:sldId id="304" r:id="rId12"/>
    <p:sldId id="34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85" d="100"/>
          <a:sy n="85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8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7.wdp"/><Relationship Id="rId4" Type="http://schemas.openxmlformats.org/officeDocument/2006/relationships/image" Target="../media/image16.png"/><Relationship Id="rId9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11.wdp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023632" y="2644170"/>
            <a:ext cx="10782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56 : GIỚI THIỆU TIỀN VIỆT NAM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205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>
            <a:fillRect/>
          </a:stretch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/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/>
          <p:cNvGraphicFramePr>
            <a:graphicFrameLocks noGrp="1"/>
          </p:cNvGraphicFramePr>
          <p:nvPr/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/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/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6000"/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/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016000"/>
            <a:ext cx="948479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24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190" y="2348201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56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: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Giới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thiệu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tiền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Nam.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45559" t="6591" b="4038"/>
          <a:stretch>
            <a:fillRect/>
          </a:stretch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tờ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Nam: 100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200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500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1000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tờ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1167130" y="412115"/>
            <a:ext cx="7571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3071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433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00 đồng (tiền Việt)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100 đồng (tiền Việt)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Một Nghìn Đồng - Home | Faceboo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000"/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>
              <a:fillRect/>
            </a:stretch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213</Words>
  <Application>Microsoft Office PowerPoint</Application>
  <PresentationFormat>Widescreen</PresentationFormat>
  <Paragraphs>41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#9Slide03 Arima Madurai Medium</vt:lpstr>
      <vt:lpstr>Arial</vt:lpstr>
      <vt:lpstr>Arial-Rounded</vt:lpstr>
      <vt:lpstr>Calibri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267</cp:revision>
  <dcterms:created xsi:type="dcterms:W3CDTF">2021-06-02T01:34:00Z</dcterms:created>
  <dcterms:modified xsi:type="dcterms:W3CDTF">2022-03-18T03:07:33Z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89CADB706F8944288AF6FD312F65EDEB</vt:lpwstr>
  </property>
</Properties>
</file>