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58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EA74-1F68-4BE1-93D1-6DC8C1C9252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F60F-B465-4979-B453-C712701C53D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/>
          <a:srcRect l="13625" t="14815"/>
          <a:stretch>
            <a:fillRect/>
          </a:stretch>
        </p:blipFill>
        <p:spPr>
          <a:xfrm>
            <a:off x="0" y="412160"/>
            <a:ext cx="8022210" cy="560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22210" y="639101"/>
            <a:ext cx="4051168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1. Bút chì của bạn nhỏ trong bài thơ có màu gì? </a:t>
            </a:r>
            <a:endParaRPr lang="en-US" sz="24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nâu, màu tím.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xanh, màu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Tất cả các màu ở trên</a:t>
            </a:r>
            <a:endParaRPr lang="en-US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2. Trường học trên đồi được bạn nhỏ tô màu gì? </a:t>
            </a:r>
            <a:endParaRPr lang="en-US" sz="24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xanh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vàng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đỏ thắm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/>
          <a:srcRect l="13625" t="14815"/>
          <a:stretch>
            <a:fillRect/>
          </a:stretch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22210" y="933952"/>
            <a:ext cx="3824925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3. Trong bài thơ bạn nhỏ tô mặt trời màu gì? </a:t>
            </a:r>
            <a:endParaRPr lang="en-US" sz="24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đỏ thắm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đỏ au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đỏ chót</a:t>
            </a:r>
            <a:endParaRPr lang="en-US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4. Bạn nhỏ vẽ ngôi nhà có mái ngói màu gì?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Màu đỏ tươi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Màu đỏ đậm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Màu đô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/>
          <a:srcRect l="13625" t="14815"/>
          <a:stretch>
            <a:fillRect/>
          </a:stretch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44758" y="827637"/>
            <a:ext cx="3730657" cy="5579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5. Câu thơ nói về cây gạo trong bức tranh của bạn nhỏ là: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Xanh ngắt mùa thu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Xanh màu ước mơ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Hoa nở chói ngời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6. Từ chỉ hoạt động trong hai câu thơ sau là: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Bút chì xanh đỏ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Em gọt hai đầu</a:t>
            </a:r>
            <a:endParaRPr lang="en-US" sz="2400" b="1" i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/>
          <a:srcRect l="13625" t="14815"/>
          <a:stretch>
            <a:fillRect/>
          </a:stretch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44759" y="933952"/>
            <a:ext cx="3730657" cy="5155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7.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 từ chỉ đặc điểm trong các câu thơ sau là: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vẽ làng xóm           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 xanh, lúa xanh       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Sông máng lượn quanh                        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</a:pPr>
            <a:r>
              <a:rPr lang="en-US" sz="2400" b="1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 dòng xanh mát                              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tre, sông máng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làng xóm, sông máng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xanh, xanh mát,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/>
          <a:srcRect l="13625" t="14815"/>
          <a:stretch>
            <a:fillRect/>
          </a:stretch>
        </p:blipFill>
        <p:spPr>
          <a:xfrm>
            <a:off x="0" y="707011"/>
            <a:ext cx="8022210" cy="560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16478" y="639101"/>
            <a:ext cx="3730657" cy="30314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8: Qua bài thơ, em cảm nhận được điều gì? Hãy viết 1-2 câu nêu cảm nhận của em.</a:t>
            </a:r>
            <a:endParaRPr lang="en-US" sz="2400" b="1" i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98" y="600928"/>
            <a:ext cx="11133055" cy="52920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9. Xếp các từ sau vào hai nhóm: bầu trời, sông máng, xanh, đỏ thắm, lá cờ, đỏ tươi, làng xóm, xanh tươi, cây gạo.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Từ chỉ sự vật: …………………………………………………………………………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b)Từ chỉ đặc điểm: …………………………………………………………………………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10: Đặt một câu nêu đặc điểm của 1 đồ dùng học tập của em  </a:t>
            </a:r>
            <a:endParaRPr lang="en-US" sz="2800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……………………………………………………………………..………………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1315</Words>
  <Application>WPS Presentation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Admin</cp:lastModifiedBy>
  <cp:revision>2</cp:revision>
  <dcterms:created xsi:type="dcterms:W3CDTF">2022-03-22T14:34:00Z</dcterms:created>
  <dcterms:modified xsi:type="dcterms:W3CDTF">2023-03-24T03:03:16Z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2E9D99719FEF4DBA8B4EFB9B6310A100</vt:lpwstr>
  </property>
  <property fmtid="{D5CDD505-2E9C-101B-9397-08002B2CF9AE}" pid="3" name="KSOProductBuildVer">
    <vt:lpwstr>1033-11.2.0.11513</vt:lpwstr>
  </property>
</Properties>
</file>