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8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9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0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1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5" r:id="rId2"/>
    <p:sldMasterId id="2147483727" r:id="rId3"/>
    <p:sldMasterId id="2147483740" r:id="rId4"/>
    <p:sldMasterId id="2147483754" r:id="rId5"/>
    <p:sldMasterId id="2147483775" r:id="rId6"/>
    <p:sldMasterId id="2147483796" r:id="rId7"/>
    <p:sldMasterId id="2147483817" r:id="rId8"/>
    <p:sldMasterId id="2147483838" r:id="rId9"/>
    <p:sldMasterId id="2147483859" r:id="rId10"/>
    <p:sldMasterId id="2147483880" r:id="rId11"/>
  </p:sldMasterIdLst>
  <p:sldIdLst>
    <p:sldId id="2007577130" r:id="rId12"/>
    <p:sldId id="2007577123" r:id="rId13"/>
    <p:sldId id="2007577124" r:id="rId14"/>
    <p:sldId id="2007577125" r:id="rId15"/>
    <p:sldId id="2007577126" r:id="rId16"/>
    <p:sldId id="2007577127" r:id="rId17"/>
    <p:sldId id="2007577128" r:id="rId18"/>
    <p:sldId id="2007577129" r:id="rId19"/>
    <p:sldId id="2007577121" r:id="rId20"/>
    <p:sldId id="312" r:id="rId21"/>
    <p:sldId id="313" r:id="rId22"/>
    <p:sldId id="286" r:id="rId23"/>
    <p:sldId id="308" r:id="rId24"/>
    <p:sldId id="288" r:id="rId25"/>
    <p:sldId id="287" r:id="rId26"/>
    <p:sldId id="293" r:id="rId27"/>
    <p:sldId id="2007577122" r:id="rId28"/>
  </p:sldIdLst>
  <p:sldSz cx="12192000" cy="6858000"/>
  <p:notesSz cx="6858000" cy="9144000"/>
  <p:custDataLst>
    <p:tags r:id="rId2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0.xml"/><Relationship Id="rId7" Type="http://schemas.openxmlformats.org/officeDocument/2006/relationships/image" Target="../media/image7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8.xml"/><Relationship Id="rId9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9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4.xml"/><Relationship Id="rId7" Type="http://schemas.openxmlformats.org/officeDocument/2006/relationships/image" Target="../media/image7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9.xml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8.xml"/><Relationship Id="rId7" Type="http://schemas.openxmlformats.org/officeDocument/2006/relationships/image" Target="../media/image7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10.xml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2.xml"/><Relationship Id="rId7" Type="http://schemas.openxmlformats.org/officeDocument/2006/relationships/image" Target="../media/image7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11.xml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Layouts/_rels/slideLayout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Relationship Id="rId4" Type="http://schemas.openxmlformats.org/officeDocument/2006/relationships/image" Target="NUL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7.gi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Relationship Id="rId5" Type="http://schemas.openxmlformats.org/officeDocument/2006/relationships/image" Target="NULL"/><Relationship Id="rId4" Type="http://schemas.openxmlformats.org/officeDocument/2006/relationships/image" Target="../media/image6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8.xml"/><Relationship Id="rId7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2.xml"/><Relationship Id="rId7" Type="http://schemas.openxmlformats.org/officeDocument/2006/relationships/image" Target="../media/image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6.xml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6.xml"/><Relationship Id="rId7" Type="http://schemas.openxmlformats.org/officeDocument/2006/relationships/image" Target="../media/image7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7.xml"/><Relationship Id="rId9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931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9867780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533459"/>
      </p:ext>
    </p:extLst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63368235"/>
      </p:ext>
    </p:extLst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713528"/>
      </p:ext>
    </p:extLst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124947"/>
      </p:ext>
    </p:extLst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851555"/>
      </p:ext>
    </p:extLst>
  </p:cSld>
  <p:clrMapOvr>
    <a:masterClrMapping/>
  </p:clrMapOvr>
  <p:transition spd="med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368134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90013"/>
      </p:ext>
    </p:extLst>
  </p:cSld>
  <p:clrMapOvr>
    <a:masterClrMapping/>
  </p:clrMapOvr>
  <p:transition spd="med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40674949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5171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053911"/>
      </p:ext>
    </p:extLst>
  </p:cSld>
  <p:clrMapOvr>
    <a:masterClrMapping/>
  </p:clrMapOvr>
  <p:transition spd="med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4314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232490"/>
      </p:ext>
    </p:extLst>
  </p:cSld>
  <p:clrMapOvr>
    <a:masterClrMapping/>
  </p:clrMapOvr>
  <p:transition spd="med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57491"/>
      </p:ext>
    </p:extLst>
  </p:cSld>
  <p:clrMapOvr>
    <a:masterClrMapping/>
  </p:clrMapOvr>
  <p:transition spd="med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56720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248945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986465"/>
      </p:ext>
    </p:extLst>
  </p:cSld>
  <p:clrMapOvr>
    <a:masterClrMapping/>
  </p:clrMapOvr>
  <p:transition spd="med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017402"/>
      </p:ext>
    </p:extLst>
  </p:cSld>
  <p:clrMapOvr>
    <a:masterClrMapping/>
  </p:clrMapOvr>
  <p:transition spd="med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6778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0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181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0503197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669927"/>
      </p:ext>
    </p:extLst>
  </p:cSld>
  <p:clrMapOvr>
    <a:masterClrMapping/>
  </p:clrMapOvr>
  <p:transition spd="med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80329017"/>
      </p:ext>
    </p:extLst>
  </p:cSld>
  <p:clrMapOvr>
    <a:masterClrMapping/>
  </p:clrMapOvr>
  <p:transition spd="med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10767"/>
      </p:ext>
    </p:extLst>
  </p:cSld>
  <p:clrMapOvr>
    <a:masterClrMapping/>
  </p:clrMapOvr>
  <p:transition spd="med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135652"/>
      </p:ext>
    </p:extLst>
  </p:cSld>
  <p:clrMapOvr>
    <a:masterClrMapping/>
  </p:clrMapOvr>
  <p:transition spd="med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676868"/>
      </p:ext>
    </p:extLst>
  </p:cSld>
  <p:clrMapOvr>
    <a:masterClrMapping/>
  </p:clrMapOvr>
  <p:transition spd="med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378818"/>
      </p:ext>
    </p:extLst>
  </p:cSld>
  <p:clrMapOvr>
    <a:masterClrMapping/>
  </p:clrMapOvr>
  <p:transition spd="med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37480"/>
      </p:ext>
    </p:extLst>
  </p:cSld>
  <p:clrMapOvr>
    <a:masterClrMapping/>
  </p:clrMapOvr>
  <p:transition spd="med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89567776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96531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939608"/>
      </p:ext>
    </p:extLst>
  </p:cSld>
  <p:clrMapOvr>
    <a:masterClrMapping/>
  </p:clrMapOvr>
  <p:transition spd="med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2460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36901"/>
      </p:ext>
    </p:extLst>
  </p:cSld>
  <p:clrMapOvr>
    <a:masterClrMapping/>
  </p:clrMapOvr>
  <p:transition spd="med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08187"/>
      </p:ext>
    </p:extLst>
  </p:cSld>
  <p:clrMapOvr>
    <a:masterClrMapping/>
  </p:clrMapOvr>
  <p:transition spd="med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18251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0707806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144099"/>
      </p:ext>
    </p:extLst>
  </p:cSld>
  <p:clrMapOvr>
    <a:masterClrMapping/>
  </p:clrMapOvr>
  <p:transition spd="med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89462"/>
      </p:ext>
    </p:extLst>
  </p:cSld>
  <p:clrMapOvr>
    <a:masterClrMapping/>
  </p:clrMapOvr>
  <p:transition spd="med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6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6503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545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7723897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2624159"/>
      </p:ext>
    </p:extLst>
  </p:cSld>
  <p:clrMapOvr>
    <a:masterClrMapping/>
  </p:clrMapOvr>
  <p:transition spd="med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51385234"/>
      </p:ext>
    </p:extLst>
  </p:cSld>
  <p:clrMapOvr>
    <a:masterClrMapping/>
  </p:clrMapOvr>
  <p:transition spd="med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757981"/>
      </p:ext>
    </p:extLst>
  </p:cSld>
  <p:clrMapOvr>
    <a:masterClrMapping/>
  </p:clrMapOvr>
  <p:transition spd="med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394984"/>
      </p:ext>
    </p:extLst>
  </p:cSld>
  <p:clrMapOvr>
    <a:masterClrMapping/>
  </p:clrMapOvr>
  <p:transition spd="med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094925"/>
      </p:ext>
    </p:extLst>
  </p:cSld>
  <p:clrMapOvr>
    <a:masterClrMapping/>
  </p:clrMapOvr>
  <p:transition spd="med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8762974"/>
      </p:ext>
    </p:extLst>
  </p:cSld>
  <p:clrMapOvr>
    <a:masterClrMapping/>
  </p:clrMapOvr>
  <p:transition spd="med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8574"/>
      </p:ext>
    </p:extLst>
  </p:cSld>
  <p:clrMapOvr>
    <a:masterClrMapping/>
  </p:clrMapOvr>
  <p:transition spd="med">
    <p:dissolv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24938043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6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8175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516823"/>
      </p:ext>
    </p:extLst>
  </p:cSld>
  <p:clrMapOvr>
    <a:masterClrMapping/>
  </p:clrMapOvr>
  <p:transition spd="med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49093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585666"/>
      </p:ext>
    </p:extLst>
  </p:cSld>
  <p:clrMapOvr>
    <a:masterClrMapping/>
  </p:clrMapOvr>
  <p:transition spd="med">
    <p:dissolv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89155"/>
      </p:ext>
    </p:extLst>
  </p:cSld>
  <p:clrMapOvr>
    <a:masterClrMapping/>
  </p:clrMapOvr>
  <p:transition spd="med">
    <p:dissolv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523277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82474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061041"/>
      </p:ext>
    </p:extLst>
  </p:cSld>
  <p:clrMapOvr>
    <a:masterClrMapping/>
  </p:clrMapOvr>
  <p:transition spd="med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642691"/>
      </p:ext>
    </p:extLst>
  </p:cSld>
  <p:clrMapOvr>
    <a:masterClrMapping/>
  </p:clrMapOvr>
  <p:transition spd="med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836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204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834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6106046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9471432"/>
      </p:ext>
    </p:extLst>
  </p:cSld>
  <p:clrMapOvr>
    <a:masterClrMapping/>
  </p:clrMapOvr>
  <p:transition spd="med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68805219"/>
      </p:ext>
    </p:extLst>
  </p:cSld>
  <p:clrMapOvr>
    <a:masterClrMapping/>
  </p:clrMapOvr>
  <p:transition spd="med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99022"/>
      </p:ext>
    </p:extLst>
  </p:cSld>
  <p:clrMapOvr>
    <a:masterClrMapping/>
  </p:clrMapOvr>
  <p:transition spd="med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25670"/>
      </p:ext>
    </p:extLst>
  </p:cSld>
  <p:clrMapOvr>
    <a:masterClrMapping/>
  </p:clrMapOvr>
  <p:transition spd="med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172083"/>
      </p:ext>
    </p:extLst>
  </p:cSld>
  <p:clrMapOvr>
    <a:masterClrMapping/>
  </p:clrMapOvr>
  <p:transition spd="med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48295"/>
      </p:ext>
    </p:extLst>
  </p:cSld>
  <p:clrMapOvr>
    <a:masterClrMapping/>
  </p:clrMapOvr>
  <p:transition spd="med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16880"/>
      </p:ext>
    </p:extLst>
  </p:cSld>
  <p:clrMapOvr>
    <a:masterClrMapping/>
  </p:clrMapOvr>
  <p:transition spd="med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7104666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3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51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383201"/>
      </p:ext>
    </p:extLst>
  </p:cSld>
  <p:clrMapOvr>
    <a:masterClrMapping/>
  </p:clrMapOvr>
  <p:transition spd="med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07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148531"/>
      </p:ext>
    </p:extLst>
  </p:cSld>
  <p:clrMapOvr>
    <a:masterClrMapping/>
  </p:clrMapOvr>
  <p:transition spd="med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31036"/>
      </p:ext>
    </p:extLst>
  </p:cSld>
  <p:clrMapOvr>
    <a:masterClrMapping/>
  </p:clrMapOvr>
  <p:transition spd="med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939600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1503751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74141"/>
      </p:ext>
    </p:extLst>
  </p:cSld>
  <p:clrMapOvr>
    <a:masterClrMapping/>
  </p:clrMapOvr>
  <p:transition spd="med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113433"/>
      </p:ext>
    </p:extLst>
  </p:cSld>
  <p:clrMapOvr>
    <a:masterClrMapping/>
  </p:clrMapOvr>
  <p:transition spd="med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1006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60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2351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123158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064552"/>
      </p:ext>
    </p:extLst>
  </p:cSld>
  <p:clrMapOvr>
    <a:masterClrMapping/>
  </p:clrMapOvr>
  <p:transition spd="med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85948065"/>
      </p:ext>
    </p:extLst>
  </p:cSld>
  <p:clrMapOvr>
    <a:masterClrMapping/>
  </p:clrMapOvr>
  <p:transition spd="med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622090"/>
      </p:ext>
    </p:extLst>
  </p:cSld>
  <p:clrMapOvr>
    <a:masterClrMapping/>
  </p:clrMapOvr>
  <p:transition spd="med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387371"/>
      </p:ext>
    </p:extLst>
  </p:cSld>
  <p:clrMapOvr>
    <a:masterClrMapping/>
  </p:clrMapOvr>
  <p:transition spd="med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731819"/>
      </p:ext>
    </p:extLst>
  </p:cSld>
  <p:clrMapOvr>
    <a:masterClrMapping/>
  </p:clrMapOvr>
  <p:transition spd="med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588273"/>
      </p:ext>
    </p:extLst>
  </p:cSld>
  <p:clrMapOvr>
    <a:masterClrMapping/>
  </p:clrMapOvr>
  <p:transition spd="med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63848"/>
      </p:ext>
    </p:extLst>
  </p:cSld>
  <p:clrMapOvr>
    <a:masterClrMapping/>
  </p:clrMapOvr>
  <p:transition spd="med"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98146482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8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4775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638708"/>
      </p:ext>
    </p:extLst>
  </p:cSld>
  <p:clrMapOvr>
    <a:masterClrMapping/>
  </p:clrMapOvr>
  <p:transition spd="med"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009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658790"/>
      </p:ext>
    </p:extLst>
  </p:cSld>
  <p:clrMapOvr>
    <a:masterClrMapping/>
  </p:clrMapOvr>
  <p:transition spd="med"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26649"/>
      </p:ext>
    </p:extLst>
  </p:cSld>
  <p:clrMapOvr>
    <a:masterClrMapping/>
  </p:clrMapOvr>
  <p:transition spd="med"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46002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7912039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768134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34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864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76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60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12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36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4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865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238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0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22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459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229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947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770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1387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411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412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9168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75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063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301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300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00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15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79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2023/3/10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1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31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13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65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20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66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9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13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93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01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939894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6528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548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069246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435609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98292840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163746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75860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265732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9561232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97659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54465294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95082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791560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12730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18819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48865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588836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6110043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206601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875015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4131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5056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162168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665227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41443638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31997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857821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383365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770684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34397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3486338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8989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487131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34907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667500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78465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597586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4055440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58265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159434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5659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0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1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80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20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0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0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19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  <p:sldLayoutId id="2147483876" r:id="rId17"/>
    <p:sldLayoutId id="2147483877" r:id="rId18"/>
    <p:sldLayoutId id="2147483878" r:id="rId19"/>
    <p:sldLayoutId id="2147483879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9561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  <p:sldLayoutId id="2147483898" r:id="rId18"/>
    <p:sldLayoutId id="2147483899" r:id="rId19"/>
    <p:sldLayoutId id="2147483900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3283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901" r:id="rId2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55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89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387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9829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634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4661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87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  <p:sldLayoutId id="2147483858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5.png"/><Relationship Id="rId5" Type="http://schemas.microsoft.com/office/2007/relationships/hdphoto" Target="../media/hdphoto10.wdp"/><Relationship Id="rId4" Type="http://schemas.openxmlformats.org/officeDocument/2006/relationships/image" Target="../media/image1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1.png"/><Relationship Id="rId2" Type="http://schemas.openxmlformats.org/officeDocument/2006/relationships/image" Target="../media/image77.png"/><Relationship Id="rId16" Type="http://schemas.microsoft.com/office/2007/relationships/hdphoto" Target="../media/hdphoto2.wdp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microsoft.com/office/2007/relationships/hdphoto" Target="../media/hdphoto3.wdp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4.png"/><Relationship Id="rId7" Type="http://schemas.openxmlformats.org/officeDocument/2006/relationships/slide" Target="slide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95.png"/><Relationship Id="rId5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88.png"/><Relationship Id="rId18" Type="http://schemas.openxmlformats.org/officeDocument/2006/relationships/image" Target="../media/image102.png"/><Relationship Id="rId3" Type="http://schemas.openxmlformats.org/officeDocument/2006/relationships/audio" Target="../media/audio2.wav"/><Relationship Id="rId7" Type="http://schemas.openxmlformats.org/officeDocument/2006/relationships/image" Target="../media/image86.png"/><Relationship Id="rId12" Type="http://schemas.openxmlformats.org/officeDocument/2006/relationships/image" Target="../media/image100.jpeg"/><Relationship Id="rId17" Type="http://schemas.openxmlformats.org/officeDocument/2006/relationships/image" Target="../media/image101.gif"/><Relationship Id="rId2" Type="http://schemas.openxmlformats.org/officeDocument/2006/relationships/audio" Target="../media/audio1.wav"/><Relationship Id="rId16" Type="http://schemas.microsoft.com/office/2007/relationships/hdphoto" Target="../media/hdphoto3.wdp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83.png"/><Relationship Id="rId11" Type="http://schemas.openxmlformats.org/officeDocument/2006/relationships/image" Target="../media/image99.jpeg"/><Relationship Id="rId5" Type="http://schemas.openxmlformats.org/officeDocument/2006/relationships/image" Target="../media/image94.png"/><Relationship Id="rId15" Type="http://schemas.openxmlformats.org/officeDocument/2006/relationships/image" Target="../media/image92.png"/><Relationship Id="rId10" Type="http://schemas.openxmlformats.org/officeDocument/2006/relationships/image" Target="../media/image98.png"/><Relationship Id="rId4" Type="http://schemas.openxmlformats.org/officeDocument/2006/relationships/image" Target="../media/image77.png"/><Relationship Id="rId9" Type="http://schemas.openxmlformats.org/officeDocument/2006/relationships/slide" Target="slide5.xml"/><Relationship Id="rId1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slide" Target="slide6.xml"/><Relationship Id="rId18" Type="http://schemas.openxmlformats.org/officeDocument/2006/relationships/image" Target="../media/image104.png"/><Relationship Id="rId3" Type="http://schemas.openxmlformats.org/officeDocument/2006/relationships/audio" Target="../media/audio2.wav"/><Relationship Id="rId7" Type="http://schemas.openxmlformats.org/officeDocument/2006/relationships/image" Target="../media/image86.png"/><Relationship Id="rId12" Type="http://schemas.microsoft.com/office/2007/relationships/hdphoto" Target="../media/hdphoto3.wdp"/><Relationship Id="rId17" Type="http://schemas.openxmlformats.org/officeDocument/2006/relationships/image" Target="../media/image101.gif"/><Relationship Id="rId2" Type="http://schemas.openxmlformats.org/officeDocument/2006/relationships/audio" Target="../media/audio1.wav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83.png"/><Relationship Id="rId11" Type="http://schemas.openxmlformats.org/officeDocument/2006/relationships/image" Target="../media/image92.png"/><Relationship Id="rId5" Type="http://schemas.openxmlformats.org/officeDocument/2006/relationships/image" Target="../media/image94.png"/><Relationship Id="rId15" Type="http://schemas.openxmlformats.org/officeDocument/2006/relationships/image" Target="../media/image99.jpeg"/><Relationship Id="rId10" Type="http://schemas.openxmlformats.org/officeDocument/2006/relationships/image" Target="../media/image91.png"/><Relationship Id="rId4" Type="http://schemas.openxmlformats.org/officeDocument/2006/relationships/image" Target="../media/image77.png"/><Relationship Id="rId9" Type="http://schemas.openxmlformats.org/officeDocument/2006/relationships/image" Target="../media/image89.png"/><Relationship Id="rId1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18" Type="http://schemas.openxmlformats.org/officeDocument/2006/relationships/image" Target="../media/image100.jpeg"/><Relationship Id="rId3" Type="http://schemas.openxmlformats.org/officeDocument/2006/relationships/audio" Target="../media/audio2.wav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9.jpeg"/><Relationship Id="rId2" Type="http://schemas.openxmlformats.org/officeDocument/2006/relationships/audio" Target="../media/audio1.wav"/><Relationship Id="rId16" Type="http://schemas.openxmlformats.org/officeDocument/2006/relationships/image" Target="../media/image105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83.png"/><Relationship Id="rId11" Type="http://schemas.microsoft.com/office/2007/relationships/hdphoto" Target="../media/hdphoto2.wdp"/><Relationship Id="rId5" Type="http://schemas.openxmlformats.org/officeDocument/2006/relationships/image" Target="../media/image94.png"/><Relationship Id="rId15" Type="http://schemas.openxmlformats.org/officeDocument/2006/relationships/slide" Target="slide7.xml"/><Relationship Id="rId10" Type="http://schemas.openxmlformats.org/officeDocument/2006/relationships/image" Target="../media/image90.png"/><Relationship Id="rId19" Type="http://schemas.openxmlformats.org/officeDocument/2006/relationships/image" Target="../media/image101.gif"/><Relationship Id="rId4" Type="http://schemas.openxmlformats.org/officeDocument/2006/relationships/image" Target="../media/image77.png"/><Relationship Id="rId9" Type="http://schemas.openxmlformats.org/officeDocument/2006/relationships/image" Target="../media/image89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18" Type="http://schemas.openxmlformats.org/officeDocument/2006/relationships/image" Target="../media/image99.jpeg"/><Relationship Id="rId3" Type="http://schemas.openxmlformats.org/officeDocument/2006/relationships/audio" Target="../media/audio2.wav"/><Relationship Id="rId21" Type="http://schemas.openxmlformats.org/officeDocument/2006/relationships/image" Target="../media/image108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107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image" Target="../media/image101.gif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83.png"/><Relationship Id="rId11" Type="http://schemas.microsoft.com/office/2007/relationships/hdphoto" Target="../media/hdphoto2.wdp"/><Relationship Id="rId5" Type="http://schemas.openxmlformats.org/officeDocument/2006/relationships/image" Target="../media/image94.png"/><Relationship Id="rId15" Type="http://schemas.openxmlformats.org/officeDocument/2006/relationships/image" Target="../media/image93.png"/><Relationship Id="rId10" Type="http://schemas.openxmlformats.org/officeDocument/2006/relationships/image" Target="../media/image90.png"/><Relationship Id="rId19" Type="http://schemas.openxmlformats.org/officeDocument/2006/relationships/image" Target="../media/image100.jpeg"/><Relationship Id="rId4" Type="http://schemas.openxmlformats.org/officeDocument/2006/relationships/image" Target="../media/image77.png"/><Relationship Id="rId9" Type="http://schemas.openxmlformats.org/officeDocument/2006/relationships/image" Target="../media/image89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100.jpeg"/><Relationship Id="rId3" Type="http://schemas.openxmlformats.org/officeDocument/2006/relationships/audio" Target="../media/audio2.wav"/><Relationship Id="rId21" Type="http://schemas.openxmlformats.org/officeDocument/2006/relationships/image" Target="../media/image91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9.jpeg"/><Relationship Id="rId2" Type="http://schemas.openxmlformats.org/officeDocument/2006/relationships/audio" Target="../media/audio1.wav"/><Relationship Id="rId16" Type="http://schemas.openxmlformats.org/officeDocument/2006/relationships/image" Target="../media/image87.png"/><Relationship Id="rId20" Type="http://schemas.microsoft.com/office/2007/relationships/hdphoto" Target="../media/hdphoto2.wdp"/><Relationship Id="rId29" Type="http://schemas.openxmlformats.org/officeDocument/2006/relationships/image" Target="../media/image110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94.png"/><Relationship Id="rId11" Type="http://schemas.openxmlformats.org/officeDocument/2006/relationships/image" Target="../media/image82.png"/><Relationship Id="rId24" Type="http://schemas.openxmlformats.org/officeDocument/2006/relationships/image" Target="../media/image93.png"/><Relationship Id="rId5" Type="http://schemas.openxmlformats.org/officeDocument/2006/relationships/image" Target="../media/image77.png"/><Relationship Id="rId15" Type="http://schemas.openxmlformats.org/officeDocument/2006/relationships/image" Target="../media/image86.png"/><Relationship Id="rId23" Type="http://schemas.microsoft.com/office/2007/relationships/hdphoto" Target="../media/hdphoto3.wdp"/><Relationship Id="rId28" Type="http://schemas.openxmlformats.org/officeDocument/2006/relationships/image" Target="../media/image109.GIF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audio" Target="../media/audio3.wav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2.png"/><Relationship Id="rId27" Type="http://schemas.openxmlformats.org/officeDocument/2006/relationships/image" Target="../media/image10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319" y="2927267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BÀI 52: VIẾT SỐ THÀNH TỔNG </a:t>
            </a:r>
          </a:p>
          <a:p>
            <a:pPr lvl="0" algn="ctr">
              <a:defRPr/>
            </a:pPr>
            <a:r>
              <a:rPr lang="en-US" sz="40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CÁC TRĂM, CHỤC, ĐƠN VỊ (TIẾT 2)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2" y="37743"/>
            <a:ext cx="1765968" cy="176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28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87293" cy="1158955"/>
            <a:chOff x="774356" y="888444"/>
            <a:chExt cx="10187293" cy="1158955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HS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tram,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vị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1093882" y="2852107"/>
            <a:ext cx="10187300" cy="772907"/>
            <a:chOff x="752655" y="2065203"/>
            <a:chExt cx="10209001" cy="718981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486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lực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mô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hóa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4926BE0-6FEB-4035-95CC-8282BD1C87A0}"/>
              </a:ext>
            </a:extLst>
          </p:cNvPr>
          <p:cNvGrpSpPr/>
          <p:nvPr/>
        </p:nvGrpSpPr>
        <p:grpSpPr>
          <a:xfrm>
            <a:off x="1465167" y="4222088"/>
            <a:ext cx="10340838" cy="778349"/>
            <a:chOff x="778314" y="3315253"/>
            <a:chExt cx="10210371" cy="714672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Vận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dụng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toán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tiễn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655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772783"/>
            <a:ext cx="7972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</a:t>
            </a:r>
            <a:r>
              <a:rPr kumimoji="0" lang="en-US" sz="4800" b="1" i="0" u="none" strike="noStrike" kern="1200" cap="none" spc="0" normalizeH="0" baseline="0" noProof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4F81BD">
                    <a:lumMod val="5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7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7662222-A96B-E841-8A36-B48AC7D23500}"/>
              </a:ext>
            </a:extLst>
          </p:cNvPr>
          <p:cNvGrpSpPr/>
          <p:nvPr/>
        </p:nvGrpSpPr>
        <p:grpSpPr>
          <a:xfrm>
            <a:off x="816002" y="310178"/>
            <a:ext cx="6739830" cy="710602"/>
            <a:chOff x="816002" y="829762"/>
            <a:chExt cx="6739830" cy="710602"/>
          </a:xfrm>
        </p:grpSpPr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06414" y="829762"/>
              <a:ext cx="6049418" cy="65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Đọc</a:t>
              </a:r>
              <a:r>
                <a:rPr lang="en-US" sz="2800" dirty="0"/>
                <a:t>,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7780D0E-7ADB-CB42-A45D-AA5B702BB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193"/>
          <a:stretch/>
        </p:blipFill>
        <p:spPr>
          <a:xfrm>
            <a:off x="1008091" y="1295615"/>
            <a:ext cx="4562370" cy="33031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EBF1984-A716-4F42-AC78-E12F5A7DD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52" t="-534" r="-289" b="534"/>
          <a:stretch/>
        </p:blipFill>
        <p:spPr>
          <a:xfrm>
            <a:off x="6096000" y="1295615"/>
            <a:ext cx="4730010" cy="33031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1141A09-6A54-FA48-8138-66227862295B}"/>
              </a:ext>
            </a:extLst>
          </p:cNvPr>
          <p:cNvSpPr txBox="1"/>
          <p:nvPr/>
        </p:nvSpPr>
        <p:spPr>
          <a:xfrm>
            <a:off x="1300590" y="4873613"/>
            <a:ext cx="39773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471</a:t>
            </a:r>
          </a:p>
          <a:p>
            <a:pPr algn="ctr"/>
            <a:r>
              <a:rPr lang="en-US" sz="2800" dirty="0"/>
              <a:t>B</a:t>
            </a:r>
            <a:r>
              <a:rPr lang="x-none" sz="2800" dirty="0"/>
              <a:t>ốn trăm bảy mươi mốt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23A8F7B-B236-404A-BF0E-08F762B0A8D1}"/>
              </a:ext>
            </a:extLst>
          </p:cNvPr>
          <p:cNvSpPr txBox="1"/>
          <p:nvPr/>
        </p:nvSpPr>
        <p:spPr>
          <a:xfrm>
            <a:off x="6646414" y="4873613"/>
            <a:ext cx="40783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259</a:t>
            </a:r>
          </a:p>
          <a:p>
            <a:pPr algn="ctr"/>
            <a:r>
              <a:rPr lang="vi-VN" sz="2800" dirty="0"/>
              <a:t>Hai </a:t>
            </a:r>
            <a:r>
              <a:rPr lang="x-none" sz="2800" dirty="0"/>
              <a:t>trăm năm mươi chín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5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6D2146-0743-374C-B8F8-0F37447D2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3564" y="781972"/>
            <a:ext cx="4580016" cy="3380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A96917-D830-324E-B752-C1BF6F030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07"/>
          <a:stretch/>
        </p:blipFill>
        <p:spPr>
          <a:xfrm>
            <a:off x="6096000" y="781972"/>
            <a:ext cx="4597660" cy="3380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82B8E9-4C0B-B744-82E4-31D94287A5E3}"/>
              </a:ext>
            </a:extLst>
          </p:cNvPr>
          <p:cNvSpPr txBox="1"/>
          <p:nvPr/>
        </p:nvSpPr>
        <p:spPr>
          <a:xfrm>
            <a:off x="1646183" y="4408392"/>
            <a:ext cx="3223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505</a:t>
            </a:r>
          </a:p>
          <a:p>
            <a:pPr algn="ctr"/>
            <a:r>
              <a:rPr lang="vi-VN" sz="2800" dirty="0"/>
              <a:t>Năm trăm linh năm</a:t>
            </a:r>
            <a:endParaRPr lang="x-none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35A7F5-0279-5242-A58E-F5228D53DE37}"/>
              </a:ext>
            </a:extLst>
          </p:cNvPr>
          <p:cNvSpPr txBox="1"/>
          <p:nvPr/>
        </p:nvSpPr>
        <p:spPr>
          <a:xfrm>
            <a:off x="6925483" y="4408392"/>
            <a:ext cx="34579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890</a:t>
            </a:r>
          </a:p>
          <a:p>
            <a:pPr algn="ctr"/>
            <a:r>
              <a:rPr lang="vi-VN" sz="2800" dirty="0"/>
              <a:t>Tám trăm chín mươi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89353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E5D494-7136-BF45-80C3-62F64AF8F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8" y="985735"/>
            <a:ext cx="10633364" cy="5414818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C95EBDD2-51C2-F44B-BF0E-2352DAE8EC08}"/>
              </a:ext>
            </a:extLst>
          </p:cNvPr>
          <p:cNvSpPr/>
          <p:nvPr/>
        </p:nvSpPr>
        <p:spPr>
          <a:xfrm>
            <a:off x="2646947" y="2839453"/>
            <a:ext cx="930442" cy="914400"/>
          </a:xfrm>
          <a:custGeom>
            <a:avLst/>
            <a:gdLst>
              <a:gd name="connsiteX0" fmla="*/ 0 w 930442"/>
              <a:gd name="connsiteY0" fmla="*/ 0 h 914400"/>
              <a:gd name="connsiteX1" fmla="*/ 401053 w 930442"/>
              <a:gd name="connsiteY1" fmla="*/ 385010 h 914400"/>
              <a:gd name="connsiteX2" fmla="*/ 930442 w 930442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442" h="914400">
                <a:moveTo>
                  <a:pt x="0" y="0"/>
                </a:moveTo>
                <a:cubicBezTo>
                  <a:pt x="122989" y="116305"/>
                  <a:pt x="245979" y="232610"/>
                  <a:pt x="401053" y="385010"/>
                </a:cubicBezTo>
                <a:cubicBezTo>
                  <a:pt x="556127" y="537410"/>
                  <a:pt x="743284" y="725905"/>
                  <a:pt x="930442" y="914400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09410747-4C42-004B-9B04-E1138BD62B8C}"/>
              </a:ext>
            </a:extLst>
          </p:cNvPr>
          <p:cNvSpPr/>
          <p:nvPr/>
        </p:nvSpPr>
        <p:spPr>
          <a:xfrm>
            <a:off x="2646946" y="4411579"/>
            <a:ext cx="1315453" cy="1195992"/>
          </a:xfrm>
          <a:custGeom>
            <a:avLst/>
            <a:gdLst>
              <a:gd name="connsiteX0" fmla="*/ 0 w 930442"/>
              <a:gd name="connsiteY0" fmla="*/ 0 h 914400"/>
              <a:gd name="connsiteX1" fmla="*/ 401053 w 930442"/>
              <a:gd name="connsiteY1" fmla="*/ 385010 h 914400"/>
              <a:gd name="connsiteX2" fmla="*/ 930442 w 930442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442" h="914400">
                <a:moveTo>
                  <a:pt x="0" y="0"/>
                </a:moveTo>
                <a:cubicBezTo>
                  <a:pt x="122989" y="116305"/>
                  <a:pt x="245979" y="232610"/>
                  <a:pt x="401053" y="385010"/>
                </a:cubicBezTo>
                <a:cubicBezTo>
                  <a:pt x="556127" y="537410"/>
                  <a:pt x="743284" y="725905"/>
                  <a:pt x="930442" y="914400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ABF9681-57CA-2E4E-94CF-9A66B0D790B5}"/>
              </a:ext>
            </a:extLst>
          </p:cNvPr>
          <p:cNvCxnSpPr>
            <a:cxnSpLocks/>
          </p:cNvCxnSpPr>
          <p:nvPr/>
        </p:nvCxnSpPr>
        <p:spPr>
          <a:xfrm flipH="1">
            <a:off x="8742947" y="2598821"/>
            <a:ext cx="1187116" cy="30087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D41747E3-4447-014B-8401-6AC1C3470E67}"/>
              </a:ext>
            </a:extLst>
          </p:cNvPr>
          <p:cNvCxnSpPr>
            <a:cxnSpLocks/>
          </p:cNvCxnSpPr>
          <p:nvPr/>
        </p:nvCxnSpPr>
        <p:spPr>
          <a:xfrm flipH="1" flipV="1">
            <a:off x="8486273" y="2839454"/>
            <a:ext cx="1443790" cy="72189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11912E5B-708A-FA40-8296-016FC3B2BAD2}"/>
              </a:ext>
            </a:extLst>
          </p:cNvPr>
          <p:cNvCxnSpPr>
            <a:cxnSpLocks/>
          </p:cNvCxnSpPr>
          <p:nvPr/>
        </p:nvCxnSpPr>
        <p:spPr>
          <a:xfrm flipH="1" flipV="1">
            <a:off x="8999621" y="4411579"/>
            <a:ext cx="753980" cy="100348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A42322CC-EA40-494A-8830-331B85DAB9FB}"/>
              </a:ext>
            </a:extLst>
          </p:cNvPr>
          <p:cNvSpPr/>
          <p:nvPr/>
        </p:nvSpPr>
        <p:spPr>
          <a:xfrm>
            <a:off x="802545" y="1884256"/>
            <a:ext cx="10282549" cy="3089488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xmlns="" id="{389A84E0-C9A9-7E41-8D57-B63C788E991E}"/>
              </a:ext>
            </a:extLst>
          </p:cNvPr>
          <p:cNvSpPr/>
          <p:nvPr/>
        </p:nvSpPr>
        <p:spPr>
          <a:xfrm>
            <a:off x="1579444" y="447444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D133D5C-6834-F14F-8DE5-0AB5E9889180}"/>
              </a:ext>
            </a:extLst>
          </p:cNvPr>
          <p:cNvGrpSpPr/>
          <p:nvPr/>
        </p:nvGrpSpPr>
        <p:grpSpPr>
          <a:xfrm>
            <a:off x="914840" y="400077"/>
            <a:ext cx="6903947" cy="584093"/>
            <a:chOff x="1183343" y="1464304"/>
            <a:chExt cx="6903947" cy="58409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27A523A0-49BC-2F4F-AB74-4EA067CE4F72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6F000AE1-82DD-A545-9503-5FF5D3B334E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0E492274-9521-D44B-8017-9A03691D27E4}"/>
              </a:ext>
            </a:extLst>
          </p:cNvPr>
          <p:cNvGrpSpPr/>
          <p:nvPr/>
        </p:nvGrpSpPr>
        <p:grpSpPr>
          <a:xfrm>
            <a:off x="1211833" y="2200895"/>
            <a:ext cx="10434735" cy="2144640"/>
            <a:chOff x="1324128" y="1686856"/>
            <a:chExt cx="10434735" cy="214464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24E2E747-9A0A-624E-8E1C-845AD8004A0D}"/>
                </a:ext>
              </a:extLst>
            </p:cNvPr>
            <p:cNvSpPr txBox="1"/>
            <p:nvPr/>
          </p:nvSpPr>
          <p:spPr>
            <a:xfrm>
              <a:off x="1324128" y="1686856"/>
              <a:ext cx="10434735" cy="213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x-none" sz="3600" dirty="0"/>
                <a:t>993 = 900 + 90 + 			503 =           + 3</a:t>
              </a:r>
            </a:p>
            <a:p>
              <a:pPr>
                <a:lnSpc>
                  <a:spcPct val="200000"/>
                </a:lnSpc>
              </a:pPr>
              <a:r>
                <a:rPr lang="x-none" sz="3600" dirty="0"/>
                <a:t>514 =           + 10 + 4		904 = 900 + 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xmlns="" id="{FA89F0EF-09DE-4745-B176-F6B3F41EB483}"/>
                </a:ext>
              </a:extLst>
            </p:cNvPr>
            <p:cNvSpPr/>
            <p:nvPr/>
          </p:nvSpPr>
          <p:spPr>
            <a:xfrm>
              <a:off x="4988959" y="2000282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xmlns="" id="{C8D099EC-FDC2-0D4E-A473-1566490B4765}"/>
                </a:ext>
              </a:extLst>
            </p:cNvPr>
            <p:cNvSpPr/>
            <p:nvPr/>
          </p:nvSpPr>
          <p:spPr>
            <a:xfrm>
              <a:off x="2641238" y="3154840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xmlns="" id="{84D0B07E-C036-3646-B655-9AE1E13B1830}"/>
                </a:ext>
              </a:extLst>
            </p:cNvPr>
            <p:cNvSpPr/>
            <p:nvPr/>
          </p:nvSpPr>
          <p:spPr>
            <a:xfrm>
              <a:off x="8159844" y="2000282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xmlns="" id="{CB524DF6-8668-3A47-9C30-E98680405708}"/>
                </a:ext>
              </a:extLst>
            </p:cNvPr>
            <p:cNvSpPr/>
            <p:nvPr/>
          </p:nvSpPr>
          <p:spPr>
            <a:xfrm>
              <a:off x="9483317" y="3146554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BDD67E7-15FD-7745-B146-54BE071D7D52}"/>
              </a:ext>
            </a:extLst>
          </p:cNvPr>
          <p:cNvSpPr txBox="1"/>
          <p:nvPr/>
        </p:nvSpPr>
        <p:spPr>
          <a:xfrm>
            <a:off x="5044522" y="2554447"/>
            <a:ext cx="780371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4D80D5B2-5C84-0C48-8796-017F9A69BF79}"/>
              </a:ext>
            </a:extLst>
          </p:cNvPr>
          <p:cNvSpPr txBox="1"/>
          <p:nvPr/>
        </p:nvSpPr>
        <p:spPr>
          <a:xfrm>
            <a:off x="2633601" y="3726756"/>
            <a:ext cx="990692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DDFE8A9D-FCF3-0543-B0F0-0B0B7687EFAF}"/>
              </a:ext>
            </a:extLst>
          </p:cNvPr>
          <p:cNvSpPr txBox="1"/>
          <p:nvPr/>
        </p:nvSpPr>
        <p:spPr>
          <a:xfrm>
            <a:off x="8142579" y="2558722"/>
            <a:ext cx="990692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9A78F7AF-B2AD-9345-AD60-78764777E5BC}"/>
              </a:ext>
            </a:extLst>
          </p:cNvPr>
          <p:cNvSpPr txBox="1"/>
          <p:nvPr/>
        </p:nvSpPr>
        <p:spPr>
          <a:xfrm>
            <a:off x="9475044" y="3713094"/>
            <a:ext cx="990692" cy="534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9" grpId="0" animBg="1"/>
      <p:bldP spid="60" grpId="0" animBg="1"/>
      <p:bldP spid="61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9DF854-5AAA-2646-9C9F-B6FC3C44C13D}"/>
              </a:ext>
            </a:extLst>
          </p:cNvPr>
          <p:cNvSpPr txBox="1"/>
          <p:nvPr/>
        </p:nvSpPr>
        <p:spPr>
          <a:xfrm>
            <a:off x="1743721" y="367021"/>
            <a:ext cx="8305479" cy="23466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Rô-bốt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117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 </a:t>
            </a:r>
            <a:r>
              <a:rPr lang="en-US" sz="2800" dirty="0" err="1">
                <a:solidFill>
                  <a:prstClr val="black"/>
                </a:solidFill>
              </a:rPr>
              <a:t>hòm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đựng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đựng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Rô-bốt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còn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lại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mấy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ngoài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endParaRPr lang="x-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C9173A-0557-564A-A2DB-4403C6F6E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56" y="3154601"/>
            <a:ext cx="5367586" cy="328825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56C3AB-66FD-1A4A-B28C-470639DBF8E2}"/>
              </a:ext>
            </a:extLst>
          </p:cNvPr>
          <p:cNvSpPr/>
          <p:nvPr/>
        </p:nvSpPr>
        <p:spPr>
          <a:xfrm>
            <a:off x="733921" y="2659559"/>
            <a:ext cx="5374998" cy="769441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x-none" sz="4400" dirty="0">
                <a:solidFill>
                  <a:prstClr val="black"/>
                </a:solidFill>
              </a:rPr>
              <a:t>117 =  </a:t>
            </a:r>
            <a:r>
              <a:rPr lang="x-none" sz="4400" dirty="0">
                <a:solidFill>
                  <a:srgbClr val="FF0000"/>
                </a:solidFill>
              </a:rPr>
              <a:t>100  +  10 + 7</a:t>
            </a:r>
            <a:endParaRPr lang="x-none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E9ECEDA-14BD-4B40-A3AA-8FDDA6F8E10A}"/>
              </a:ext>
            </a:extLst>
          </p:cNvPr>
          <p:cNvSpPr/>
          <p:nvPr/>
        </p:nvSpPr>
        <p:spPr>
          <a:xfrm>
            <a:off x="2554110" y="2794897"/>
            <a:ext cx="3541890" cy="49876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/>
          </a:p>
        </p:txBody>
      </p:sp>
      <p:pic>
        <p:nvPicPr>
          <p:cNvPr id="4098" name="Picture 2" descr="Hình ảnh Cái ý Tưởng Hoạt Hình , Hoạt Hình., Thùng Tài Liệu Thực Tế, Giấu  Cái Hòm miễn phí tải tập tin PNG PSDComment và Vector">
            <a:extLst>
              <a:ext uri="{FF2B5EF4-FFF2-40B4-BE49-F238E27FC236}">
                <a16:creationId xmlns:a16="http://schemas.microsoft.com/office/drawing/2014/main" xmlns="" id="{F515A05A-41B2-C54B-BFB4-8A674408D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4788" r="11825" b="17262"/>
          <a:stretch/>
        </p:blipFill>
        <p:spPr bwMode="auto">
          <a:xfrm>
            <a:off x="2298518" y="3537305"/>
            <a:ext cx="1229372" cy="11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03EC3A7-BA43-BB4C-AE82-DB5B0B34D1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8" t="3274" r="13838" b="14854"/>
          <a:stretch/>
        </p:blipFill>
        <p:spPr>
          <a:xfrm>
            <a:off x="4375487" y="3597462"/>
            <a:ext cx="779171" cy="100985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7694518-6CA8-574A-BAA8-AA8DDC8ABA03}"/>
              </a:ext>
            </a:extLst>
          </p:cNvPr>
          <p:cNvSpPr/>
          <p:nvPr/>
        </p:nvSpPr>
        <p:spPr>
          <a:xfrm>
            <a:off x="5575215" y="2523866"/>
            <a:ext cx="589244" cy="109489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B6CD32A-C399-5A48-9D01-78DCB886187F}"/>
              </a:ext>
            </a:extLst>
          </p:cNvPr>
          <p:cNvGrpSpPr/>
          <p:nvPr/>
        </p:nvGrpSpPr>
        <p:grpSpPr>
          <a:xfrm>
            <a:off x="822159" y="5051767"/>
            <a:ext cx="5273842" cy="1749133"/>
            <a:chOff x="822159" y="5051767"/>
            <a:chExt cx="5273842" cy="174913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038C0F6-2AA3-C141-93FC-83F3E3F103DB}"/>
                </a:ext>
              </a:extLst>
            </p:cNvPr>
            <p:cNvSpPr txBox="1"/>
            <p:nvPr/>
          </p:nvSpPr>
          <p:spPr>
            <a:xfrm>
              <a:off x="822159" y="5051767"/>
              <a:ext cx="5273842" cy="174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Như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vậy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Rô-bốt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còn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lại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đồng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vàng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bên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ngoài</a:t>
              </a:r>
              <a:r>
                <a:rPr lang="en-US" sz="2800" dirty="0">
                  <a:solidFill>
                    <a:prstClr val="black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x-none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xmlns="" id="{1B6E7B13-4256-2642-B507-B66CBD1ECB58}"/>
                </a:ext>
              </a:extLst>
            </p:cNvPr>
            <p:cNvSpPr/>
            <p:nvPr/>
          </p:nvSpPr>
          <p:spPr>
            <a:xfrm>
              <a:off x="4656439" y="5098949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3E2EE1-2B81-E840-A35F-1AC32FAB5A85}"/>
              </a:ext>
            </a:extLst>
          </p:cNvPr>
          <p:cNvSpPr txBox="1"/>
          <p:nvPr/>
        </p:nvSpPr>
        <p:spPr>
          <a:xfrm>
            <a:off x="4760461" y="5145576"/>
            <a:ext cx="990692" cy="534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5" grpId="1" animBg="1"/>
      <p:bldP spid="13" grpId="0" animBg="1"/>
      <p:bldP spid="13" grpId="1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-Ôn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luyện viết số thành tổng các trăm, chục, đơn 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53: So sánh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các số có ba chữ số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 tiết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8468526" y="1855110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11105" y="1491455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74976" y="1673562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427924" y="2207889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3" y="687060"/>
            <a:ext cx="2684293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669" y="1904821"/>
            <a:ext cx="1428413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5896" y="1306975"/>
            <a:ext cx="2624107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583" y="422242"/>
            <a:ext cx="1440450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608" y="919779"/>
            <a:ext cx="3262078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252" y="2681221"/>
            <a:ext cx="1705268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9587" y="2921964"/>
            <a:ext cx="1528723" cy="11114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88" y="1934247"/>
            <a:ext cx="662045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678" y="2930926"/>
            <a:ext cx="948543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72" y="2810986"/>
            <a:ext cx="968482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309418" y="2621864"/>
            <a:ext cx="102013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BỮA TIỆC TRĂNG RẰM</a:t>
            </a:r>
          </a:p>
        </p:txBody>
      </p:sp>
    </p:spTree>
    <p:extLst>
      <p:ext uri="{BB962C8B-B14F-4D97-AF65-F5344CB8AC3E}">
        <p14:creationId xmlns:p14="http://schemas.microsoft.com/office/powerpoint/2010/main" val="13774496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31874"/>
          <a:stretch/>
        </p:blipFill>
        <p:spPr>
          <a:xfrm>
            <a:off x="1880926" y="287438"/>
            <a:ext cx="8370533" cy="4024579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2134065" y="1514898"/>
            <a:ext cx="73537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THU ĐẾN RỒI, HÃY CHUẨN BỊ MỘT BỮA TIỆC THẬT THỊNH SOẠN CHO CẢ GIA ĐÌNH BẠN NHÉ! </a:t>
            </a:r>
          </a:p>
        </p:txBody>
      </p:sp>
      <p:pic>
        <p:nvPicPr>
          <p:cNvPr id="7174" name="Picture 6" descr="Download Free png Play Now Button PNG Image Transparent - DLPNG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44" y="3280460"/>
            <a:ext cx="3763432" cy="11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077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5" name="CẤM BUÔN BÁN, CẤM REUP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CẤM BUÔN BÁN, CẤM REUP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089"/>
          <a:stretch/>
        </p:blipFill>
        <p:spPr>
          <a:xfrm>
            <a:off x="10471949" y="-59973"/>
            <a:ext cx="1834351" cy="5477252"/>
          </a:xfrm>
          <a:prstGeom prst="rect">
            <a:avLst/>
          </a:prstGeom>
        </p:spPr>
      </p:pic>
      <p:pic>
        <p:nvPicPr>
          <p:cNvPr id="27" name="Vào http://fb.com/nkpowerskills tải game miễn phí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620"/>
          <a:stretch/>
        </p:blipFill>
        <p:spPr>
          <a:xfrm flipH="1">
            <a:off x="-95251" y="-59973"/>
            <a:ext cx="1816270" cy="5477252"/>
          </a:xfrm>
          <a:prstGeom prst="rect">
            <a:avLst/>
          </a:prstGeom>
        </p:spPr>
      </p:pic>
      <p:pic>
        <p:nvPicPr>
          <p:cNvPr id="28" name="ĐC SHARE MIỄN PHÍ BỞI NK POWERSKILLS"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5290496" y="112837"/>
            <a:ext cx="1260517" cy="1306080"/>
          </a:xfrm>
          <a:prstGeom prst="rect">
            <a:avLst/>
          </a:prstGeom>
        </p:spPr>
      </p:pic>
      <p:pic>
        <p:nvPicPr>
          <p:cNvPr id="29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1617" y="156434"/>
            <a:ext cx="1221579" cy="1308421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6545566" y="452560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712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ĐC SHARE MIỄN PHÍ BỞI NK POWERSKILLS"/>
          <p:cNvSpPr/>
          <p:nvPr/>
        </p:nvSpPr>
        <p:spPr>
          <a:xfrm>
            <a:off x="750739" y="56085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702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ẤM BUÔN BÁN, CẤM REUP"/>
          <p:cNvSpPr/>
          <p:nvPr/>
        </p:nvSpPr>
        <p:spPr>
          <a:xfrm>
            <a:off x="6545566" y="56085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722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28518" y="45736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721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18274" y="42731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0867" y="537356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05789" y="52672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2160" y="42167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CẤM BUÔN BÁN, CẤM REUP"/>
          <p:cNvGrpSpPr/>
          <p:nvPr/>
        </p:nvGrpSpPr>
        <p:grpSpPr>
          <a:xfrm>
            <a:off x="3705416" y="3226209"/>
            <a:ext cx="2050716" cy="588982"/>
            <a:chOff x="3714827" y="3412912"/>
            <a:chExt cx="2050716" cy="588982"/>
          </a:xfrm>
        </p:grpSpPr>
        <p:grpSp>
          <p:nvGrpSpPr>
            <p:cNvPr id="31" name="Group 30"/>
            <p:cNvGrpSpPr/>
            <p:nvPr/>
          </p:nvGrpSpPr>
          <p:grpSpPr>
            <a:xfrm>
              <a:off x="3714827" y="3412912"/>
              <a:ext cx="948543" cy="544012"/>
              <a:chOff x="5378149" y="2951867"/>
              <a:chExt cx="1920321" cy="1101349"/>
            </a:xfrm>
          </p:grpSpPr>
          <p:pic>
            <p:nvPicPr>
              <p:cNvPr id="32" name="Picture 16" descr="Area,Purple,Symbol PNG Clipart - Royalty Free SVG / 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8149" y="3128206"/>
                <a:ext cx="1920321" cy="925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Moon Cake - Official Honkai Impact 3 Wiki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1201" y="2951867"/>
                <a:ext cx="1315407" cy="913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12" descr="Meal Plate clipart, cliparts of Meal Plate free download (wmf, eps ...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000" b="91000" l="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2" b="27555"/>
            <a:stretch/>
          </p:blipFill>
          <p:spPr bwMode="auto">
            <a:xfrm>
              <a:off x="4748972" y="3491349"/>
              <a:ext cx="1016571" cy="51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Vào http://fb.com/nkpowerskills tải game miễn phí"/>
          <p:cNvSpPr/>
          <p:nvPr/>
        </p:nvSpPr>
        <p:spPr>
          <a:xfrm>
            <a:off x="728518" y="65347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ĐC SHARE MIỄN PHÍ BỞI NK POWERSKILL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3702" y="1309176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145419-A704-4A76-882B-3BD08CDB64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36171" y="260242"/>
            <a:ext cx="3801492" cy="29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221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91046" y="121635"/>
            <a:ext cx="1286367" cy="134123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592609" y="657996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235976" y="55711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271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14830" y="561302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277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401282" y="45085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2609" y="457819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2365" y="427762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4958" y="537808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69880" y="527180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383929" y="509255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7793" y="1313693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B74F62-CBD1-425E-A4E4-A87ED36AF5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43462" y="183738"/>
            <a:ext cx="4020531" cy="30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133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61057" y="130921"/>
            <a:ext cx="1286367" cy="1341236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592609" y="6154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409657" y="448759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14830" y="55705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211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409657" y="55705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277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92609" y="453568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271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2365" y="42351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4958" y="53355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69880" y="5229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36251" y="41787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7793" y="1271175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33FA97-2E00-47D7-AE13-E574B8D77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74181" y="465874"/>
            <a:ext cx="3632658" cy="263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5152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678" y="2930926"/>
            <a:ext cx="948543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72" y="2810986"/>
            <a:ext cx="968482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23851" y="73840"/>
            <a:ext cx="1286367" cy="129246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957118" y="655085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75898" y="47613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172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79339" y="561011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127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74166" y="561011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712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59117" y="47014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271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6874" y="42747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9467" y="53751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4389" y="52688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51422" y="442301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2302" y="1310782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09DFCE-7850-4FE1-A601-987B825F558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36976" y="266745"/>
            <a:ext cx="3737606" cy="281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3149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2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3" y="687060"/>
            <a:ext cx="2684293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669" y="1904821"/>
            <a:ext cx="1428413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5896" y="1306975"/>
            <a:ext cx="2624107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583" y="422242"/>
            <a:ext cx="1440450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608" y="919779"/>
            <a:ext cx="3262078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252" y="2681221"/>
            <a:ext cx="1705268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9587" y="2921964"/>
            <a:ext cx="1528723" cy="11114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88" y="1934247"/>
            <a:ext cx="662045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678" y="2930926"/>
            <a:ext cx="948543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72" y="2810986"/>
            <a:ext cx="968482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840607" y="48065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657655" y="4352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127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62828" y="54356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172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657655" y="54356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217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40607" y="440085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721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0363" y="41002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2956" y="52007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17878" y="50944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4249" y="4043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5791" y="1136351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747" y="1810099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6FF0FA-A372-456C-BE27-CF9D7A3394A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89307" y="277044"/>
            <a:ext cx="3528446" cy="25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806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14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506" y="2428247"/>
            <a:ext cx="933338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52: Viết</a:t>
            </a:r>
            <a:r>
              <a:rPr kumimoji="0" lang="en-US" sz="3047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số thành các trăm, chục, đơn vị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2)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4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10.0&quot;&gt;&lt;object type=&quot;1&quot; unique_id=&quot;10001&quot;&gt;&lt;object type=&quot;2&quot; unique_id=&quot;10837&quot;&gt;&lt;object type=&quot;3&quot; unique_id=&quot;10838&quot;&gt;&lt;property id=&quot;20148&quot; value=&quot;5&quot;/&gt;&lt;property id=&quot;20300&quot; value=&quot;Slide 1&quot;/&gt;&lt;property id=&quot;20307&quot; value=&quot;260&quot;/&gt;&lt;/object&gt;&lt;object type=&quot;3&quot; unique_id=&quot;10847&quot;&gt;&lt;property id=&quot;20148&quot; value=&quot;5&quot;/&gt;&lt;property id=&quot;20300&quot; value=&quot;Slide 2&quot;/&gt;&lt;property id=&quot;20307&quot; value=&quot;292&quot;/&gt;&lt;/object&gt;&lt;object type=&quot;3&quot; unique_id=&quot;10848&quot;&gt;&lt;property id=&quot;20148&quot; value=&quot;5&quot;/&gt;&lt;property id=&quot;20300&quot; value=&quot;Slide 3&quot;/&gt;&lt;property id=&quot;20307&quot; value=&quot;286&quot;/&gt;&lt;/object&gt;&lt;object type=&quot;3&quot; unique_id=&quot;10849&quot;&gt;&lt;property id=&quot;20148&quot; value=&quot;5&quot;/&gt;&lt;property id=&quot;20300&quot; value=&quot;Slide 4&quot;/&gt;&lt;property id=&quot;20307&quot; value=&quot;308&quot;/&gt;&lt;/object&gt;&lt;object type=&quot;3&quot; unique_id=&quot;10850&quot;&gt;&lt;property id=&quot;20148&quot; value=&quot;5&quot;/&gt;&lt;property id=&quot;20300&quot; value=&quot;Slide 5&quot;/&gt;&lt;property id=&quot;20307&quot; value=&quot;288&quot;/&gt;&lt;/object&gt;&lt;object type=&quot;3&quot; unique_id=&quot;10851&quot;&gt;&lt;property id=&quot;20148&quot; value=&quot;5&quot;/&gt;&lt;property id=&quot;20300&quot; value=&quot;Slide 6&quot;/&gt;&lt;property id=&quot;20307&quot; value=&quot;287&quot;/&gt;&lt;/object&gt;&lt;object type=&quot;3&quot; unique_id=&quot;10852&quot;&gt;&lt;property id=&quot;20148&quot; value=&quot;5&quot;/&gt;&lt;property id=&quot;20300&quot; value=&quot;Slide 7&quot;/&gt;&lt;property id=&quot;20307&quot; value=&quot;293&quot;/&gt;&lt;/object&gt;&lt;object type=&quot;3&quot; unique_id=&quot;10948&quot;&gt;&lt;property id=&quot;20148&quot; value=&quot;5&quot;/&gt;&lt;property id=&quot;20300&quot; value=&quot;Slide 8&quot;/&gt;&lt;property id=&quot;20307&quot; value=&quot;310&quot;/&gt;&lt;/object&gt;&lt;/object&gt;&lt;object type=&quot;8&quot; unique_id=&quot;10869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337</Words>
  <Application>Microsoft Office PowerPoint</Application>
  <PresentationFormat>Widescreen</PresentationFormat>
  <Paragraphs>72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#9Slide03 Arima Madurai Medium</vt:lpstr>
      <vt:lpstr>Arial</vt:lpstr>
      <vt:lpstr>Arial-Rounded</vt:lpstr>
      <vt:lpstr>Bungee Inline</vt:lpstr>
      <vt:lpstr>Calibri</vt:lpstr>
      <vt:lpstr>Calibri Light</vt:lpstr>
      <vt:lpstr>HP001 4 hàng</vt:lpstr>
      <vt:lpstr>Montserrat Alternates Black</vt:lpstr>
      <vt:lpstr>Times New Roman</vt:lpstr>
      <vt:lpstr>UTM Cookies</vt:lpstr>
      <vt:lpstr>字魂36号-正文宋楷</vt:lpstr>
      <vt:lpstr>等线</vt:lpstr>
      <vt:lpstr>Office Theme</vt:lpstr>
      <vt:lpstr>5_Office Theme</vt:lpstr>
      <vt:lpstr>6_Office Theme</vt:lpstr>
      <vt:lpstr>7_Office Theme</vt:lpstr>
      <vt:lpstr>1_Office Theme</vt:lpstr>
      <vt:lpstr>2_Office Theme</vt:lpstr>
      <vt:lpstr>3_Office Theme</vt:lpstr>
      <vt:lpstr>4_Office Theme</vt:lpstr>
      <vt:lpstr>8_Office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Microsoft account</cp:lastModifiedBy>
  <cp:revision>227</cp:revision>
  <dcterms:created xsi:type="dcterms:W3CDTF">2021-06-02T01:34:28Z</dcterms:created>
  <dcterms:modified xsi:type="dcterms:W3CDTF">2023-03-10T07:20:31Z</dcterms:modified>
</cp:coreProperties>
</file>