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9" r:id="rId8"/>
  </p:sldMasterIdLst>
  <p:notesMasterIdLst>
    <p:notesMasterId r:id="rId44"/>
  </p:notesMasterIdLst>
  <p:sldIdLst>
    <p:sldId id="3404" r:id="rId9"/>
    <p:sldId id="263" r:id="rId10"/>
    <p:sldId id="267" r:id="rId11"/>
    <p:sldId id="268" r:id="rId12"/>
    <p:sldId id="269" r:id="rId13"/>
    <p:sldId id="270" r:id="rId14"/>
    <p:sldId id="287" r:id="rId15"/>
    <p:sldId id="274" r:id="rId16"/>
    <p:sldId id="271" r:id="rId17"/>
    <p:sldId id="288" r:id="rId18"/>
    <p:sldId id="276" r:id="rId19"/>
    <p:sldId id="277" r:id="rId20"/>
    <p:sldId id="289" r:id="rId21"/>
    <p:sldId id="279" r:id="rId22"/>
    <p:sldId id="280" r:id="rId23"/>
    <p:sldId id="290" r:id="rId24"/>
    <p:sldId id="282" r:id="rId25"/>
    <p:sldId id="284" r:id="rId26"/>
    <p:sldId id="291" r:id="rId27"/>
    <p:sldId id="286" r:id="rId28"/>
    <p:sldId id="292" r:id="rId29"/>
    <p:sldId id="293" r:id="rId30"/>
    <p:sldId id="294" r:id="rId31"/>
    <p:sldId id="295" r:id="rId32"/>
    <p:sldId id="296" r:id="rId33"/>
    <p:sldId id="297" r:id="rId34"/>
    <p:sldId id="283" r:id="rId35"/>
    <p:sldId id="3401" r:id="rId36"/>
    <p:sldId id="3402" r:id="rId37"/>
    <p:sldId id="265" r:id="rId38"/>
    <p:sldId id="496" r:id="rId39"/>
    <p:sldId id="300" r:id="rId40"/>
    <p:sldId id="516" r:id="rId41"/>
    <p:sldId id="3398" r:id="rId42"/>
    <p:sldId id="340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87314" autoAdjust="0"/>
  </p:normalViewPr>
  <p:slideViewPr>
    <p:cSldViewPr snapToGrid="0">
      <p:cViewPr varScale="1">
        <p:scale>
          <a:sx n="60" d="100"/>
          <a:sy n="60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03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Ấn vào các thẻ số (bên dưới) để thử các trường hợp.</a:t>
            </a:r>
          </a:p>
          <a:p>
            <a:r>
              <a:rPr lang="x-none" dirty="0"/>
              <a:t>Ấn lại vào thẻ để thẻ về vị trí cũ.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6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91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8.png"/><Relationship Id="rId11" Type="http://schemas.openxmlformats.org/officeDocument/2006/relationships/slide" Target="slide10.xm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4.xml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2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11" Type="http://schemas.openxmlformats.org/officeDocument/2006/relationships/image" Target="../media/image77.png"/><Relationship Id="rId5" Type="http://schemas.openxmlformats.org/officeDocument/2006/relationships/image" Target="../media/image72.jp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56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5.xml"/><Relationship Id="rId6" Type="http://schemas.openxmlformats.org/officeDocument/2006/relationships/image" Target="../media/image85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87.png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94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microsoft.com/office/2007/relationships/hdphoto" Target="../media/hdphoto10.wdp"/><Relationship Id="rId1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slide" Target="slide7.xml"/><Relationship Id="rId4" Type="http://schemas.openxmlformats.org/officeDocument/2006/relationships/image" Target="../media/image56.jp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microsoft.com/office/2007/relationships/media" Target="../media/media5.mp3"/><Relationship Id="rId7" Type="http://schemas.openxmlformats.org/officeDocument/2006/relationships/image" Target="../media/image63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microsoft.com/office/2007/relationships/media" Target="../media/media7.mp3"/><Relationship Id="rId7" Type="http://schemas.openxmlformats.org/officeDocument/2006/relationships/image" Target="../media/image63.jp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96520" y="3084723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54 : LUYỆN TẬP CHUNG  (TIẾT </a:t>
            </a:r>
            <a:r>
              <a:rPr lang="en-US" sz="4000" b="1" dirty="0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2)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2" y="37743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21242" y="63567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 + ? = 527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+ 5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525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552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252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 ? 406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148561" y="5194313"/>
            <a:ext cx="296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có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án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389" y="-94286"/>
            <a:ext cx="11079011" cy="2461871"/>
            <a:chOff x="122389" y="-94286"/>
            <a:chExt cx="1107901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89" y="-942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6869" cy="1438333"/>
            <a:chOff x="6250629" y="3037489"/>
            <a:chExt cx="1006869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18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2190" y="2348201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54: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141570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8885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44">
            <a:extLst>
              <a:ext uri="{FF2B5EF4-FFF2-40B4-BE49-F238E27FC236}">
                <a16:creationId xmlns="" xmlns:a16="http://schemas.microsoft.com/office/drawing/2014/main" id="{AF9B790F-ACC3-4D6F-B303-87EE2FA442D5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A8F2522-7DF9-446B-BB5F-3A3CB8041A6D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0747BD5D-2323-4454-A975-E28F5A7994F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8D30F13E-4E8B-46D0-A5EF-47D49C4284A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48AA543-92EE-41B2-8122-762C82663149}"/>
              </a:ext>
            </a:extLst>
          </p:cNvPr>
          <p:cNvGrpSpPr/>
          <p:nvPr/>
        </p:nvGrpSpPr>
        <p:grpSpPr>
          <a:xfrm>
            <a:off x="2213876" y="1025490"/>
            <a:ext cx="7764248" cy="5297104"/>
            <a:chOff x="2213876" y="1025490"/>
            <a:chExt cx="7764248" cy="5297104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F6991C87-B517-40AD-A7CC-4E49D7E3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34" name="Rounded Rectangle 6">
              <a:extLst>
                <a:ext uri="{FF2B5EF4-FFF2-40B4-BE49-F238E27FC236}">
                  <a16:creationId xmlns="" xmlns:a16="http://schemas.microsoft.com/office/drawing/2014/main" id="{9AE402B7-5767-4DB4-B218-12D7CE646B5A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="" xmlns:a16="http://schemas.microsoft.com/office/drawing/2014/main" id="{0BF6480D-A6D5-4F58-A9B7-1424297DE9B1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6" name="Rounded Rectangle 15">
              <a:extLst>
                <a:ext uri="{FF2B5EF4-FFF2-40B4-BE49-F238E27FC236}">
                  <a16:creationId xmlns="" xmlns:a16="http://schemas.microsoft.com/office/drawing/2014/main" id="{2C98F72B-97FF-4999-BCE4-7639952A41E8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7" name="Rounded Rectangle 16">
              <a:extLst>
                <a:ext uri="{FF2B5EF4-FFF2-40B4-BE49-F238E27FC236}">
                  <a16:creationId xmlns="" xmlns:a16="http://schemas.microsoft.com/office/drawing/2014/main" id="{FB79575E-66DA-4837-B802-6C4434DD748D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Rounded Rectangle 17">
              <a:extLst>
                <a:ext uri="{FF2B5EF4-FFF2-40B4-BE49-F238E27FC236}">
                  <a16:creationId xmlns="" xmlns:a16="http://schemas.microsoft.com/office/drawing/2014/main" id="{C7F466C2-2242-405C-A2E0-F4C010AD27B8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609624E-5001-41D0-B03D-7BF651EB6271}"/>
              </a:ext>
            </a:extLst>
          </p:cNvPr>
          <p:cNvGrpSpPr/>
          <p:nvPr/>
        </p:nvGrpSpPr>
        <p:grpSpPr>
          <a:xfrm>
            <a:off x="4151229" y="1464883"/>
            <a:ext cx="5342967" cy="620655"/>
            <a:chOff x="3801032" y="1464883"/>
            <a:chExt cx="5342967" cy="620655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1605132E-DB32-4127-BBBE-CA487632C73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="" xmlns:a16="http://schemas.microsoft.com/office/drawing/2014/main" id="{28408CB6-20B9-4069-9F70-44A1DC556B9C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23">
              <a:extLst>
                <a:ext uri="{FF2B5EF4-FFF2-40B4-BE49-F238E27FC236}">
                  <a16:creationId xmlns="" xmlns:a16="http://schemas.microsoft.com/office/drawing/2014/main" id="{12D646DD-6A52-4716-B127-0BE57736D3DC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1BF9556D-F184-47FB-B0ED-E6EB3F72A204}"/>
              </a:ext>
            </a:extLst>
          </p:cNvPr>
          <p:cNvGrpSpPr/>
          <p:nvPr/>
        </p:nvGrpSpPr>
        <p:grpSpPr>
          <a:xfrm>
            <a:off x="4133004" y="2440183"/>
            <a:ext cx="5342967" cy="615553"/>
            <a:chOff x="3801032" y="1469985"/>
            <a:chExt cx="5342967" cy="615553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13A76BFB-80BE-4812-A787-E59C0A14D3F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45" name="Rounded Rectangle 29">
              <a:extLst>
                <a:ext uri="{FF2B5EF4-FFF2-40B4-BE49-F238E27FC236}">
                  <a16:creationId xmlns="" xmlns:a16="http://schemas.microsoft.com/office/drawing/2014/main" id="{0AF1C326-26BD-4D1C-BE98-BB989E59A4E0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C2038DE0-B97D-4075-A3A1-4AFA6213E270}"/>
              </a:ext>
            </a:extLst>
          </p:cNvPr>
          <p:cNvGrpSpPr/>
          <p:nvPr/>
        </p:nvGrpSpPr>
        <p:grpSpPr>
          <a:xfrm>
            <a:off x="4128126" y="3445497"/>
            <a:ext cx="5342967" cy="620655"/>
            <a:chOff x="3801032" y="1464883"/>
            <a:chExt cx="5342967" cy="620655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BA752FC9-9D06-462A-BA0C-8BC55BD6627C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48" name="Rounded Rectangle 36">
              <a:extLst>
                <a:ext uri="{FF2B5EF4-FFF2-40B4-BE49-F238E27FC236}">
                  <a16:creationId xmlns="" xmlns:a16="http://schemas.microsoft.com/office/drawing/2014/main" id="{24D71C20-A31B-4FFC-8692-C7E7476E91C4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6F5F334-6D91-428C-B103-C7E7AD3BDEEA}"/>
              </a:ext>
            </a:extLst>
          </p:cNvPr>
          <p:cNvGrpSpPr/>
          <p:nvPr/>
        </p:nvGrpSpPr>
        <p:grpSpPr>
          <a:xfrm>
            <a:off x="4141690" y="4433660"/>
            <a:ext cx="5342967" cy="620655"/>
            <a:chOff x="3801032" y="1464883"/>
            <a:chExt cx="5342967" cy="620655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0F5FB509-45C4-41FB-9BF2-6005E0313AD7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51" name="Rounded Rectangle 41">
              <a:extLst>
                <a:ext uri="{FF2B5EF4-FFF2-40B4-BE49-F238E27FC236}">
                  <a16:creationId xmlns="" xmlns:a16="http://schemas.microsoft.com/office/drawing/2014/main" id="{2823E768-7D38-49EA-95EB-0B95481461AE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E80C8B52-8424-45D8-9B38-6966CE83FD69}"/>
              </a:ext>
            </a:extLst>
          </p:cNvPr>
          <p:cNvGrpSpPr/>
          <p:nvPr/>
        </p:nvGrpSpPr>
        <p:grpSpPr>
          <a:xfrm>
            <a:off x="4187922" y="5432082"/>
            <a:ext cx="5342967" cy="620655"/>
            <a:chOff x="3801032" y="1464883"/>
            <a:chExt cx="5342967" cy="620655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EFEE389B-E1D3-4B33-B68B-6944E28EDEE0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54" name="Rounded Rectangle 45">
              <a:extLst>
                <a:ext uri="{FF2B5EF4-FFF2-40B4-BE49-F238E27FC236}">
                  <a16:creationId xmlns="" xmlns:a16="http://schemas.microsoft.com/office/drawing/2014/main" id="{B428D0C9-0D82-4860-A47A-F69620598D67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AE9251A-23CB-4E8C-A479-2D7AAEFCB986}"/>
              </a:ext>
            </a:extLst>
          </p:cNvPr>
          <p:cNvSpPr txBox="1"/>
          <p:nvPr/>
        </p:nvSpPr>
        <p:spPr>
          <a:xfrm>
            <a:off x="6842167" y="148410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FF9C81A-7BBD-497F-8B8F-C2569EDECB2D}"/>
              </a:ext>
            </a:extLst>
          </p:cNvPr>
          <p:cNvSpPr txBox="1"/>
          <p:nvPr/>
        </p:nvSpPr>
        <p:spPr>
          <a:xfrm>
            <a:off x="8473862" y="150303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5DCE818-93E9-44A4-B5A0-0688ED31FD6D}"/>
              </a:ext>
            </a:extLst>
          </p:cNvPr>
          <p:cNvSpPr txBox="1"/>
          <p:nvPr/>
        </p:nvSpPr>
        <p:spPr>
          <a:xfrm>
            <a:off x="5503353" y="2488674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11AAB52-8F21-4FBF-9965-3FBF43C5749D}"/>
              </a:ext>
            </a:extLst>
          </p:cNvPr>
          <p:cNvSpPr txBox="1"/>
          <p:nvPr/>
        </p:nvSpPr>
        <p:spPr>
          <a:xfrm>
            <a:off x="6811689" y="3471892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6ABA6D5B-086F-44B5-8086-7670F1A05CF7}"/>
              </a:ext>
            </a:extLst>
          </p:cNvPr>
          <p:cNvSpPr txBox="1"/>
          <p:nvPr/>
        </p:nvSpPr>
        <p:spPr>
          <a:xfrm>
            <a:off x="6926622" y="446150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9F065D2-19FD-45EB-9A0B-F5058B8BFC46}"/>
              </a:ext>
            </a:extLst>
          </p:cNvPr>
          <p:cNvSpPr txBox="1"/>
          <p:nvPr/>
        </p:nvSpPr>
        <p:spPr>
          <a:xfrm>
            <a:off x="6840313" y="5457595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200">
            <a:extLst>
              <a:ext uri="{FF2B5EF4-FFF2-40B4-BE49-F238E27FC236}">
                <a16:creationId xmlns="" xmlns:a16="http://schemas.microsoft.com/office/drawing/2014/main" id="{C3E79239-C802-42F9-8FD1-373CFE7D0E52}"/>
              </a:ext>
            </a:extLst>
          </p:cNvPr>
          <p:cNvSpPr/>
          <p:nvPr/>
        </p:nvSpPr>
        <p:spPr>
          <a:xfrm>
            <a:off x="1479821" y="431552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693462FB-194D-4465-85EA-DA5805668878}"/>
              </a:ext>
            </a:extLst>
          </p:cNvPr>
          <p:cNvGrpSpPr/>
          <p:nvPr/>
        </p:nvGrpSpPr>
        <p:grpSpPr>
          <a:xfrm>
            <a:off x="861867" y="376688"/>
            <a:ext cx="2426408" cy="576146"/>
            <a:chOff x="1183343" y="1464304"/>
            <a:chExt cx="2426408" cy="576146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8D12EB83-7171-4530-A508-1B982526CCD9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 , &lt; , = 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E968DF59-2C31-46DF-8821-A6FF9066F6B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EB17604A-CEE2-4B9A-AD61-FD1A60473F06}"/>
              </a:ext>
            </a:extLst>
          </p:cNvPr>
          <p:cNvGrpSpPr/>
          <p:nvPr/>
        </p:nvGrpSpPr>
        <p:grpSpPr>
          <a:xfrm>
            <a:off x="588818" y="1244138"/>
            <a:ext cx="11014364" cy="4918364"/>
            <a:chOff x="588818" y="1244138"/>
            <a:chExt cx="11014364" cy="4918364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1C55D18-87E7-43D9-8C92-8B333370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41" name="Rounded Rectangle 33">
              <a:extLst>
                <a:ext uri="{FF2B5EF4-FFF2-40B4-BE49-F238E27FC236}">
                  <a16:creationId xmlns="" xmlns:a16="http://schemas.microsoft.com/office/drawing/2014/main" id="{FC9D5FA6-D8A2-40D4-A44D-3DA1EEAFA551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34">
              <a:extLst>
                <a:ext uri="{FF2B5EF4-FFF2-40B4-BE49-F238E27FC236}">
                  <a16:creationId xmlns="" xmlns:a16="http://schemas.microsoft.com/office/drawing/2014/main" id="{20DE4170-89C8-4E01-B12C-77BB04D5F04E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35">
              <a:extLst>
                <a:ext uri="{FF2B5EF4-FFF2-40B4-BE49-F238E27FC236}">
                  <a16:creationId xmlns="" xmlns:a16="http://schemas.microsoft.com/office/drawing/2014/main" id="{86A012A9-F2C4-4FB8-B569-4DA0F8F1770D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78D7B2F-4292-4471-A737-154B47B85952}"/>
              </a:ext>
            </a:extLst>
          </p:cNvPr>
          <p:cNvSpPr txBox="1"/>
          <p:nvPr/>
        </p:nvSpPr>
        <p:spPr>
          <a:xfrm>
            <a:off x="8574071" y="3010414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B3AE905-B90F-4E70-A38C-55EEA06B007F}"/>
              </a:ext>
            </a:extLst>
          </p:cNvPr>
          <p:cNvSpPr txBox="1"/>
          <p:nvPr/>
        </p:nvSpPr>
        <p:spPr>
          <a:xfrm>
            <a:off x="3274825" y="534666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CF2AE8E-382A-4CDD-9D8E-60B0D7AD2999}"/>
              </a:ext>
            </a:extLst>
          </p:cNvPr>
          <p:cNvSpPr txBox="1"/>
          <p:nvPr/>
        </p:nvSpPr>
        <p:spPr>
          <a:xfrm>
            <a:off x="9320011" y="5983648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989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8995C52-877C-46EC-9738-7FC18CA94BEE}"/>
              </a:ext>
            </a:extLst>
          </p:cNvPr>
          <p:cNvSpPr txBox="1"/>
          <p:nvPr/>
        </p:nvSpPr>
        <p:spPr>
          <a:xfrm>
            <a:off x="7971875" y="535478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A9D9A0C-8EAB-4A4C-9D52-4DE74E7E7A0A}"/>
              </a:ext>
            </a:extLst>
          </p:cNvPr>
          <p:cNvGrpSpPr/>
          <p:nvPr/>
        </p:nvGrpSpPr>
        <p:grpSpPr>
          <a:xfrm>
            <a:off x="2688509" y="1968493"/>
            <a:ext cx="6320471" cy="1154543"/>
            <a:chOff x="830413" y="1940926"/>
            <a:chExt cx="6320471" cy="1154543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4876B62-5547-4E25-9151-0B5FDDB61162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="" xmlns:a16="http://schemas.microsoft.com/office/drawing/2014/main" id="{03081ACF-A99F-4436-A24D-683555704239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3" name="Rounded Rectangle 29">
                <a:extLst>
                  <a:ext uri="{FF2B5EF4-FFF2-40B4-BE49-F238E27FC236}">
                    <a16:creationId xmlns="" xmlns:a16="http://schemas.microsoft.com/office/drawing/2014/main" id="{A27B826D-6AB0-4394-84BF-23918A59303E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34" name="Rounded Rectangle 30">
                <a:extLst>
                  <a:ext uri="{FF2B5EF4-FFF2-40B4-BE49-F238E27FC236}">
                    <a16:creationId xmlns="" xmlns:a16="http://schemas.microsoft.com/office/drawing/2014/main" id="{79C99468-14EE-4DF1-BC85-1D9B2A96B6EA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35" name="Rounded Rectangle 31">
                <a:extLst>
                  <a:ext uri="{FF2B5EF4-FFF2-40B4-BE49-F238E27FC236}">
                    <a16:creationId xmlns="" xmlns:a16="http://schemas.microsoft.com/office/drawing/2014/main" id="{40A87F6A-67C3-4A9F-BCD8-5C3223DE2A1D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6" name="Rounded Rectangle 32">
                <a:extLst>
                  <a:ext uri="{FF2B5EF4-FFF2-40B4-BE49-F238E27FC236}">
                    <a16:creationId xmlns="" xmlns:a16="http://schemas.microsoft.com/office/drawing/2014/main" id="{692DE366-63B4-46A5-A58E-C1B8289ED5AB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37" name="Rounded Rectangle 33">
                <a:extLst>
                  <a:ext uri="{FF2B5EF4-FFF2-40B4-BE49-F238E27FC236}">
                    <a16:creationId xmlns="" xmlns:a16="http://schemas.microsoft.com/office/drawing/2014/main" id="{A89C71D5-5875-4337-B7AC-A26685C3716A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33ED257D-1A4D-4331-A2A3-2A57309CCA50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5400" dirty="0"/>
                <a:t>&lt;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9A5D9772-6257-47EA-8745-0CFC76B0A032}"/>
              </a:ext>
            </a:extLst>
          </p:cNvPr>
          <p:cNvSpPr/>
          <p:nvPr/>
        </p:nvSpPr>
        <p:spPr>
          <a:xfrm>
            <a:off x="893847" y="38030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5A5A182-B5AA-4B49-826E-CBD7CD3D8C1C}"/>
              </a:ext>
            </a:extLst>
          </p:cNvPr>
          <p:cNvSpPr txBox="1"/>
          <p:nvPr/>
        </p:nvSpPr>
        <p:spPr>
          <a:xfrm>
            <a:off x="1570182" y="265675"/>
            <a:ext cx="10065227" cy="11318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sắp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xếp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thẻ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dấu</a:t>
            </a:r>
            <a:r>
              <a:rPr lang="en-US" sz="2400" dirty="0">
                <a:solidFill>
                  <a:prstClr val="black"/>
                </a:solidFill>
              </a:rPr>
              <a:t> “?”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nhận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so </a:t>
            </a:r>
            <a:r>
              <a:rPr lang="en-US" sz="2400" dirty="0" err="1">
                <a:solidFill>
                  <a:prstClr val="black"/>
                </a:solidFill>
              </a:rPr>
              <a:t>sánh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đúng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xếp</a:t>
            </a:r>
            <a:r>
              <a:rPr lang="en-US" sz="2400" dirty="0">
                <a:solidFill>
                  <a:prstClr val="black"/>
                </a:solidFill>
              </a:rPr>
              <a:t> bao </a:t>
            </a:r>
            <a:r>
              <a:rPr lang="en-US" sz="2400" dirty="0" err="1">
                <a:solidFill>
                  <a:prstClr val="black"/>
                </a:solidFill>
              </a:rPr>
              <a:t>nhiêu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cách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nhau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1" name="Rounded Rectangle 37">
            <a:extLst>
              <a:ext uri="{FF2B5EF4-FFF2-40B4-BE49-F238E27FC236}">
                <a16:creationId xmlns="" xmlns:a16="http://schemas.microsoft.com/office/drawing/2014/main" id="{2F404DD7-CF08-43A9-8E26-1AD50BC28FBE}"/>
              </a:ext>
            </a:extLst>
          </p:cNvPr>
          <p:cNvSpPr/>
          <p:nvPr/>
        </p:nvSpPr>
        <p:spPr>
          <a:xfrm>
            <a:off x="812027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2" name="Rounded Rectangle 38">
            <a:extLst>
              <a:ext uri="{FF2B5EF4-FFF2-40B4-BE49-F238E27FC236}">
                <a16:creationId xmlns="" xmlns:a16="http://schemas.microsoft.com/office/drawing/2014/main" id="{E5520971-D54D-4F79-AC70-127F7849DF65}"/>
              </a:ext>
            </a:extLst>
          </p:cNvPr>
          <p:cNvSpPr/>
          <p:nvPr/>
        </p:nvSpPr>
        <p:spPr>
          <a:xfrm>
            <a:off x="1829756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3" name="Rounded Rectangle 39">
            <a:extLst>
              <a:ext uri="{FF2B5EF4-FFF2-40B4-BE49-F238E27FC236}">
                <a16:creationId xmlns="" xmlns:a16="http://schemas.microsoft.com/office/drawing/2014/main" id="{E6770F94-3FFE-4C6A-A7AA-F3CDD752153A}"/>
              </a:ext>
            </a:extLst>
          </p:cNvPr>
          <p:cNvSpPr/>
          <p:nvPr/>
        </p:nvSpPr>
        <p:spPr>
          <a:xfrm>
            <a:off x="2838842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4" name="Rounded Rectangle 40">
            <a:extLst>
              <a:ext uri="{FF2B5EF4-FFF2-40B4-BE49-F238E27FC236}">
                <a16:creationId xmlns="" xmlns:a16="http://schemas.microsoft.com/office/drawing/2014/main" id="{F8C52532-F78F-4830-950A-B531EFA50B22}"/>
              </a:ext>
            </a:extLst>
          </p:cNvPr>
          <p:cNvSpPr/>
          <p:nvPr/>
        </p:nvSpPr>
        <p:spPr>
          <a:xfrm>
            <a:off x="3856571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5" name="Rounded Rectangle 42">
            <a:extLst>
              <a:ext uri="{FF2B5EF4-FFF2-40B4-BE49-F238E27FC236}">
                <a16:creationId xmlns="" xmlns:a16="http://schemas.microsoft.com/office/drawing/2014/main" id="{E2143446-B595-44A1-B1F6-7429573A9849}"/>
              </a:ext>
            </a:extLst>
          </p:cNvPr>
          <p:cNvSpPr/>
          <p:nvPr/>
        </p:nvSpPr>
        <p:spPr>
          <a:xfrm>
            <a:off x="4875384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6" name="Rounded Rectangle 44">
            <a:extLst>
              <a:ext uri="{FF2B5EF4-FFF2-40B4-BE49-F238E27FC236}">
                <a16:creationId xmlns="" xmlns:a16="http://schemas.microsoft.com/office/drawing/2014/main" id="{94D80313-0D71-40BA-92AD-C5636E6366DA}"/>
              </a:ext>
            </a:extLst>
          </p:cNvPr>
          <p:cNvSpPr/>
          <p:nvPr/>
        </p:nvSpPr>
        <p:spPr>
          <a:xfrm>
            <a:off x="5893113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7" name="Rounded Rectangle 48">
            <a:extLst>
              <a:ext uri="{FF2B5EF4-FFF2-40B4-BE49-F238E27FC236}">
                <a16:creationId xmlns="" xmlns:a16="http://schemas.microsoft.com/office/drawing/2014/main" id="{F0A1DA08-DD1C-4C9F-A6B1-FBD25EB66370}"/>
              </a:ext>
            </a:extLst>
          </p:cNvPr>
          <p:cNvSpPr/>
          <p:nvPr/>
        </p:nvSpPr>
        <p:spPr>
          <a:xfrm>
            <a:off x="1851281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8" name="Rounded Rectangle 49">
            <a:extLst>
              <a:ext uri="{FF2B5EF4-FFF2-40B4-BE49-F238E27FC236}">
                <a16:creationId xmlns="" xmlns:a16="http://schemas.microsoft.com/office/drawing/2014/main" id="{7CA67B27-6FB5-484C-B3AC-3849A18DF4A6}"/>
              </a:ext>
            </a:extLst>
          </p:cNvPr>
          <p:cNvSpPr/>
          <p:nvPr/>
        </p:nvSpPr>
        <p:spPr>
          <a:xfrm>
            <a:off x="2869010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9" name="Rounded Rectangle 50">
            <a:extLst>
              <a:ext uri="{FF2B5EF4-FFF2-40B4-BE49-F238E27FC236}">
                <a16:creationId xmlns="" xmlns:a16="http://schemas.microsoft.com/office/drawing/2014/main" id="{C52DB37F-0FA1-4764-9A9F-C33D73E4B76E}"/>
              </a:ext>
            </a:extLst>
          </p:cNvPr>
          <p:cNvSpPr/>
          <p:nvPr/>
        </p:nvSpPr>
        <p:spPr>
          <a:xfrm>
            <a:off x="3878096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50" name="Rounded Rectangle 51">
            <a:extLst>
              <a:ext uri="{FF2B5EF4-FFF2-40B4-BE49-F238E27FC236}">
                <a16:creationId xmlns="" xmlns:a16="http://schemas.microsoft.com/office/drawing/2014/main" id="{B5B5D787-2DA5-46A6-8567-0421E13E4807}"/>
              </a:ext>
            </a:extLst>
          </p:cNvPr>
          <p:cNvSpPr/>
          <p:nvPr/>
        </p:nvSpPr>
        <p:spPr>
          <a:xfrm>
            <a:off x="4895825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1A15D6-5D90-4592-8B84-D516118D1F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767193" y="3268701"/>
            <a:ext cx="3833178" cy="3134591"/>
          </a:xfrm>
          <a:prstGeom prst="rect">
            <a:avLst/>
          </a:prstGeom>
        </p:spPr>
      </p:pic>
      <p:pic>
        <p:nvPicPr>
          <p:cNvPr id="52" name="Picture 2" descr="Green Check Mark In - Cartoon Check Mark Png, Transparent Png - kindpng">
            <a:extLst>
              <a:ext uri="{FF2B5EF4-FFF2-40B4-BE49-F238E27FC236}">
                <a16:creationId xmlns="" xmlns:a16="http://schemas.microsoft.com/office/drawing/2014/main" id="{F19DF86B-9AFA-4C3D-AA05-53E09BC9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30" y="1586079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agree/disagree | English - Quizizz">
            <a:extLst>
              <a:ext uri="{FF2B5EF4-FFF2-40B4-BE49-F238E27FC236}">
                <a16:creationId xmlns="" xmlns:a16="http://schemas.microsoft.com/office/drawing/2014/main" id="{EB00B268-47B0-4DE6-B768-13E347962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475864" y="1317173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52149 -0.2856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149 -0.28565 L 5E-6 -3.33333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6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4375 -0.2833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802 -0.28565 L 4.0766E-17 4.44444E-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543 -0.2856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34 -0.28565 L 8.33333E-7 4.44444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27084 -0.285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88 -0.28565 L -2.70833E-6 -1.11111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18724 -0.2884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28 -0.28565 L 5E-6 2.22222E-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1043 -0.2884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-0.28565 L 2.70833E-6 2.22222E-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8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43633 -0.4794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33 -0.4794 L 2.59124E-17 3.29597E-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2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5287 -0.4794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87 -0.4794 L 8.33333E-7 4.44444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6901 -0.48217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05 -0.4794 L 4.375E-6 4.44444E-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8555 -0.4794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59 -0.4794 L 8.33333E-7 2.22222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5">
            <a:extLst>
              <a:ext uri="{FF2B5EF4-FFF2-40B4-BE49-F238E27FC236}">
                <a16:creationId xmlns="" xmlns:a16="http://schemas.microsoft.com/office/drawing/2014/main" id="{74E82A22-70CE-4307-A483-5AEC9612F031}"/>
              </a:ext>
            </a:extLst>
          </p:cNvPr>
          <p:cNvSpPr/>
          <p:nvPr/>
        </p:nvSpPr>
        <p:spPr>
          <a:xfrm>
            <a:off x="1479821" y="431552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A5C9CC-E00E-4D2C-8171-ED6370914AA7}"/>
              </a:ext>
            </a:extLst>
          </p:cNvPr>
          <p:cNvGrpSpPr/>
          <p:nvPr/>
        </p:nvGrpSpPr>
        <p:grpSpPr>
          <a:xfrm>
            <a:off x="861867" y="376688"/>
            <a:ext cx="1767033" cy="576146"/>
            <a:chOff x="1183343" y="1464304"/>
            <a:chExt cx="1767033" cy="576146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FFD624F-EE46-43BF-A45F-F84192CF822E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FB25CB89-C740-42AF-962B-06D825D8CA7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FC81FD1-E227-4F71-9E79-6043EC3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41218" y="1113736"/>
            <a:ext cx="10633364" cy="4973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248B685-72E9-4A8F-8AC8-D0CBADBE25C1}"/>
              </a:ext>
            </a:extLst>
          </p:cNvPr>
          <p:cNvSpPr txBox="1"/>
          <p:nvPr/>
        </p:nvSpPr>
        <p:spPr>
          <a:xfrm>
            <a:off x="8001000" y="13716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486624-6491-4E79-BE8D-9318A7501C03}"/>
              </a:ext>
            </a:extLst>
          </p:cNvPr>
          <p:cNvSpPr txBox="1"/>
          <p:nvPr/>
        </p:nvSpPr>
        <p:spPr>
          <a:xfrm>
            <a:off x="3124200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9B2476-0162-4988-BD6A-3BE1A8F218CF}"/>
              </a:ext>
            </a:extLst>
          </p:cNvPr>
          <p:cNvSpPr txBox="1"/>
          <p:nvPr/>
        </p:nvSpPr>
        <p:spPr>
          <a:xfrm>
            <a:off x="8172452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CDB899B-A637-46AD-9375-BF6A814530C0}"/>
              </a:ext>
            </a:extLst>
          </p:cNvPr>
          <p:cNvGrpSpPr/>
          <p:nvPr/>
        </p:nvGrpSpPr>
        <p:grpSpPr>
          <a:xfrm>
            <a:off x="861867" y="376688"/>
            <a:ext cx="9863283" cy="1007033"/>
            <a:chOff x="1183343" y="1464304"/>
            <a:chExt cx="9863283" cy="1007033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5665B11-29E4-4030-9B40-206A455A4BBC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Mai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ngã</a:t>
              </a:r>
              <a:r>
                <a:rPr lang="en-US" sz="2800" dirty="0"/>
                <a:t> </a:t>
              </a:r>
              <a:r>
                <a:rPr lang="en-US" sz="2800" dirty="0" err="1"/>
                <a:t>rẽ</a:t>
              </a:r>
              <a:r>
                <a:rPr lang="en-US" sz="2800" dirty="0"/>
                <a:t>.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Mai.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="" xmlns:a16="http://schemas.microsoft.com/office/drawing/2014/main" id="{6D90B317-82E0-47FB-89F6-03B05994A3E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7184DDA8-517C-4598-90C9-A6B5DF200CB6}"/>
              </a:ext>
            </a:extLst>
          </p:cNvPr>
          <p:cNvGrpSpPr/>
          <p:nvPr/>
        </p:nvGrpSpPr>
        <p:grpSpPr>
          <a:xfrm>
            <a:off x="1218531" y="890525"/>
            <a:ext cx="10135318" cy="5780187"/>
            <a:chOff x="1218531" y="890525"/>
            <a:chExt cx="10135318" cy="5780187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05CA0F58-A058-4A34-95A8-F3192F50D07F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76" name="Freeform 21">
                <a:extLst>
                  <a:ext uri="{FF2B5EF4-FFF2-40B4-BE49-F238E27FC236}">
                    <a16:creationId xmlns="" xmlns:a16="http://schemas.microsoft.com/office/drawing/2014/main" id="{BE471D92-B636-482A-9906-E7CD689651EA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E7AD580A-49E9-42EA-AC0A-A8848F5771C9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139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="" xmlns:a16="http://schemas.microsoft.com/office/drawing/2014/main" id="{0B154AB6-879E-4771-B34F-9239124A0832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410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597B01F6-7597-47CE-A7FB-5E048ECC05E7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583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72AF3E80-4CBA-408F-AD7C-CE34B816B036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641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="" xmlns:a16="http://schemas.microsoft.com/office/drawing/2014/main" id="{99F3FDD8-7C95-4BA7-A3B0-EE04F1ECDDE6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600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="" xmlns:a16="http://schemas.microsoft.com/office/drawing/2014/main" id="{56507BDF-909B-4BBA-9196-A7DC234EBB16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14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="" xmlns:a16="http://schemas.microsoft.com/office/drawing/2014/main" id="{F819A93E-EA05-448E-A214-8FC424369D2E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100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6A33750E-BE83-48CF-A4BC-0B2A6DC6AD3D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319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096A216B-A7D6-4C6C-B0E5-849600C4F0D0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941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="" xmlns:a16="http://schemas.microsoft.com/office/drawing/2014/main" id="{18E97771-0A6E-4199-943D-F1D4331E0A83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400" dirty="0"/>
                  <a:t>412</a:t>
                </a: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D2D67FC1-AA90-4788-A3BA-D3057F0BB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5129E495-9830-46BA-B717-F8234A244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5862A460-AB26-4AE4-8996-D791EF09E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31EB4EFF-A4CA-4A66-9A89-0CA92CEE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3F8F48C7-B04C-4CC4-927D-C788164B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87" name="Oval 86">
            <a:extLst>
              <a:ext uri="{FF2B5EF4-FFF2-40B4-BE49-F238E27FC236}">
                <a16:creationId xmlns="" xmlns:a16="http://schemas.microsoft.com/office/drawing/2014/main" id="{035314D4-B7D8-482D-A042-790C63F3A985}"/>
              </a:ext>
            </a:extLst>
          </p:cNvPr>
          <p:cNvSpPr/>
          <p:nvPr/>
        </p:nvSpPr>
        <p:spPr>
          <a:xfrm>
            <a:off x="3611665" y="4173552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77B6DF48-19F4-4BDC-B6A7-56BB1836CEDC}"/>
              </a:ext>
            </a:extLst>
          </p:cNvPr>
          <p:cNvSpPr/>
          <p:nvPr/>
        </p:nvSpPr>
        <p:spPr>
          <a:xfrm>
            <a:off x="5227101" y="4996859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07D18842-2B96-464D-9728-140A434ABEBA}"/>
              </a:ext>
            </a:extLst>
          </p:cNvPr>
          <p:cNvCxnSpPr>
            <a:cxnSpLocks/>
            <a:endCxn id="87" idx="2"/>
          </p:cNvCxnSpPr>
          <p:nvPr/>
        </p:nvCxnSpPr>
        <p:spPr>
          <a:xfrm>
            <a:off x="2030278" y="4309587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2294BD0D-BD98-4FAB-910B-D3781AB75F7B}"/>
              </a:ext>
            </a:extLst>
          </p:cNvPr>
          <p:cNvCxnSpPr>
            <a:cxnSpLocks/>
          </p:cNvCxnSpPr>
          <p:nvPr/>
        </p:nvCxnSpPr>
        <p:spPr>
          <a:xfrm>
            <a:off x="3995806" y="4413978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="" xmlns:a16="http://schemas.microsoft.com/office/drawing/2014/main" id="{B448DECB-09AE-496E-A835-6BD19D2D5FC8}"/>
              </a:ext>
            </a:extLst>
          </p:cNvPr>
          <p:cNvCxnSpPr>
            <a:cxnSpLocks/>
          </p:cNvCxnSpPr>
          <p:nvPr/>
        </p:nvCxnSpPr>
        <p:spPr>
          <a:xfrm flipV="1">
            <a:off x="5554819" y="4959622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="" xmlns:a16="http://schemas.microsoft.com/office/drawing/2014/main" id="{3BA7EA07-993F-4161-A740-0E479E2FF266}"/>
              </a:ext>
            </a:extLst>
          </p:cNvPr>
          <p:cNvSpPr/>
          <p:nvPr/>
        </p:nvSpPr>
        <p:spPr>
          <a:xfrm>
            <a:off x="6755410" y="4730040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672CC58B-4F38-499F-B8C2-4BFB05901DAB}"/>
              </a:ext>
            </a:extLst>
          </p:cNvPr>
          <p:cNvCxnSpPr>
            <a:cxnSpLocks/>
          </p:cNvCxnSpPr>
          <p:nvPr/>
        </p:nvCxnSpPr>
        <p:spPr>
          <a:xfrm>
            <a:off x="7135492" y="4890265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D8446C15-9719-4CE0-ADCA-369AF3B437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80" y="4312318"/>
            <a:ext cx="1059181" cy="1141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A09C200A-0B93-4EAF-AB82-40F8F39AA1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1" y="2078142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3229 -0.0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46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926 L 0.27487 0.099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5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87 0.09907 L 0.3957 0.083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78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7 0.08356 L 0.56003 0.1155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59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8" grpId="0" animBg="1"/>
      <p:bldP spid="88" grpId="1" animBg="1"/>
      <p:bldP spid="92" grpId="0" animBg="1"/>
      <p:bldP spid="9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-xi –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ki-lô-mét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71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479</Words>
  <Application>Microsoft Office PowerPoint</Application>
  <PresentationFormat>Widescreen</PresentationFormat>
  <Paragraphs>181</Paragraphs>
  <Slides>35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微软雅黑</vt:lpstr>
      <vt:lpstr>宋体</vt:lpstr>
      <vt:lpstr>#9Slide03 Arima Madurai Medium</vt:lpstr>
      <vt:lpstr>Arial</vt:lpstr>
      <vt:lpstr>Arial-Rounded</vt:lpstr>
      <vt:lpstr>Calibri</vt:lpstr>
      <vt:lpstr>HP001 4 hàng</vt:lpstr>
      <vt:lpstr>iCiel Cadena</vt:lpstr>
      <vt:lpstr>ITC Avant Garde Std Bk</vt:lpstr>
      <vt:lpstr>Tahoma</vt:lpstr>
      <vt:lpstr>Times New Roman</vt:lpstr>
      <vt:lpstr>字魂36号-正文宋楷</vt:lpstr>
      <vt:lpstr>字魂59号-创粗黑</vt:lpstr>
      <vt:lpstr>思源黑体 CN Bold</vt:lpstr>
      <vt:lpstr>等线</vt:lpstr>
      <vt:lpstr>Office Theme</vt:lpstr>
      <vt:lpstr>1_Office 主题</vt:lpstr>
      <vt:lpstr>2_Office 主题</vt:lpstr>
      <vt:lpstr>Office 主题​​</vt:lpstr>
      <vt:lpstr>https://www.freeppt7.com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49</cp:revision>
  <dcterms:created xsi:type="dcterms:W3CDTF">2021-07-20T01:55:21Z</dcterms:created>
  <dcterms:modified xsi:type="dcterms:W3CDTF">2023-03-10T07:20:41Z</dcterms:modified>
</cp:coreProperties>
</file>