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0" r:id="rId3"/>
    <p:sldMasterId id="2147483742" r:id="rId4"/>
    <p:sldMasterId id="2147483755" r:id="rId5"/>
  </p:sldMasterIdLst>
  <p:sldIdLst>
    <p:sldId id="2007577121" r:id="rId6"/>
    <p:sldId id="2007577123" r:id="rId7"/>
    <p:sldId id="2007577124" r:id="rId8"/>
    <p:sldId id="2007577125" r:id="rId9"/>
    <p:sldId id="2007577126" r:id="rId10"/>
    <p:sldId id="2007577127" r:id="rId11"/>
    <p:sldId id="2007577128" r:id="rId12"/>
    <p:sldId id="2007577129" r:id="rId13"/>
    <p:sldId id="2007577122" r:id="rId14"/>
    <p:sldId id="314" r:id="rId15"/>
    <p:sldId id="315" r:id="rId16"/>
    <p:sldId id="286" r:id="rId17"/>
    <p:sldId id="310" r:id="rId18"/>
    <p:sldId id="288" r:id="rId19"/>
    <p:sldId id="293" r:id="rId20"/>
    <p:sldId id="2007577120" r:id="rId21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B"/>
    <a:srgbClr val="F7BA46"/>
    <a:srgbClr val="FFF89A"/>
    <a:srgbClr val="F18585"/>
    <a:srgbClr val="33549F"/>
    <a:srgbClr val="FFFAC2"/>
    <a:srgbClr val="F0C444"/>
    <a:srgbClr val="7FC438"/>
    <a:srgbClr val="BFE9F3"/>
    <a:srgbClr val="8B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NUL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4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388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053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2022/3/13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5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5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4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341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2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251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8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2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6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56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2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9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70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859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3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91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43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2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268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0602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06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12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27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46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42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1761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60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61.xml"/><Relationship Id="rId9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3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4553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4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audio" Target="../media/audio1.wav"/><Relationship Id="rId9" Type="http://schemas.openxmlformats.org/officeDocument/2006/relationships/image" Target="../media/image74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1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84.png"/><Relationship Id="rId4" Type="http://schemas.openxmlformats.org/officeDocument/2006/relationships/audio" Target="../media/media4.mp3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1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84.png"/><Relationship Id="rId4" Type="http://schemas.openxmlformats.org/officeDocument/2006/relationships/audio" Target="../media/media4.mp3"/><Relationship Id="rId9" Type="http://schemas.openxmlformats.org/officeDocument/2006/relationships/image" Target="../media/image88.png"/><Relationship Id="rId1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1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84.png"/><Relationship Id="rId4" Type="http://schemas.openxmlformats.org/officeDocument/2006/relationships/audio" Target="../media/media4.mp3"/><Relationship Id="rId9" Type="http://schemas.openxmlformats.org/officeDocument/2006/relationships/image" Target="../media/image90.png"/><Relationship Id="rId1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1.png"/><Relationship Id="rId11" Type="http://schemas.openxmlformats.org/officeDocument/2006/relationships/image" Target="../media/image85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84.png"/><Relationship Id="rId4" Type="http://schemas.openxmlformats.org/officeDocument/2006/relationships/audio" Target="../media/media4.mp3"/><Relationship Id="rId9" Type="http://schemas.openxmlformats.org/officeDocument/2006/relationships/image" Target="../media/image92.png"/><Relationship Id="rId1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53: SO SÁNH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CÁC SỐ CÓ BA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391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so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Củng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quyết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vấn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5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772783"/>
            <a:ext cx="797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</a:t>
            </a:r>
            <a:r>
              <a:rPr kumimoji="0" lang="en-US" sz="5400" b="1" i="0" u="none" strike="noStrike" kern="1200" cap="none" spc="0" normalizeH="0" baseline="0" noProof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5400" b="1" i="0" u="none" strike="noStrike" kern="1200" cap="none" spc="0" normalizeH="0" baseline="0" noProof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11" y="4213252"/>
            <a:ext cx="3214537" cy="2210446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D041947-79AF-0849-83DB-890FE1DB7BD5}"/>
              </a:ext>
            </a:extLst>
          </p:cNvPr>
          <p:cNvSpPr/>
          <p:nvPr/>
        </p:nvSpPr>
        <p:spPr>
          <a:xfrm>
            <a:off x="1542659" y="447444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310178"/>
            <a:ext cx="6739830" cy="710602"/>
            <a:chOff x="816002" y="829762"/>
            <a:chExt cx="6739830" cy="710602"/>
          </a:xfrm>
        </p:grpSpPr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62D1B62-D0C1-C24A-B230-4873A781D8C3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314           502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322358-635D-EF4B-877A-68A91720145E}"/>
              </a:ext>
            </a:extLst>
          </p:cNvPr>
          <p:cNvGrpSpPr/>
          <p:nvPr/>
        </p:nvGrpSpPr>
        <p:grpSpPr>
          <a:xfrm>
            <a:off x="1807365" y="2789768"/>
            <a:ext cx="2802370" cy="713719"/>
            <a:chOff x="1169590" y="4621088"/>
            <a:chExt cx="2802370" cy="7137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537           399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8B9C7D8-0D30-3940-BE2B-97F247437AA4}"/>
              </a:ext>
            </a:extLst>
          </p:cNvPr>
          <p:cNvGrpSpPr/>
          <p:nvPr/>
        </p:nvGrpSpPr>
        <p:grpSpPr>
          <a:xfrm>
            <a:off x="1807365" y="3979082"/>
            <a:ext cx="2802370" cy="713719"/>
            <a:chOff x="1169590" y="4621088"/>
            <a:chExt cx="2802370" cy="71371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635           635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9EA63E8-06D9-3D4D-8580-3D5B8FA4878E}"/>
              </a:ext>
            </a:extLst>
          </p:cNvPr>
          <p:cNvGrpSpPr/>
          <p:nvPr/>
        </p:nvGrpSpPr>
        <p:grpSpPr>
          <a:xfrm>
            <a:off x="6573961" y="1559757"/>
            <a:ext cx="2802370" cy="713719"/>
            <a:chOff x="1169590" y="4621088"/>
            <a:chExt cx="2802370" cy="71371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365           366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241C90-7920-794F-BA27-D7C6BCE87143}"/>
              </a:ext>
            </a:extLst>
          </p:cNvPr>
          <p:cNvGrpSpPr/>
          <p:nvPr/>
        </p:nvGrpSpPr>
        <p:grpSpPr>
          <a:xfrm>
            <a:off x="6540877" y="2756074"/>
            <a:ext cx="2802370" cy="713719"/>
            <a:chOff x="1169590" y="4621088"/>
            <a:chExt cx="2802370" cy="71371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718           718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853F80C-97B9-334B-8CC2-C68082CA5056}"/>
              </a:ext>
            </a:extLst>
          </p:cNvPr>
          <p:cNvGrpSpPr/>
          <p:nvPr/>
        </p:nvGrpSpPr>
        <p:grpSpPr>
          <a:xfrm>
            <a:off x="6540877" y="3945388"/>
            <a:ext cx="2802370" cy="713719"/>
            <a:chOff x="1169590" y="4621088"/>
            <a:chExt cx="2802370" cy="71371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212           121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C5C5E949-9A93-3A42-AC3E-C2F2094B47D7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1C0395A-DB46-8A4F-9C09-D3C6556E8B6C}"/>
              </a:ext>
            </a:extLst>
          </p:cNvPr>
          <p:cNvSpPr txBox="1"/>
          <p:nvPr/>
        </p:nvSpPr>
        <p:spPr>
          <a:xfrm>
            <a:off x="2958837" y="283150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F917B50-283D-3346-8F34-F0FD6DD3C8CE}"/>
              </a:ext>
            </a:extLst>
          </p:cNvPr>
          <p:cNvSpPr txBox="1"/>
          <p:nvPr/>
        </p:nvSpPr>
        <p:spPr>
          <a:xfrm>
            <a:off x="2958837" y="40027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0B4639-20E7-124D-BB70-7F3F22B9D7D0}"/>
              </a:ext>
            </a:extLst>
          </p:cNvPr>
          <p:cNvSpPr txBox="1"/>
          <p:nvPr/>
        </p:nvSpPr>
        <p:spPr>
          <a:xfrm>
            <a:off x="7725433" y="1583433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AEC246B-C0B0-9743-B9EF-9C2D8CF6F170}"/>
              </a:ext>
            </a:extLst>
          </p:cNvPr>
          <p:cNvSpPr txBox="1"/>
          <p:nvPr/>
        </p:nvSpPr>
        <p:spPr>
          <a:xfrm>
            <a:off x="7692349" y="2797812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9AE1A9A-E5B1-F24C-9E55-FAC72E832498}"/>
              </a:ext>
            </a:extLst>
          </p:cNvPr>
          <p:cNvSpPr txBox="1"/>
          <p:nvPr/>
        </p:nvSpPr>
        <p:spPr>
          <a:xfrm>
            <a:off x="7692349" y="396906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003177" y="1303355"/>
            <a:ext cx="10008323" cy="26084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DA49B99-F2F6-E446-92FC-94748526228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A1E5CE-355F-074E-8794-92874378D260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vi-VN" sz="2800" dirty="0"/>
              <a:t> như dưới đây:</a:t>
            </a:r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44B0B5-57F9-C64A-BBD9-9D4EF752CF4A}"/>
              </a:ext>
            </a:extLst>
          </p:cNvPr>
          <p:cNvSpPr txBox="1"/>
          <p:nvPr/>
        </p:nvSpPr>
        <p:spPr>
          <a:xfrm>
            <a:off x="1087898" y="3712030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Chú mèo đeo số lớn nhất là: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400800" y="3321670"/>
            <a:ext cx="1534531" cy="1781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042745" y="4602839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8EF5E5-999A-1D47-B184-BA3C566B4F45}"/>
              </a:ext>
            </a:extLst>
          </p:cNvPr>
          <p:cNvGrpSpPr/>
          <p:nvPr/>
        </p:nvGrpSpPr>
        <p:grpSpPr>
          <a:xfrm>
            <a:off x="3412671" y="1710599"/>
            <a:ext cx="5366660" cy="4306246"/>
            <a:chOff x="3412671" y="1710599"/>
            <a:chExt cx="5366660" cy="43062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567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657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756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765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B23FF45-AC8D-EB4A-B551-6B5EE2801119}"/>
              </a:ext>
            </a:extLst>
          </p:cNvPr>
          <p:cNvCxnSpPr>
            <a:cxnSpLocks/>
            <a:stCxn id="31" idx="0"/>
            <a:endCxn id="30" idx="4"/>
          </p:cNvCxnSpPr>
          <p:nvPr/>
        </p:nvCxnSpPr>
        <p:spPr>
          <a:xfrm flipV="1">
            <a:off x="4528280" y="240745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E00A067-20EA-6A4B-B37C-25D1840D6637}"/>
              </a:ext>
            </a:extLst>
          </p:cNvPr>
          <p:cNvCxnSpPr>
            <a:cxnSpLocks/>
            <a:stCxn id="30" idx="5"/>
            <a:endCxn id="33" idx="1"/>
          </p:cNvCxnSpPr>
          <p:nvPr/>
        </p:nvCxnSpPr>
        <p:spPr>
          <a:xfrm>
            <a:off x="4607778" y="237452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7663821" y="242378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543578" y="31803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114166" y="318034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Nam,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>
                <a:solidFill>
                  <a:prstClr val="black"/>
                </a:solidFill>
              </a:rPr>
              <a:t>Nam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sẽ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1910443"/>
            <a:ext cx="7436212" cy="397213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059A33-96E6-C945-867D-4E23307DD106}"/>
              </a:ext>
            </a:extLst>
          </p:cNvPr>
          <p:cNvCxnSpPr/>
          <p:nvPr/>
        </p:nvCxnSpPr>
        <p:spPr>
          <a:xfrm>
            <a:off x="3755570" y="1343698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108370" y="1321239"/>
            <a:ext cx="13335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86354C-2629-A743-AF00-9FFDEB4C08CD}"/>
              </a:ext>
            </a:extLst>
          </p:cNvPr>
          <p:cNvCxnSpPr/>
          <p:nvPr/>
        </p:nvCxnSpPr>
        <p:spPr>
          <a:xfrm>
            <a:off x="1235803" y="1822670"/>
            <a:ext cx="71845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621260" y="1800211"/>
            <a:ext cx="13335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A9CD322-4079-0641-8FA5-F7257BF49F8A}"/>
              </a:ext>
            </a:extLst>
          </p:cNvPr>
          <p:cNvGrpSpPr/>
          <p:nvPr/>
        </p:nvGrpSpPr>
        <p:grpSpPr>
          <a:xfrm>
            <a:off x="5127573" y="5741265"/>
            <a:ext cx="1654375" cy="660535"/>
            <a:chOff x="7921929" y="4026988"/>
            <a:chExt cx="1819813" cy="96708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Nam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B2F9A23-56FE-1745-846D-36BE23CA8DEA}"/>
              </a:ext>
            </a:extLst>
          </p:cNvPr>
          <p:cNvGrpSpPr/>
          <p:nvPr/>
        </p:nvGrpSpPr>
        <p:grpSpPr>
          <a:xfrm>
            <a:off x="7687026" y="5736219"/>
            <a:ext cx="1654375" cy="660536"/>
            <a:chOff x="7921929" y="4026988"/>
            <a:chExt cx="1819813" cy="96708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</a:rPr>
                <a:t>Việt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644E52-A031-9841-8EC1-F9063BAB3723}"/>
              </a:ext>
            </a:extLst>
          </p:cNvPr>
          <p:cNvGrpSpPr/>
          <p:nvPr/>
        </p:nvGrpSpPr>
        <p:grpSpPr>
          <a:xfrm>
            <a:off x="2568120" y="5752544"/>
            <a:ext cx="1654375" cy="658835"/>
            <a:chOff x="7921929" y="4050895"/>
            <a:chExt cx="1819813" cy="9646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Mai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luyện so sánh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có ba chữ 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54: Luyện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 chung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19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7272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So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rốt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ở 2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bao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109…96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61" y="5075962"/>
                <a:ext cx="535417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9109" y="861171"/>
            <a:ext cx="28098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ở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121…100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1242" y="845574"/>
            <a:ext cx="3344795" cy="16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154070" y="169019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chuối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đu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đủ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704….701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9647" y="612803"/>
            <a:ext cx="30861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9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xoài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dừa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698….706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199" y="589133"/>
            <a:ext cx="3455425" cy="166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chọn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tớ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61315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16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53: So sánh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các số có ba chữ số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5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10.0&quot;&gt;&lt;object type=&quot;1&quot; unique_id=&quot;10001&quot;&gt;&lt;object type=&quot;2&quot; unique_id=&quot;11093&quot;&gt;&lt;object type=&quot;3&quot; unique_id=&quot;11094&quot;&gt;&lt;property id=&quot;20148&quot; value=&quot;5&quot;/&gt;&lt;property id=&quot;20300&quot; value=&quot;Slide 1&quot;/&gt;&lt;property id=&quot;20307&quot; value=&quot;260&quot;/&gt;&lt;/object&gt;&lt;object type=&quot;3&quot; unique_id=&quot;11103&quot;&gt;&lt;property id=&quot;20148&quot; value=&quot;5&quot;/&gt;&lt;property id=&quot;20300&quot; value=&quot;Slide 2&quot;/&gt;&lt;property id=&quot;20307&quot; value=&quot;292&quot;/&gt;&lt;/object&gt;&lt;object type=&quot;3&quot; unique_id=&quot;11104&quot;&gt;&lt;property id=&quot;20148&quot; value=&quot;5&quot;/&gt;&lt;property id=&quot;20300&quot; value=&quot;Slide 3&quot;/&gt;&lt;property id=&quot;20307&quot; value=&quot;286&quot;/&gt;&lt;/object&gt;&lt;object type=&quot;3&quot; unique_id=&quot;11105&quot;&gt;&lt;property id=&quot;20148&quot; value=&quot;5&quot;/&gt;&lt;property id=&quot;20300&quot; value=&quot;Slide 4&quot;/&gt;&lt;property id=&quot;20307&quot; value=&quot;310&quot;/&gt;&lt;/object&gt;&lt;object type=&quot;3&quot; unique_id=&quot;11106&quot;&gt;&lt;property id=&quot;20148&quot; value=&quot;5&quot;/&gt;&lt;property id=&quot;20300&quot; value=&quot;Slide 5&quot;/&gt;&lt;property id=&quot;20307&quot; value=&quot;288&quot;/&gt;&lt;/object&gt;&lt;object type=&quot;3&quot; unique_id=&quot;11107&quot;&gt;&lt;property id=&quot;20148&quot; value=&quot;5&quot;/&gt;&lt;property id=&quot;20300&quot; value=&quot;Slide 6&quot;/&gt;&lt;property id=&quot;20307&quot; value=&quot;293&quot;/&gt;&lt;/object&gt;&lt;object type=&quot;3&quot; unique_id=&quot;11172&quot;&gt;&lt;property id=&quot;20148&quot; value=&quot;5&quot;/&gt;&lt;property id=&quot;20300&quot; value=&quot;Slide 7&quot;/&gt;&lt;property id=&quot;20307&quot; value=&quot;312&quot;/&gt;&lt;/object&gt;&lt;/object&gt;&lt;object type=&quot;8&quot; unique_id=&quot;11123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1695</TotalTime>
  <Words>621</Words>
  <Application>Microsoft Office PowerPoint</Application>
  <PresentationFormat>Widescreen</PresentationFormat>
  <Paragraphs>126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#9Slide02 Noi dung dai</vt:lpstr>
      <vt:lpstr>#9Slide02 Tieu de dai</vt:lpstr>
      <vt:lpstr>#9Slide03 Arima Madurai Medium</vt:lpstr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Times New Roman</vt:lpstr>
      <vt:lpstr>UTM Cookies</vt:lpstr>
      <vt:lpstr>Office Theme</vt:lpstr>
      <vt:lpstr>7_Office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252</cp:revision>
  <dcterms:created xsi:type="dcterms:W3CDTF">2021-06-02T01:34:28Z</dcterms:created>
  <dcterms:modified xsi:type="dcterms:W3CDTF">2022-03-13T02:23:04Z</dcterms:modified>
</cp:coreProperties>
</file>