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3" r:id="rId2"/>
    <p:sldMasterId id="2147483666" r:id="rId3"/>
    <p:sldMasterId id="2147483672" r:id="rId4"/>
    <p:sldMasterId id="2147483684" r:id="rId5"/>
    <p:sldMasterId id="2147483696" r:id="rId6"/>
  </p:sldMasterIdLst>
  <p:notesMasterIdLst>
    <p:notesMasterId r:id="rId19"/>
  </p:notesMasterIdLst>
  <p:sldIdLst>
    <p:sldId id="11088422" r:id="rId7"/>
    <p:sldId id="11088424" r:id="rId8"/>
    <p:sldId id="11088425" r:id="rId9"/>
    <p:sldId id="11088408" r:id="rId10"/>
    <p:sldId id="11088409" r:id="rId11"/>
    <p:sldId id="11088414" r:id="rId12"/>
    <p:sldId id="399" r:id="rId13"/>
    <p:sldId id="11088404" r:id="rId14"/>
    <p:sldId id="11088410" r:id="rId15"/>
    <p:sldId id="11088411" r:id="rId16"/>
    <p:sldId id="11088412" r:id="rId17"/>
    <p:sldId id="1108842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an thao" initials="tt" lastIdx="1" clrIdx="0"/>
  <p:cmAuthor id="2" name="Vũ Kim Ngân" initials="VKN"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60CAB7-3164-465F-996C-F67FC3F00BD2}" type="datetimeFigureOut">
              <a:rPr lang="en-US" smtClean="0"/>
              <a:t>3/12/2024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EE9712-A1E9-43E3-B660-4564CD72BDD8}"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1CB8912-F0BA-4AD8-8415-DA1F26BCB09F}"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FBE8AA-52C3-4508-A74C-9B5F52229672}"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26625"/>
          <p:cNvSpPr>
            <a:spLocks noGrp="1" noRot="1" noChangeAspect="1" noTextEdit="1"/>
          </p:cNvSpPr>
          <p:nvPr>
            <p:ph type="sldImg"/>
          </p:nvPr>
        </p:nvSpPr>
        <p:spPr/>
      </p:sp>
      <p:sp>
        <p:nvSpPr>
          <p:cNvPr id="5123" name="文本占位符 26626"/>
          <p:cNvSpPr>
            <a:spLocks noGrp="1"/>
          </p:cNvSpPr>
          <p:nvPr>
            <p:ph type="body" idx="1"/>
          </p:nvPr>
        </p:nvSpPr>
        <p:spPr/>
        <p:txBody>
          <a:bodyPr wrap="square" lIns="91440" tIns="45720" rIns="91440" bIns="45720" anchor="t" anchorCtr="0"/>
          <a:lstStyle/>
          <a:p>
            <a:pPr lvl="0" eaLnBrk="1" hangingPunct="1"/>
            <a:endParaRPr dirty="0"/>
          </a:p>
        </p:txBody>
      </p:sp>
      <p:sp>
        <p:nvSpPr>
          <p:cNvPr id="512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t>8</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50DC96-BAE7-4D90-BC42-33A0CA1BD3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26625"/>
          <p:cNvSpPr>
            <a:spLocks noGrp="1" noRot="1" noChangeAspect="1" noTextEdit="1"/>
          </p:cNvSpPr>
          <p:nvPr>
            <p:ph type="sldImg"/>
          </p:nvPr>
        </p:nvSpPr>
        <p:spPr/>
      </p:sp>
      <p:sp>
        <p:nvSpPr>
          <p:cNvPr id="5123" name="文本占位符 26626"/>
          <p:cNvSpPr>
            <a:spLocks noGrp="1"/>
          </p:cNvSpPr>
          <p:nvPr>
            <p:ph type="body" idx="1"/>
          </p:nvPr>
        </p:nvSpPr>
        <p:spPr/>
        <p:txBody>
          <a:bodyPr wrap="square" lIns="91440" tIns="45720" rIns="91440" bIns="45720" anchor="t" anchorCtr="0"/>
          <a:lstStyle/>
          <a:p>
            <a:pPr lvl="0" eaLnBrk="1" hangingPunct="1"/>
            <a:endParaRPr dirty="0"/>
          </a:p>
        </p:txBody>
      </p:sp>
      <p:sp>
        <p:nvSpPr>
          <p:cNvPr id="512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t>11</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27528E3-22CE-4E57-92DE-D1C0E0B3AB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grpSp>
        <p:nvGrpSpPr>
          <p:cNvPr id="2" name="组合 1"/>
          <p:cNvGrpSpPr/>
          <p:nvPr userDrawn="1"/>
        </p:nvGrpSpPr>
        <p:grpSpPr>
          <a:xfrm>
            <a:off x="0" y="0"/>
            <a:ext cx="12192000" cy="6858000"/>
            <a:chOff x="0" y="0"/>
            <a:chExt cx="12192000" cy="6750674"/>
          </a:xfrm>
        </p:grpSpPr>
        <p:sp>
          <p:nvSpPr>
            <p:cNvPr id="3" name="矩形 2"/>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2024/3/12</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2024/3/12</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2024/3/12</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2024/3/12</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2024/3/12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2024/3/12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3E26BC15-B161-4C75-9B3A-128C91250747}" type="datetimeFigureOut">
              <a:rPr lang="zh-CN" altLang="en-US" smtClean="0"/>
              <a:t>2024/3/12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8B4E113-1DE2-475C-BE03-FB3C59433037}"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iới thiệ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hủ đề"/>
          <p:cNvSpPr>
            <a:spLocks noGrp="1"/>
          </p:cNvSpPr>
          <p:nvPr>
            <p:ph type="body" sz="quarter" idx="10" hasCustomPrompt="1"/>
          </p:nvPr>
        </p:nvSpPr>
        <p:spPr>
          <a:xfrm>
            <a:off x="3824445" y="999515"/>
            <a:ext cx="8367561" cy="757130"/>
          </a:xfrm>
          <a:prstGeom prst="rect">
            <a:avLst/>
          </a:prstGeom>
          <a:noFill/>
        </p:spPr>
        <p:txBody>
          <a:bodyPr wrap="square" rtlCol="0">
            <a:spAutoFit/>
          </a:bodyPr>
          <a:lstStyle>
            <a:lvl1pPr marL="0" indent="0">
              <a:buNone/>
              <a:defRPr lang="en-US" sz="4800" b="1" smtClean="0">
                <a:solidFill>
                  <a:schemeClr val="bg1"/>
                </a:solidFill>
                <a:effectLst>
                  <a:outerShdw blurRad="50800" dist="38100" dir="5400000" algn="t" rotWithShape="0">
                    <a:prstClr val="black">
                      <a:alpha val="40000"/>
                    </a:prstClr>
                  </a:outerShdw>
                </a:effectLst>
                <a:latin typeface="Averta Std CY Bold" panose="00000800000000000000" pitchFamily="50" charset="0"/>
                <a:ea typeface="Arial-Rounded" panose="020B0500000000000000" pitchFamily="34" charset="0"/>
                <a:cs typeface="Arial-Rounded" panose="020B0500000000000000" pitchFamily="34" charset="0"/>
              </a:defRPr>
            </a:lvl1pPr>
            <a:lvl2pPr>
              <a:defRPr lang="en-US" sz="1800" smtClean="0"/>
            </a:lvl2pPr>
            <a:lvl3pPr>
              <a:defRPr lang="en-US" sz="1800" smtClean="0"/>
            </a:lvl3pPr>
            <a:lvl4pPr>
              <a:defRPr lang="en-US" smtClean="0"/>
            </a:lvl4pPr>
            <a:lvl5pPr>
              <a:defRPr lang="en-US"/>
            </a:lvl5pPr>
          </a:lstStyle>
          <a:p>
            <a:pPr marL="0" lvl="0"/>
            <a:r>
              <a:rPr lang="en-US"/>
              <a:t>CHỦ ĐỀ</a:t>
            </a:r>
          </a:p>
        </p:txBody>
      </p:sp>
      <p:sp>
        <p:nvSpPr>
          <p:cNvPr id="6" name="Bài học"/>
          <p:cNvSpPr>
            <a:spLocks noGrp="1"/>
          </p:cNvSpPr>
          <p:nvPr>
            <p:ph type="body" sz="quarter" idx="11" hasCustomPrompt="1"/>
          </p:nvPr>
        </p:nvSpPr>
        <p:spPr>
          <a:xfrm>
            <a:off x="4658784" y="2207151"/>
            <a:ext cx="7533216" cy="603428"/>
          </a:xfrm>
          <a:prstGeom prst="rect">
            <a:avLst/>
          </a:prstGeom>
        </p:spPr>
        <p:txBody>
          <a:bodyPr spcFirstLastPara="1" wrap="square" lIns="91425" tIns="91425" rIns="91425" bIns="91425" anchor="ctr" anchorCtr="0">
            <a:noAutofit/>
          </a:bodyPr>
          <a:lstStyle>
            <a:lvl1pPr marL="0" indent="0">
              <a:buFontTx/>
              <a:buNone/>
              <a:defRPr lang="en-US" sz="5600" b="1" baseline="0">
                <a:solidFill>
                  <a:schemeClr val="bg1"/>
                </a:solidFill>
                <a:effectLst>
                  <a:outerShdw blurRad="50800" dist="38100" dir="5400000" algn="t" rotWithShape="0">
                    <a:prstClr val="black">
                      <a:alpha val="40000"/>
                    </a:prstClr>
                  </a:outerShdw>
                </a:effectLst>
                <a:latin typeface="Quicksand Medium" panose="00000600000000000000" pitchFamily="2" charset="0"/>
                <a:ea typeface="Arial-Rounded" panose="020B0500000000000000" pitchFamily="34" charset="0"/>
                <a:cs typeface="Arial-SGK-TV" pitchFamily="2" charset="0"/>
              </a:defRPr>
            </a:lvl1pPr>
          </a:lstStyle>
          <a:p>
            <a:pPr marL="0" lvl="0">
              <a:spcBef>
                <a:spcPct val="0"/>
              </a:spcBef>
              <a:buNone/>
            </a:pPr>
            <a:r>
              <a:rPr lang="en-US"/>
              <a:t>Bài</a:t>
            </a:r>
          </a:p>
        </p:txBody>
      </p:sp>
      <p:sp>
        <p:nvSpPr>
          <p:cNvPr id="3" name="Hình"/>
          <p:cNvSpPr>
            <a:spLocks noGrp="1"/>
          </p:cNvSpPr>
          <p:nvPr>
            <p:ph type="pic" sz="quarter" idx="12" hasCustomPrompt="1"/>
          </p:nvPr>
        </p:nvSpPr>
        <p:spPr>
          <a:xfrm>
            <a:off x="0" y="2517922"/>
            <a:ext cx="3962400" cy="4340087"/>
          </a:xfrm>
          <a:prstGeom prst="rect">
            <a:avLst/>
          </a:prstGeom>
        </p:spPr>
        <p:txBody>
          <a:bodyPr/>
          <a:lstStyle>
            <a:lvl1pPr marL="0" indent="0">
              <a:buNone/>
              <a:defRPr/>
            </a:lvl1pPr>
          </a:lstStyle>
          <a:p>
            <a:r>
              <a:rPr lang="en-US"/>
              <a:t>hình ảnh</a:t>
            </a:r>
          </a:p>
        </p:txBody>
      </p:sp>
    </p:spTree>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500"/>
                                        <p:tgtEl>
                                          <p:spTgt spid="5">
                                            <p:txEl>
                                              <p:pRg st="0" end="0"/>
                                            </p:txEl>
                                          </p:spTgt>
                                        </p:tgtEl>
                                      </p:cBhvr>
                                    </p:animEffect>
                                    <p:anim calcmode="lin" valueType="num">
                                      <p:cBhvr>
                                        <p:cTn id="12" dur="1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3" dur="15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1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42"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1500"/>
                        <p:tgtEl>
                          <p:spTgt spid="5"/>
                        </p:tgtEl>
                      </p:cBhvr>
                    </p:animEffect>
                    <p:anim calcmode="lin" valueType="num">
                      <p:cBhvr>
                        <p:cTn dur="1500" fill="hold"/>
                        <p:tgtEl>
                          <p:spTgt spid="5"/>
                        </p:tgtEl>
                        <p:attrNameLst>
                          <p:attrName>ppt_x</p:attrName>
                        </p:attrNameLst>
                      </p:cBhvr>
                      <p:tavLst>
                        <p:tav tm="0">
                          <p:val>
                            <p:strVal val="#ppt_x"/>
                          </p:val>
                        </p:tav>
                        <p:tav tm="100000">
                          <p:val>
                            <p:strVal val="#ppt_x"/>
                          </p:val>
                        </p:tav>
                      </p:tavLst>
                    </p:anim>
                    <p:anim calcmode="lin" valueType="num">
                      <p:cBhvr>
                        <p:cTn dur="1500" fill="hold"/>
                        <p:tgtEl>
                          <p:spTgt spid="5"/>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1500"/>
                        <p:tgtEl>
                          <p:spTgt spid="6"/>
                        </p:tgtEl>
                      </p:cBhvr>
                    </p:animEffect>
                  </p:childTnLst>
                </p:cTn>
              </p:par>
            </p:tnLst>
          </p:tmpl>
        </p:tmplLst>
      </p:bldP>
      <p:bldP spid="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ếng Việt 2"/>
          <p:cNvSpPr txBox="1"/>
          <p:nvPr userDrawn="1"/>
        </p:nvSpPr>
        <p:spPr>
          <a:xfrm>
            <a:off x="144946" y="100842"/>
            <a:ext cx="1705129" cy="379656"/>
          </a:xfrm>
          <a:prstGeom prst="rect">
            <a:avLst/>
          </a:prstGeom>
          <a:noFill/>
        </p:spPr>
        <p:txBody>
          <a:bodyPr wrap="square" rtlCol="0">
            <a:spAutoFit/>
          </a:bodyPr>
          <a:lstStyle>
            <a:defPPr>
              <a:defRPr lang="en-US"/>
            </a:defPPr>
            <a:lvl1pPr>
              <a:defRPr sz="1400">
                <a:solidFill>
                  <a:schemeClr val="bg1"/>
                </a:solidFill>
                <a:effectLst>
                  <a:glow rad="101600">
                    <a:srgbClr val="FF2592">
                      <a:alpha val="60000"/>
                    </a:srgbClr>
                  </a:glow>
                  <a:reflection blurRad="6350" stA="55000" endA="300" endPos="45500" dir="5400000" sy="-100000" algn="bl" rotWithShape="0"/>
                </a:effectLst>
                <a:latin typeface="Quicksand Medium" panose="00000600000000000000" pitchFamily="2" charset="0"/>
                <a:ea typeface="Arial-Rounded" panose="020B0500000000000000" pitchFamily="34" charset="0"/>
                <a:cs typeface="Arial-Rounded" panose="020B0500000000000000" pitchFamily="34" charset="0"/>
              </a:defRPr>
            </a:lvl1pPr>
            <a:lvl2pPr marL="342900" defTabSz="685800">
              <a:defRPr sz="1350"/>
            </a:lvl2pPr>
            <a:lvl3pPr marL="685800" defTabSz="685800">
              <a:defRPr sz="1350"/>
            </a:lvl3pPr>
            <a:lvl4pPr marL="1028700" defTabSz="685800">
              <a:defRPr sz="1350"/>
            </a:lvl4pPr>
            <a:lvl5pPr marL="1371600" defTabSz="685800">
              <a:defRPr sz="1350"/>
            </a:lvl5pPr>
            <a:lvl6pPr marL="1714500" defTabSz="685800">
              <a:defRPr sz="1350"/>
            </a:lvl6pPr>
            <a:lvl7pPr marL="2057400" defTabSz="685800">
              <a:defRPr sz="1350"/>
            </a:lvl7pPr>
            <a:lvl8pPr marL="2400300" defTabSz="685800">
              <a:defRPr sz="1350"/>
            </a:lvl8pPr>
            <a:lvl9pPr marL="2743200" defTabSz="685800">
              <a:defRPr sz="1350"/>
            </a:lvl9pPr>
          </a:lstStyle>
          <a:p>
            <a:r>
              <a:rPr lang="en-US" sz="1865">
                <a:effectLst>
                  <a:glow rad="63500">
                    <a:srgbClr val="FF9900"/>
                  </a:glow>
                  <a:reflection blurRad="6350" stA="55000" endA="300" endPos="45500" dir="5400000" sy="-100000" algn="bl" rotWithShape="0"/>
                </a:effectLst>
              </a:rPr>
              <a:t>Tiếng Việt 2</a:t>
            </a:r>
          </a:p>
        </p:txBody>
      </p:sp>
    </p:spTree>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ội dung bài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ếng Việt 2"/>
          <p:cNvSpPr txBox="1"/>
          <p:nvPr userDrawn="1"/>
        </p:nvSpPr>
        <p:spPr>
          <a:xfrm>
            <a:off x="144946" y="100842"/>
            <a:ext cx="1705129" cy="379656"/>
          </a:xfrm>
          <a:prstGeom prst="rect">
            <a:avLst/>
          </a:prstGeom>
          <a:noFill/>
        </p:spPr>
        <p:txBody>
          <a:bodyPr wrap="square" rtlCol="0">
            <a:spAutoFit/>
          </a:bodyPr>
          <a:lstStyle>
            <a:defPPr>
              <a:defRPr lang="en-US"/>
            </a:defPPr>
            <a:lvl1pPr>
              <a:defRPr sz="1400">
                <a:solidFill>
                  <a:schemeClr val="bg1"/>
                </a:solidFill>
                <a:effectLst>
                  <a:glow rad="101600">
                    <a:srgbClr val="FF2592">
                      <a:alpha val="60000"/>
                    </a:srgbClr>
                  </a:glow>
                  <a:reflection blurRad="6350" stA="55000" endA="300" endPos="45500" dir="5400000" sy="-100000" algn="bl" rotWithShape="0"/>
                </a:effectLst>
                <a:latin typeface="Quicksand Medium" panose="00000600000000000000" pitchFamily="2" charset="0"/>
                <a:ea typeface="Arial-Rounded" panose="020B0500000000000000" pitchFamily="34" charset="0"/>
                <a:cs typeface="Arial-Rounded" panose="020B0500000000000000" pitchFamily="34" charset="0"/>
              </a:defRPr>
            </a:lvl1pPr>
            <a:lvl2pPr marL="342900" defTabSz="685800">
              <a:defRPr sz="1350"/>
            </a:lvl2pPr>
            <a:lvl3pPr marL="685800" defTabSz="685800">
              <a:defRPr sz="1350"/>
            </a:lvl3pPr>
            <a:lvl4pPr marL="1028700" defTabSz="685800">
              <a:defRPr sz="1350"/>
            </a:lvl4pPr>
            <a:lvl5pPr marL="1371600" defTabSz="685800">
              <a:defRPr sz="1350"/>
            </a:lvl5pPr>
            <a:lvl6pPr marL="1714500" defTabSz="685800">
              <a:defRPr sz="1350"/>
            </a:lvl6pPr>
            <a:lvl7pPr marL="2057400" defTabSz="685800">
              <a:defRPr sz="1350"/>
            </a:lvl7pPr>
            <a:lvl8pPr marL="2400300" defTabSz="685800">
              <a:defRPr sz="1350"/>
            </a:lvl8pPr>
            <a:lvl9pPr marL="2743200" defTabSz="685800">
              <a:defRPr sz="1350"/>
            </a:lvl9pPr>
          </a:lstStyle>
          <a:p>
            <a:r>
              <a:rPr lang="en-US" sz="1865">
                <a:effectLst>
                  <a:glow rad="63500">
                    <a:srgbClr val="FF9900"/>
                  </a:glow>
                  <a:reflection blurRad="6350" stA="55000" endA="300" endPos="45500" dir="5400000" sy="-100000" algn="bl" rotWithShape="0"/>
                </a:effectLst>
              </a:rPr>
              <a:t>Tiếng Việt 2</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ội dung bài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ếng Việt 2"/>
          <p:cNvSpPr txBox="1"/>
          <p:nvPr userDrawn="1"/>
        </p:nvSpPr>
        <p:spPr>
          <a:xfrm>
            <a:off x="144946" y="100842"/>
            <a:ext cx="1705129" cy="379656"/>
          </a:xfrm>
          <a:prstGeom prst="rect">
            <a:avLst/>
          </a:prstGeom>
          <a:noFill/>
        </p:spPr>
        <p:txBody>
          <a:bodyPr wrap="square" rtlCol="0">
            <a:spAutoFit/>
          </a:bodyPr>
          <a:lstStyle>
            <a:defPPr>
              <a:defRPr lang="en-US"/>
            </a:defPPr>
            <a:lvl1pPr>
              <a:defRPr sz="1400">
                <a:solidFill>
                  <a:schemeClr val="bg1"/>
                </a:solidFill>
                <a:effectLst>
                  <a:glow rad="101600">
                    <a:srgbClr val="FF2592">
                      <a:alpha val="60000"/>
                    </a:srgbClr>
                  </a:glow>
                  <a:reflection blurRad="6350" stA="55000" endA="300" endPos="45500" dir="5400000" sy="-100000" algn="bl" rotWithShape="0"/>
                </a:effectLst>
                <a:latin typeface="Quicksand Medium" panose="00000600000000000000" pitchFamily="2" charset="0"/>
                <a:ea typeface="Arial-Rounded" panose="020B0500000000000000" pitchFamily="34" charset="0"/>
                <a:cs typeface="Arial-Rounded" panose="020B0500000000000000" pitchFamily="34" charset="0"/>
              </a:defRPr>
            </a:lvl1pPr>
            <a:lvl2pPr marL="342900" defTabSz="685800">
              <a:defRPr sz="1350"/>
            </a:lvl2pPr>
            <a:lvl3pPr marL="685800" defTabSz="685800">
              <a:defRPr sz="1350"/>
            </a:lvl3pPr>
            <a:lvl4pPr marL="1028700" defTabSz="685800">
              <a:defRPr sz="1350"/>
            </a:lvl4pPr>
            <a:lvl5pPr marL="1371600" defTabSz="685800">
              <a:defRPr sz="1350"/>
            </a:lvl5pPr>
            <a:lvl6pPr marL="1714500" defTabSz="685800">
              <a:defRPr sz="1350"/>
            </a:lvl6pPr>
            <a:lvl7pPr marL="2057400" defTabSz="685800">
              <a:defRPr sz="1350"/>
            </a:lvl7pPr>
            <a:lvl8pPr marL="2400300" defTabSz="685800">
              <a:defRPr sz="1350"/>
            </a:lvl8pPr>
            <a:lvl9pPr marL="2743200" defTabSz="685800">
              <a:defRPr sz="1350"/>
            </a:lvl9pPr>
          </a:lstStyle>
          <a:p>
            <a:r>
              <a:rPr lang="en-US" sz="1865">
                <a:effectLst>
                  <a:glow rad="63500">
                    <a:srgbClr val="FF9900"/>
                  </a:glow>
                  <a:reflection blurRad="6350" stA="55000" endA="300" endPos="45500" dir="5400000" sy="-100000" algn="bl" rotWithShape="0"/>
                </a:effectLst>
              </a:rPr>
              <a:t>Tiếng Việt 2</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ết thú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E7FE081F-4352-4F18-BEDA-C66D1965C30F}" type="datetimeFigureOut">
              <a:rPr lang="zh-CN" altLang="en-US" smtClean="0"/>
              <a:t>2024/3/12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3BC5BA0-D55A-4234-B2CB-BADBEAB97F57}" type="slidenum">
              <a:rPr lang="zh-CN" altLang="en-US" smtClean="0"/>
              <a:t>‹#›</a:t>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7FE081F-4352-4F18-BEDA-C66D1965C30F}" type="datetimeFigureOut">
              <a:rPr lang="zh-CN" altLang="en-US" smtClean="0"/>
              <a:t>2024/3/12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3BC5BA0-D55A-4234-B2CB-BADBEAB97F57}" type="slidenum">
              <a:rPr lang="zh-CN" altLang="en-US" smtClean="0"/>
              <a:t>‹#›</a:t>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E7FE081F-4352-4F18-BEDA-C66D1965C30F}" type="datetimeFigureOut">
              <a:rPr lang="zh-CN" altLang="en-US" smtClean="0"/>
              <a:t>2024/3/12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3BC5BA0-D55A-4234-B2CB-BADBEAB97F57}" type="slidenum">
              <a:rPr lang="zh-CN" altLang="en-US" smtClean="0"/>
              <a:t>‹#›</a:t>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E7FE081F-4352-4F18-BEDA-C66D1965C30F}" type="datetimeFigureOut">
              <a:rPr lang="zh-CN" altLang="en-US" smtClean="0"/>
              <a:t>2024/3/12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3BC5BA0-D55A-4234-B2CB-BADBEAB97F57}" type="slidenum">
              <a:rPr lang="zh-CN" altLang="en-US" smtClean="0"/>
              <a:t>‹#›</a:t>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E7FE081F-4352-4F18-BEDA-C66D1965C30F}" type="datetimeFigureOut">
              <a:rPr lang="zh-CN" altLang="en-US" smtClean="0"/>
              <a:t>2024/3/12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3BC5BA0-D55A-4234-B2CB-BADBEAB97F57}" type="slidenum">
              <a:rPr lang="zh-CN" altLang="en-US" smtClean="0"/>
              <a:t>‹#›</a:t>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7FE081F-4352-4F18-BEDA-C66D1965C30F}" type="datetimeFigureOut">
              <a:rPr lang="zh-CN" altLang="en-US" smtClean="0"/>
              <a:t>2024/3/12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3BC5BA0-D55A-4234-B2CB-BADBEAB97F57}" type="slidenum">
              <a:rPr lang="zh-CN" altLang="en-US" smtClean="0"/>
              <a:t>‹#›</a:t>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7FE081F-4352-4F18-BEDA-C66D1965C30F}" type="datetimeFigureOut">
              <a:rPr lang="zh-CN" altLang="en-US" smtClean="0"/>
              <a:t>2024/3/12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3BC5BA0-D55A-4234-B2CB-BADBEAB97F57}"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E7FE081F-4352-4F18-BEDA-C66D1965C30F}" type="datetimeFigureOut">
              <a:rPr lang="zh-CN" altLang="en-US" smtClean="0"/>
              <a:t>2024/3/12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3BC5BA0-D55A-4234-B2CB-BADBEAB97F57}" type="slidenum">
              <a:rPr lang="zh-CN" altLang="en-US" smtClean="0"/>
              <a:t>‹#›</a:t>
            </a:fld>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E7FE081F-4352-4F18-BEDA-C66D1965C30F}" type="datetimeFigureOut">
              <a:rPr lang="zh-CN" altLang="en-US" smtClean="0"/>
              <a:t>2024/3/12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3BC5BA0-D55A-4234-B2CB-BADBEAB97F57}" type="slidenum">
              <a:rPr lang="zh-CN" altLang="en-US" smtClean="0"/>
              <a:t>‹#›</a:t>
            </a:fld>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7FE081F-4352-4F18-BEDA-C66D1965C30F}" type="datetimeFigureOut">
              <a:rPr lang="zh-CN" altLang="en-US" smtClean="0"/>
              <a:t>2024/3/12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3BC5BA0-D55A-4234-B2CB-BADBEAB97F57}" type="slidenum">
              <a:rPr lang="zh-CN" altLang="en-US" smtClean="0"/>
              <a:t>‹#›</a:t>
            </a:fld>
            <a:endParaRPr lang="zh-CN"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7FE081F-4352-4F18-BEDA-C66D1965C30F}" type="datetimeFigureOut">
              <a:rPr lang="zh-CN" altLang="en-US" smtClean="0"/>
              <a:t>2024/3/12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3BC5BA0-D55A-4234-B2CB-BADBEAB97F57}" type="slidenum">
              <a:rPr lang="zh-CN" altLang="en-US" smtClean="0"/>
              <a:t>‹#›</a:t>
            </a:fld>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1" fmla="*/ 9519 w 10001"/>
              <a:gd name="connsiteY0-2" fmla="*/ 986 h 10526"/>
              <a:gd name="connsiteX1-3" fmla="*/ 5107 w 10001"/>
              <a:gd name="connsiteY1-4" fmla="*/ 519 h 10526"/>
              <a:gd name="connsiteX2-5" fmla="*/ 573 w 10001"/>
              <a:gd name="connsiteY2-6" fmla="*/ 798 h 10526"/>
              <a:gd name="connsiteX3-7" fmla="*/ 500 w 10001"/>
              <a:gd name="connsiteY3-8" fmla="*/ 10103 h 10526"/>
              <a:gd name="connsiteX4-9" fmla="*/ 9578 w 10001"/>
              <a:gd name="connsiteY4-10" fmla="*/ 9976 h 10526"/>
              <a:gd name="connsiteX5" fmla="*/ 9519 w 10001"/>
              <a:gd name="connsiteY5" fmla="*/ 986 h 10526"/>
              <a:gd name="connsiteX0-11" fmla="*/ 9561 w 10043"/>
              <a:gd name="connsiteY0-12" fmla="*/ 870 h 10410"/>
              <a:gd name="connsiteX1-13" fmla="*/ 5149 w 10043"/>
              <a:gd name="connsiteY1-14" fmla="*/ 403 h 10410"/>
              <a:gd name="connsiteX2-15" fmla="*/ 533 w 10043"/>
              <a:gd name="connsiteY2-16" fmla="*/ 862 h 10410"/>
              <a:gd name="connsiteX3-17" fmla="*/ 542 w 10043"/>
              <a:gd name="connsiteY3-18" fmla="*/ 9987 h 10410"/>
              <a:gd name="connsiteX4-19" fmla="*/ 9620 w 10043"/>
              <a:gd name="connsiteY4-20" fmla="*/ 9860 h 10410"/>
              <a:gd name="connsiteX5-21" fmla="*/ 9561 w 10043"/>
              <a:gd name="connsiteY5-22" fmla="*/ 870 h 10410"/>
              <a:gd name="connsiteX0-23" fmla="*/ 9572 w 10054"/>
              <a:gd name="connsiteY0-24" fmla="*/ 835 h 10375"/>
              <a:gd name="connsiteX1-25" fmla="*/ 5160 w 10054"/>
              <a:gd name="connsiteY1-26" fmla="*/ 368 h 10375"/>
              <a:gd name="connsiteX2-27" fmla="*/ 544 w 10054"/>
              <a:gd name="connsiteY2-28" fmla="*/ 827 h 10375"/>
              <a:gd name="connsiteX3-29" fmla="*/ 553 w 10054"/>
              <a:gd name="connsiteY3-30" fmla="*/ 9952 h 10375"/>
              <a:gd name="connsiteX4-31" fmla="*/ 9631 w 10054"/>
              <a:gd name="connsiteY4-32" fmla="*/ 9825 h 10375"/>
              <a:gd name="connsiteX5-33" fmla="*/ 9572 w 10054"/>
              <a:gd name="connsiteY5-34" fmla="*/ 835 h 10375"/>
              <a:gd name="connsiteX0-35" fmla="*/ 9532 w 10014"/>
              <a:gd name="connsiteY0-36" fmla="*/ 835 h 10375"/>
              <a:gd name="connsiteX1-37" fmla="*/ 5120 w 10014"/>
              <a:gd name="connsiteY1-38" fmla="*/ 368 h 10375"/>
              <a:gd name="connsiteX2-39" fmla="*/ 504 w 10014"/>
              <a:gd name="connsiteY2-40" fmla="*/ 827 h 10375"/>
              <a:gd name="connsiteX3-41" fmla="*/ 513 w 10014"/>
              <a:gd name="connsiteY3-42" fmla="*/ 9952 h 10375"/>
              <a:gd name="connsiteX4-43" fmla="*/ 9591 w 10014"/>
              <a:gd name="connsiteY4-44" fmla="*/ 9825 h 10375"/>
              <a:gd name="connsiteX5-45" fmla="*/ 9532 w 10014"/>
              <a:gd name="connsiteY5-46" fmla="*/ 835 h 10375"/>
              <a:gd name="connsiteX0-47" fmla="*/ 9532 w 10014"/>
              <a:gd name="connsiteY0-48" fmla="*/ 653 h 10193"/>
              <a:gd name="connsiteX1-49" fmla="*/ 5120 w 10014"/>
              <a:gd name="connsiteY1-50" fmla="*/ 186 h 10193"/>
              <a:gd name="connsiteX2-51" fmla="*/ 504 w 10014"/>
              <a:gd name="connsiteY2-52" fmla="*/ 645 h 10193"/>
              <a:gd name="connsiteX3-53" fmla="*/ 513 w 10014"/>
              <a:gd name="connsiteY3-54" fmla="*/ 9770 h 10193"/>
              <a:gd name="connsiteX4-55" fmla="*/ 9591 w 10014"/>
              <a:gd name="connsiteY4-56" fmla="*/ 9643 h 10193"/>
              <a:gd name="connsiteX5-57" fmla="*/ 9532 w 10014"/>
              <a:gd name="connsiteY5-58" fmla="*/ 653 h 10193"/>
              <a:gd name="connsiteX0-59" fmla="*/ 9532 w 10014"/>
              <a:gd name="connsiteY0-60" fmla="*/ 579 h 10119"/>
              <a:gd name="connsiteX1-61" fmla="*/ 5120 w 10014"/>
              <a:gd name="connsiteY1-62" fmla="*/ 112 h 10119"/>
              <a:gd name="connsiteX2-63" fmla="*/ 504 w 10014"/>
              <a:gd name="connsiteY2-64" fmla="*/ 571 h 10119"/>
              <a:gd name="connsiteX3-65" fmla="*/ 513 w 10014"/>
              <a:gd name="connsiteY3-66" fmla="*/ 9696 h 10119"/>
              <a:gd name="connsiteX4-67" fmla="*/ 9591 w 10014"/>
              <a:gd name="connsiteY4-68" fmla="*/ 9569 h 10119"/>
              <a:gd name="connsiteX5-69" fmla="*/ 9532 w 10014"/>
              <a:gd name="connsiteY5-70" fmla="*/ 579 h 10119"/>
              <a:gd name="connsiteX0-71" fmla="*/ 9560 w 10042"/>
              <a:gd name="connsiteY0-72" fmla="*/ 783 h 10323"/>
              <a:gd name="connsiteX1-73" fmla="*/ 5132 w 10042"/>
              <a:gd name="connsiteY1-74" fmla="*/ 521 h 10323"/>
              <a:gd name="connsiteX2-75" fmla="*/ 532 w 10042"/>
              <a:gd name="connsiteY2-76" fmla="*/ 775 h 10323"/>
              <a:gd name="connsiteX3-77" fmla="*/ 541 w 10042"/>
              <a:gd name="connsiteY3-78" fmla="*/ 9900 h 10323"/>
              <a:gd name="connsiteX4-79" fmla="*/ 9619 w 10042"/>
              <a:gd name="connsiteY4-80" fmla="*/ 9773 h 10323"/>
              <a:gd name="connsiteX5-81" fmla="*/ 9560 w 10042"/>
              <a:gd name="connsiteY5-82" fmla="*/ 783 h 10323"/>
              <a:gd name="connsiteX0-83" fmla="*/ 9562 w 10044"/>
              <a:gd name="connsiteY0-84" fmla="*/ 560 h 10100"/>
              <a:gd name="connsiteX1-85" fmla="*/ 5134 w 10044"/>
              <a:gd name="connsiteY1-86" fmla="*/ 298 h 10100"/>
              <a:gd name="connsiteX2-87" fmla="*/ 534 w 10044"/>
              <a:gd name="connsiteY2-88" fmla="*/ 552 h 10100"/>
              <a:gd name="connsiteX3-89" fmla="*/ 543 w 10044"/>
              <a:gd name="connsiteY3-90" fmla="*/ 9677 h 10100"/>
              <a:gd name="connsiteX4-91" fmla="*/ 9621 w 10044"/>
              <a:gd name="connsiteY4-92" fmla="*/ 9550 h 10100"/>
              <a:gd name="connsiteX5-93" fmla="*/ 9562 w 10044"/>
              <a:gd name="connsiteY5-94" fmla="*/ 560 h 10100"/>
              <a:gd name="connsiteX0-95" fmla="*/ 9598 w 10080"/>
              <a:gd name="connsiteY0-96" fmla="*/ 482 h 10022"/>
              <a:gd name="connsiteX1-97" fmla="*/ 5170 w 10080"/>
              <a:gd name="connsiteY1-98" fmla="*/ 220 h 10022"/>
              <a:gd name="connsiteX2-99" fmla="*/ 504 w 10080"/>
              <a:gd name="connsiteY2-100" fmla="*/ 602 h 10022"/>
              <a:gd name="connsiteX3-101" fmla="*/ 579 w 10080"/>
              <a:gd name="connsiteY3-102" fmla="*/ 9599 h 10022"/>
              <a:gd name="connsiteX4-103" fmla="*/ 9657 w 10080"/>
              <a:gd name="connsiteY4-104" fmla="*/ 9472 h 10022"/>
              <a:gd name="connsiteX5-105" fmla="*/ 9598 w 10080"/>
              <a:gd name="connsiteY5-106" fmla="*/ 482 h 10022"/>
              <a:gd name="connsiteX0-107" fmla="*/ 9553 w 10035"/>
              <a:gd name="connsiteY0-108" fmla="*/ 453 h 9993"/>
              <a:gd name="connsiteX1-109" fmla="*/ 5125 w 10035"/>
              <a:gd name="connsiteY1-110" fmla="*/ 191 h 9993"/>
              <a:gd name="connsiteX2-111" fmla="*/ 459 w 10035"/>
              <a:gd name="connsiteY2-112" fmla="*/ 573 h 9993"/>
              <a:gd name="connsiteX3-113" fmla="*/ 534 w 10035"/>
              <a:gd name="connsiteY3-114" fmla="*/ 9570 h 9993"/>
              <a:gd name="connsiteX4-115" fmla="*/ 9612 w 10035"/>
              <a:gd name="connsiteY4-116" fmla="*/ 9443 h 9993"/>
              <a:gd name="connsiteX5-117" fmla="*/ 9553 w 10035"/>
              <a:gd name="connsiteY5-118" fmla="*/ 453 h 9993"/>
              <a:gd name="connsiteX0-119" fmla="*/ 9520 w 10000"/>
              <a:gd name="connsiteY0-120" fmla="*/ 453 h 10000"/>
              <a:gd name="connsiteX1-121" fmla="*/ 5107 w 10000"/>
              <a:gd name="connsiteY1-122" fmla="*/ 191 h 10000"/>
              <a:gd name="connsiteX2-123" fmla="*/ 457 w 10000"/>
              <a:gd name="connsiteY2-124" fmla="*/ 573 h 10000"/>
              <a:gd name="connsiteX3-125" fmla="*/ 532 w 10000"/>
              <a:gd name="connsiteY3-126" fmla="*/ 9577 h 10000"/>
              <a:gd name="connsiteX4-127" fmla="*/ 9578 w 10000"/>
              <a:gd name="connsiteY4-128" fmla="*/ 9450 h 10000"/>
              <a:gd name="connsiteX5-129" fmla="*/ 9520 w 10000"/>
              <a:gd name="connsiteY5-130" fmla="*/ 453 h 10000"/>
              <a:gd name="connsiteX0-131" fmla="*/ 9520 w 10000"/>
              <a:gd name="connsiteY0-132" fmla="*/ 445 h 9992"/>
              <a:gd name="connsiteX1-133" fmla="*/ 5107 w 10000"/>
              <a:gd name="connsiteY1-134" fmla="*/ 183 h 9992"/>
              <a:gd name="connsiteX2-135" fmla="*/ 457 w 10000"/>
              <a:gd name="connsiteY2-136" fmla="*/ 565 h 9992"/>
              <a:gd name="connsiteX3-137" fmla="*/ 532 w 10000"/>
              <a:gd name="connsiteY3-138" fmla="*/ 9569 h 9992"/>
              <a:gd name="connsiteX4-139" fmla="*/ 9578 w 10000"/>
              <a:gd name="connsiteY4-140" fmla="*/ 9442 h 9992"/>
              <a:gd name="connsiteX5-141" fmla="*/ 9520 w 10000"/>
              <a:gd name="connsiteY5-142" fmla="*/ 445 h 9992"/>
              <a:gd name="connsiteX0-143" fmla="*/ 9561 w 10041"/>
              <a:gd name="connsiteY0-144" fmla="*/ 695 h 10250"/>
              <a:gd name="connsiteX1-145" fmla="*/ 5115 w 10041"/>
              <a:gd name="connsiteY1-146" fmla="*/ 356 h 10250"/>
              <a:gd name="connsiteX2-147" fmla="*/ 498 w 10041"/>
              <a:gd name="connsiteY2-148" fmla="*/ 815 h 10250"/>
              <a:gd name="connsiteX3-149" fmla="*/ 573 w 10041"/>
              <a:gd name="connsiteY3-150" fmla="*/ 9827 h 10250"/>
              <a:gd name="connsiteX4-151" fmla="*/ 9619 w 10041"/>
              <a:gd name="connsiteY4-152" fmla="*/ 9700 h 10250"/>
              <a:gd name="connsiteX5-153" fmla="*/ 9561 w 10041"/>
              <a:gd name="connsiteY5-154" fmla="*/ 695 h 10250"/>
              <a:gd name="connsiteX0-155" fmla="*/ 9561 w 9999"/>
              <a:gd name="connsiteY0-156" fmla="*/ 695 h 10250"/>
              <a:gd name="connsiteX1-157" fmla="*/ 5115 w 9999"/>
              <a:gd name="connsiteY1-158" fmla="*/ 356 h 10250"/>
              <a:gd name="connsiteX2-159" fmla="*/ 498 w 9999"/>
              <a:gd name="connsiteY2-160" fmla="*/ 815 h 10250"/>
              <a:gd name="connsiteX3-161" fmla="*/ 573 w 9999"/>
              <a:gd name="connsiteY3-162" fmla="*/ 9827 h 10250"/>
              <a:gd name="connsiteX4-163" fmla="*/ 9619 w 9999"/>
              <a:gd name="connsiteY4-164" fmla="*/ 9700 h 10250"/>
              <a:gd name="connsiteX5-165" fmla="*/ 9561 w 9999"/>
              <a:gd name="connsiteY5-166" fmla="*/ 695 h 10250"/>
              <a:gd name="connsiteX0-167" fmla="*/ 9562 w 10000"/>
              <a:gd name="connsiteY0-168" fmla="*/ 678 h 10000"/>
              <a:gd name="connsiteX1-169" fmla="*/ 5116 w 10000"/>
              <a:gd name="connsiteY1-170" fmla="*/ 347 h 10000"/>
              <a:gd name="connsiteX2-171" fmla="*/ 498 w 10000"/>
              <a:gd name="connsiteY2-172" fmla="*/ 795 h 10000"/>
              <a:gd name="connsiteX3-173" fmla="*/ 573 w 10000"/>
              <a:gd name="connsiteY3-174" fmla="*/ 9587 h 10000"/>
              <a:gd name="connsiteX4-175" fmla="*/ 9620 w 10000"/>
              <a:gd name="connsiteY4-176" fmla="*/ 9463 h 10000"/>
              <a:gd name="connsiteX5-177" fmla="*/ 9562 w 10000"/>
              <a:gd name="connsiteY5-178" fmla="*/ 678 h 10000"/>
              <a:gd name="connsiteX0-179" fmla="*/ 9598 w 10036"/>
              <a:gd name="connsiteY0-180" fmla="*/ 678 h 10408"/>
              <a:gd name="connsiteX1-181" fmla="*/ 5152 w 10036"/>
              <a:gd name="connsiteY1-182" fmla="*/ 347 h 10408"/>
              <a:gd name="connsiteX2-183" fmla="*/ 534 w 10036"/>
              <a:gd name="connsiteY2-184" fmla="*/ 795 h 10408"/>
              <a:gd name="connsiteX3-185" fmla="*/ 609 w 10036"/>
              <a:gd name="connsiteY3-186" fmla="*/ 9587 h 10408"/>
              <a:gd name="connsiteX4-187" fmla="*/ 5168 w 10036"/>
              <a:gd name="connsiteY4-188" fmla="*/ 10029 h 10408"/>
              <a:gd name="connsiteX5-189" fmla="*/ 9656 w 10036"/>
              <a:gd name="connsiteY5-190" fmla="*/ 9463 h 10408"/>
              <a:gd name="connsiteX6" fmla="*/ 9598 w 10036"/>
              <a:gd name="connsiteY6" fmla="*/ 678 h 10408"/>
              <a:gd name="connsiteX0-191" fmla="*/ 9598 w 10036"/>
              <a:gd name="connsiteY0-192" fmla="*/ 678 h 10408"/>
              <a:gd name="connsiteX1-193" fmla="*/ 5152 w 10036"/>
              <a:gd name="connsiteY1-194" fmla="*/ 347 h 10408"/>
              <a:gd name="connsiteX2-195" fmla="*/ 534 w 10036"/>
              <a:gd name="connsiteY2-196" fmla="*/ 795 h 10408"/>
              <a:gd name="connsiteX3-197" fmla="*/ 609 w 10036"/>
              <a:gd name="connsiteY3-198" fmla="*/ 9587 h 10408"/>
              <a:gd name="connsiteX4-199" fmla="*/ 5168 w 10036"/>
              <a:gd name="connsiteY4-200" fmla="*/ 10029 h 10408"/>
              <a:gd name="connsiteX5-201" fmla="*/ 9656 w 10036"/>
              <a:gd name="connsiteY5-202" fmla="*/ 9463 h 10408"/>
              <a:gd name="connsiteX6-203" fmla="*/ 9598 w 10036"/>
              <a:gd name="connsiteY6-204" fmla="*/ 678 h 10408"/>
              <a:gd name="connsiteX0-205" fmla="*/ 9598 w 10036"/>
              <a:gd name="connsiteY0-206" fmla="*/ 678 h 10408"/>
              <a:gd name="connsiteX1-207" fmla="*/ 5152 w 10036"/>
              <a:gd name="connsiteY1-208" fmla="*/ 347 h 10408"/>
              <a:gd name="connsiteX2-209" fmla="*/ 534 w 10036"/>
              <a:gd name="connsiteY2-210" fmla="*/ 795 h 10408"/>
              <a:gd name="connsiteX3-211" fmla="*/ 609 w 10036"/>
              <a:gd name="connsiteY3-212" fmla="*/ 9587 h 10408"/>
              <a:gd name="connsiteX4-213" fmla="*/ 5168 w 10036"/>
              <a:gd name="connsiteY4-214" fmla="*/ 10029 h 10408"/>
              <a:gd name="connsiteX5-215" fmla="*/ 9656 w 10036"/>
              <a:gd name="connsiteY5-216" fmla="*/ 9463 h 10408"/>
              <a:gd name="connsiteX6-217" fmla="*/ 9598 w 10036"/>
              <a:gd name="connsiteY6-218" fmla="*/ 678 h 10408"/>
              <a:gd name="connsiteX0-219" fmla="*/ 9604 w 10042"/>
              <a:gd name="connsiteY0-220" fmla="*/ 678 h 10231"/>
              <a:gd name="connsiteX1-221" fmla="*/ 5158 w 10042"/>
              <a:gd name="connsiteY1-222" fmla="*/ 347 h 10231"/>
              <a:gd name="connsiteX2-223" fmla="*/ 540 w 10042"/>
              <a:gd name="connsiteY2-224" fmla="*/ 795 h 10231"/>
              <a:gd name="connsiteX3-225" fmla="*/ 615 w 10042"/>
              <a:gd name="connsiteY3-226" fmla="*/ 9587 h 10231"/>
              <a:gd name="connsiteX4-227" fmla="*/ 5174 w 10042"/>
              <a:gd name="connsiteY4-228" fmla="*/ 10029 h 10231"/>
              <a:gd name="connsiteX5-229" fmla="*/ 9662 w 10042"/>
              <a:gd name="connsiteY5-230" fmla="*/ 9463 h 10231"/>
              <a:gd name="connsiteX6-231" fmla="*/ 9604 w 10042"/>
              <a:gd name="connsiteY6-232" fmla="*/ 678 h 10231"/>
              <a:gd name="connsiteX0-233" fmla="*/ 9631 w 10069"/>
              <a:gd name="connsiteY0-234" fmla="*/ 685 h 10297"/>
              <a:gd name="connsiteX1-235" fmla="*/ 5185 w 10069"/>
              <a:gd name="connsiteY1-236" fmla="*/ 354 h 10297"/>
              <a:gd name="connsiteX2-237" fmla="*/ 567 w 10069"/>
              <a:gd name="connsiteY2-238" fmla="*/ 802 h 10297"/>
              <a:gd name="connsiteX3-239" fmla="*/ 593 w 10069"/>
              <a:gd name="connsiteY3-240" fmla="*/ 9694 h 10297"/>
              <a:gd name="connsiteX4-241" fmla="*/ 5201 w 10069"/>
              <a:gd name="connsiteY4-242" fmla="*/ 10036 h 10297"/>
              <a:gd name="connsiteX5-243" fmla="*/ 9689 w 10069"/>
              <a:gd name="connsiteY5-244" fmla="*/ 9470 h 10297"/>
              <a:gd name="connsiteX6-245" fmla="*/ 9631 w 10069"/>
              <a:gd name="connsiteY6-246" fmla="*/ 685 h 10297"/>
              <a:gd name="connsiteX0-247" fmla="*/ 9642 w 10080"/>
              <a:gd name="connsiteY0-248" fmla="*/ 685 h 10204"/>
              <a:gd name="connsiteX1-249" fmla="*/ 5196 w 10080"/>
              <a:gd name="connsiteY1-250" fmla="*/ 354 h 10204"/>
              <a:gd name="connsiteX2-251" fmla="*/ 578 w 10080"/>
              <a:gd name="connsiteY2-252" fmla="*/ 802 h 10204"/>
              <a:gd name="connsiteX3-253" fmla="*/ 604 w 10080"/>
              <a:gd name="connsiteY3-254" fmla="*/ 9694 h 10204"/>
              <a:gd name="connsiteX4-255" fmla="*/ 5212 w 10080"/>
              <a:gd name="connsiteY4-256" fmla="*/ 10036 h 10204"/>
              <a:gd name="connsiteX5-257" fmla="*/ 9700 w 10080"/>
              <a:gd name="connsiteY5-258" fmla="*/ 9470 h 10204"/>
              <a:gd name="connsiteX6-259" fmla="*/ 9642 w 10080"/>
              <a:gd name="connsiteY6-260" fmla="*/ 685 h 10204"/>
              <a:gd name="connsiteX0-261" fmla="*/ 9642 w 10204"/>
              <a:gd name="connsiteY0-262" fmla="*/ 772 h 10409"/>
              <a:gd name="connsiteX1-263" fmla="*/ 5196 w 10204"/>
              <a:gd name="connsiteY1-264" fmla="*/ 441 h 10409"/>
              <a:gd name="connsiteX2-265" fmla="*/ 578 w 10204"/>
              <a:gd name="connsiteY2-266" fmla="*/ 889 h 10409"/>
              <a:gd name="connsiteX3-267" fmla="*/ 604 w 10204"/>
              <a:gd name="connsiteY3-268" fmla="*/ 9781 h 10409"/>
              <a:gd name="connsiteX4-269" fmla="*/ 5212 w 10204"/>
              <a:gd name="connsiteY4-270" fmla="*/ 10123 h 10409"/>
              <a:gd name="connsiteX5-271" fmla="*/ 9651 w 10204"/>
              <a:gd name="connsiteY5-272" fmla="*/ 9758 h 10409"/>
              <a:gd name="connsiteX6-273" fmla="*/ 9642 w 10204"/>
              <a:gd name="connsiteY6-274" fmla="*/ 772 h 10409"/>
              <a:gd name="connsiteX0-275" fmla="*/ 9642 w 10230"/>
              <a:gd name="connsiteY0-276" fmla="*/ 772 h 10250"/>
              <a:gd name="connsiteX1-277" fmla="*/ 5196 w 10230"/>
              <a:gd name="connsiteY1-278" fmla="*/ 441 h 10250"/>
              <a:gd name="connsiteX2-279" fmla="*/ 578 w 10230"/>
              <a:gd name="connsiteY2-280" fmla="*/ 889 h 10250"/>
              <a:gd name="connsiteX3-281" fmla="*/ 604 w 10230"/>
              <a:gd name="connsiteY3-282" fmla="*/ 9781 h 10250"/>
              <a:gd name="connsiteX4-283" fmla="*/ 5212 w 10230"/>
              <a:gd name="connsiteY4-284" fmla="*/ 10123 h 10250"/>
              <a:gd name="connsiteX5-285" fmla="*/ 9651 w 10230"/>
              <a:gd name="connsiteY5-286" fmla="*/ 9758 h 10250"/>
              <a:gd name="connsiteX6-287" fmla="*/ 9642 w 10230"/>
              <a:gd name="connsiteY6-288" fmla="*/ 772 h 10250"/>
              <a:gd name="connsiteX0-289" fmla="*/ 9642 w 10133"/>
              <a:gd name="connsiteY0-290" fmla="*/ 772 h 10250"/>
              <a:gd name="connsiteX1-291" fmla="*/ 5196 w 10133"/>
              <a:gd name="connsiteY1-292" fmla="*/ 441 h 10250"/>
              <a:gd name="connsiteX2-293" fmla="*/ 578 w 10133"/>
              <a:gd name="connsiteY2-294" fmla="*/ 889 h 10250"/>
              <a:gd name="connsiteX3-295" fmla="*/ 604 w 10133"/>
              <a:gd name="connsiteY3-296" fmla="*/ 9781 h 10250"/>
              <a:gd name="connsiteX4-297" fmla="*/ 5212 w 10133"/>
              <a:gd name="connsiteY4-298" fmla="*/ 10123 h 10250"/>
              <a:gd name="connsiteX5-299" fmla="*/ 9651 w 10133"/>
              <a:gd name="connsiteY5-300" fmla="*/ 9758 h 10250"/>
              <a:gd name="connsiteX6-301" fmla="*/ 9642 w 10133"/>
              <a:gd name="connsiteY6-302" fmla="*/ 772 h 10250"/>
              <a:gd name="connsiteX0-303" fmla="*/ 9642 w 10150"/>
              <a:gd name="connsiteY0-304" fmla="*/ 779 h 10263"/>
              <a:gd name="connsiteX1-305" fmla="*/ 5196 w 10150"/>
              <a:gd name="connsiteY1-306" fmla="*/ 448 h 10263"/>
              <a:gd name="connsiteX2-307" fmla="*/ 578 w 10150"/>
              <a:gd name="connsiteY2-308" fmla="*/ 896 h 10263"/>
              <a:gd name="connsiteX3-309" fmla="*/ 604 w 10150"/>
              <a:gd name="connsiteY3-310" fmla="*/ 9788 h 10263"/>
              <a:gd name="connsiteX4-311" fmla="*/ 5212 w 10150"/>
              <a:gd name="connsiteY4-312" fmla="*/ 10130 h 10263"/>
              <a:gd name="connsiteX5-313" fmla="*/ 9684 w 10150"/>
              <a:gd name="connsiteY5-314" fmla="*/ 9865 h 10263"/>
              <a:gd name="connsiteX6-315" fmla="*/ 9642 w 10150"/>
              <a:gd name="connsiteY6-316" fmla="*/ 779 h 10263"/>
              <a:gd name="connsiteX0-317" fmla="*/ 9642 w 10204"/>
              <a:gd name="connsiteY0-318" fmla="*/ 779 h 10257"/>
              <a:gd name="connsiteX1-319" fmla="*/ 5196 w 10204"/>
              <a:gd name="connsiteY1-320" fmla="*/ 448 h 10257"/>
              <a:gd name="connsiteX2-321" fmla="*/ 578 w 10204"/>
              <a:gd name="connsiteY2-322" fmla="*/ 896 h 10257"/>
              <a:gd name="connsiteX3-323" fmla="*/ 604 w 10204"/>
              <a:gd name="connsiteY3-324" fmla="*/ 9788 h 10257"/>
              <a:gd name="connsiteX4-325" fmla="*/ 5212 w 10204"/>
              <a:gd name="connsiteY4-326" fmla="*/ 10130 h 10257"/>
              <a:gd name="connsiteX5-327" fmla="*/ 9684 w 10204"/>
              <a:gd name="connsiteY5-328" fmla="*/ 9865 h 10257"/>
              <a:gd name="connsiteX6-329" fmla="*/ 9642 w 10204"/>
              <a:gd name="connsiteY6-330" fmla="*/ 779 h 10257"/>
              <a:gd name="connsiteX0-331" fmla="*/ 9642 w 10206"/>
              <a:gd name="connsiteY0-332" fmla="*/ 686 h 10205"/>
              <a:gd name="connsiteX1-333" fmla="*/ 5196 w 10206"/>
              <a:gd name="connsiteY1-334" fmla="*/ 355 h 10205"/>
              <a:gd name="connsiteX2-335" fmla="*/ 578 w 10206"/>
              <a:gd name="connsiteY2-336" fmla="*/ 803 h 10205"/>
              <a:gd name="connsiteX3-337" fmla="*/ 604 w 10206"/>
              <a:gd name="connsiteY3-338" fmla="*/ 9695 h 10205"/>
              <a:gd name="connsiteX4-339" fmla="*/ 5212 w 10206"/>
              <a:gd name="connsiteY4-340" fmla="*/ 10037 h 10205"/>
              <a:gd name="connsiteX5-341" fmla="*/ 9684 w 10206"/>
              <a:gd name="connsiteY5-342" fmla="*/ 9772 h 10205"/>
              <a:gd name="connsiteX6-343" fmla="*/ 10111 w 10206"/>
              <a:gd name="connsiteY6-344" fmla="*/ 5246 h 10205"/>
              <a:gd name="connsiteX7" fmla="*/ 9642 w 10206"/>
              <a:gd name="connsiteY7" fmla="*/ 686 h 10205"/>
              <a:gd name="connsiteX0-345" fmla="*/ 9642 w 10206"/>
              <a:gd name="connsiteY0-346" fmla="*/ 686 h 10205"/>
              <a:gd name="connsiteX1-347" fmla="*/ 5196 w 10206"/>
              <a:gd name="connsiteY1-348" fmla="*/ 355 h 10205"/>
              <a:gd name="connsiteX2-349" fmla="*/ 578 w 10206"/>
              <a:gd name="connsiteY2-350" fmla="*/ 803 h 10205"/>
              <a:gd name="connsiteX3-351" fmla="*/ 604 w 10206"/>
              <a:gd name="connsiteY3-352" fmla="*/ 9695 h 10205"/>
              <a:gd name="connsiteX4-353" fmla="*/ 5212 w 10206"/>
              <a:gd name="connsiteY4-354" fmla="*/ 10037 h 10205"/>
              <a:gd name="connsiteX5-355" fmla="*/ 9684 w 10206"/>
              <a:gd name="connsiteY5-356" fmla="*/ 9772 h 10205"/>
              <a:gd name="connsiteX6-357" fmla="*/ 10111 w 10206"/>
              <a:gd name="connsiteY6-358" fmla="*/ 5246 h 10205"/>
              <a:gd name="connsiteX7-359" fmla="*/ 9642 w 10206"/>
              <a:gd name="connsiteY7-360" fmla="*/ 686 h 10205"/>
              <a:gd name="connsiteX0-361" fmla="*/ 9642 w 10223"/>
              <a:gd name="connsiteY0-362" fmla="*/ 686 h 10164"/>
              <a:gd name="connsiteX1-363" fmla="*/ 5196 w 10223"/>
              <a:gd name="connsiteY1-364" fmla="*/ 355 h 10164"/>
              <a:gd name="connsiteX2-365" fmla="*/ 578 w 10223"/>
              <a:gd name="connsiteY2-366" fmla="*/ 803 h 10164"/>
              <a:gd name="connsiteX3-367" fmla="*/ 604 w 10223"/>
              <a:gd name="connsiteY3-368" fmla="*/ 9695 h 10164"/>
              <a:gd name="connsiteX4-369" fmla="*/ 5212 w 10223"/>
              <a:gd name="connsiteY4-370" fmla="*/ 10037 h 10164"/>
              <a:gd name="connsiteX5-371" fmla="*/ 9684 w 10223"/>
              <a:gd name="connsiteY5-372" fmla="*/ 9772 h 10164"/>
              <a:gd name="connsiteX6-373" fmla="*/ 10111 w 10223"/>
              <a:gd name="connsiteY6-374" fmla="*/ 5246 h 10164"/>
              <a:gd name="connsiteX7-375" fmla="*/ 9642 w 10223"/>
              <a:gd name="connsiteY7-376" fmla="*/ 686 h 10164"/>
              <a:gd name="connsiteX0-377" fmla="*/ 9642 w 10136"/>
              <a:gd name="connsiteY0-378" fmla="*/ 686 h 10164"/>
              <a:gd name="connsiteX1-379" fmla="*/ 5196 w 10136"/>
              <a:gd name="connsiteY1-380" fmla="*/ 355 h 10164"/>
              <a:gd name="connsiteX2-381" fmla="*/ 578 w 10136"/>
              <a:gd name="connsiteY2-382" fmla="*/ 803 h 10164"/>
              <a:gd name="connsiteX3-383" fmla="*/ 604 w 10136"/>
              <a:gd name="connsiteY3-384" fmla="*/ 9695 h 10164"/>
              <a:gd name="connsiteX4-385" fmla="*/ 5212 w 10136"/>
              <a:gd name="connsiteY4-386" fmla="*/ 10037 h 10164"/>
              <a:gd name="connsiteX5-387" fmla="*/ 9684 w 10136"/>
              <a:gd name="connsiteY5-388" fmla="*/ 9772 h 10164"/>
              <a:gd name="connsiteX6-389" fmla="*/ 10111 w 10136"/>
              <a:gd name="connsiteY6-390" fmla="*/ 5246 h 10164"/>
              <a:gd name="connsiteX7-391" fmla="*/ 9642 w 10136"/>
              <a:gd name="connsiteY7-392" fmla="*/ 686 h 10164"/>
              <a:gd name="connsiteX0-393" fmla="*/ 9642 w 10236"/>
              <a:gd name="connsiteY0-394" fmla="*/ 686 h 10203"/>
              <a:gd name="connsiteX1-395" fmla="*/ 5196 w 10236"/>
              <a:gd name="connsiteY1-396" fmla="*/ 355 h 10203"/>
              <a:gd name="connsiteX2-397" fmla="*/ 578 w 10236"/>
              <a:gd name="connsiteY2-398" fmla="*/ 803 h 10203"/>
              <a:gd name="connsiteX3-399" fmla="*/ 604 w 10236"/>
              <a:gd name="connsiteY3-400" fmla="*/ 9695 h 10203"/>
              <a:gd name="connsiteX4-401" fmla="*/ 5212 w 10236"/>
              <a:gd name="connsiteY4-402" fmla="*/ 10037 h 10203"/>
              <a:gd name="connsiteX5-403" fmla="*/ 9684 w 10236"/>
              <a:gd name="connsiteY5-404" fmla="*/ 9772 h 10203"/>
              <a:gd name="connsiteX6-405" fmla="*/ 10160 w 10236"/>
              <a:gd name="connsiteY6-406" fmla="*/ 5271 h 10203"/>
              <a:gd name="connsiteX7-407" fmla="*/ 9642 w 10236"/>
              <a:gd name="connsiteY7-408" fmla="*/ 686 h 10203"/>
              <a:gd name="connsiteX0-409" fmla="*/ 9642 w 10236"/>
              <a:gd name="connsiteY0-410" fmla="*/ 686 h 10203"/>
              <a:gd name="connsiteX1-411" fmla="*/ 5196 w 10236"/>
              <a:gd name="connsiteY1-412" fmla="*/ 355 h 10203"/>
              <a:gd name="connsiteX2-413" fmla="*/ 578 w 10236"/>
              <a:gd name="connsiteY2-414" fmla="*/ 803 h 10203"/>
              <a:gd name="connsiteX3-415" fmla="*/ 604 w 10236"/>
              <a:gd name="connsiteY3-416" fmla="*/ 9695 h 10203"/>
              <a:gd name="connsiteX4-417" fmla="*/ 5212 w 10236"/>
              <a:gd name="connsiteY4-418" fmla="*/ 10037 h 10203"/>
              <a:gd name="connsiteX5-419" fmla="*/ 9684 w 10236"/>
              <a:gd name="connsiteY5-420" fmla="*/ 9772 h 10203"/>
              <a:gd name="connsiteX6-421" fmla="*/ 10160 w 10236"/>
              <a:gd name="connsiteY6-422" fmla="*/ 5271 h 10203"/>
              <a:gd name="connsiteX7-423" fmla="*/ 9642 w 10236"/>
              <a:gd name="connsiteY7-424" fmla="*/ 686 h 10203"/>
              <a:gd name="connsiteX0-425" fmla="*/ 9642 w 10182"/>
              <a:gd name="connsiteY0-426" fmla="*/ 686 h 10202"/>
              <a:gd name="connsiteX1-427" fmla="*/ 5196 w 10182"/>
              <a:gd name="connsiteY1-428" fmla="*/ 355 h 10202"/>
              <a:gd name="connsiteX2-429" fmla="*/ 578 w 10182"/>
              <a:gd name="connsiteY2-430" fmla="*/ 803 h 10202"/>
              <a:gd name="connsiteX3-431" fmla="*/ 604 w 10182"/>
              <a:gd name="connsiteY3-432" fmla="*/ 9695 h 10202"/>
              <a:gd name="connsiteX4-433" fmla="*/ 5212 w 10182"/>
              <a:gd name="connsiteY4-434" fmla="*/ 10037 h 10202"/>
              <a:gd name="connsiteX5-435" fmla="*/ 9684 w 10182"/>
              <a:gd name="connsiteY5-436" fmla="*/ 9772 h 10202"/>
              <a:gd name="connsiteX6-437" fmla="*/ 10160 w 10182"/>
              <a:gd name="connsiteY6-438" fmla="*/ 5271 h 10202"/>
              <a:gd name="connsiteX7-439" fmla="*/ 9642 w 10182"/>
              <a:gd name="connsiteY7-440" fmla="*/ 686 h 10202"/>
              <a:gd name="connsiteX0-441" fmla="*/ 9642 w 10190"/>
              <a:gd name="connsiteY0-442" fmla="*/ 686 h 10164"/>
              <a:gd name="connsiteX1-443" fmla="*/ 5196 w 10190"/>
              <a:gd name="connsiteY1-444" fmla="*/ 355 h 10164"/>
              <a:gd name="connsiteX2-445" fmla="*/ 578 w 10190"/>
              <a:gd name="connsiteY2-446" fmla="*/ 803 h 10164"/>
              <a:gd name="connsiteX3-447" fmla="*/ 604 w 10190"/>
              <a:gd name="connsiteY3-448" fmla="*/ 9695 h 10164"/>
              <a:gd name="connsiteX4-449" fmla="*/ 5212 w 10190"/>
              <a:gd name="connsiteY4-450" fmla="*/ 10037 h 10164"/>
              <a:gd name="connsiteX5-451" fmla="*/ 9684 w 10190"/>
              <a:gd name="connsiteY5-452" fmla="*/ 9772 h 10164"/>
              <a:gd name="connsiteX6-453" fmla="*/ 10160 w 10190"/>
              <a:gd name="connsiteY6-454" fmla="*/ 5271 h 10164"/>
              <a:gd name="connsiteX7-455" fmla="*/ 9642 w 10190"/>
              <a:gd name="connsiteY7-456" fmla="*/ 686 h 10164"/>
              <a:gd name="connsiteX0-457" fmla="*/ 9642 w 10161"/>
              <a:gd name="connsiteY0-458" fmla="*/ 686 h 10164"/>
              <a:gd name="connsiteX1-459" fmla="*/ 5196 w 10161"/>
              <a:gd name="connsiteY1-460" fmla="*/ 355 h 10164"/>
              <a:gd name="connsiteX2-461" fmla="*/ 578 w 10161"/>
              <a:gd name="connsiteY2-462" fmla="*/ 803 h 10164"/>
              <a:gd name="connsiteX3-463" fmla="*/ 604 w 10161"/>
              <a:gd name="connsiteY3-464" fmla="*/ 9695 h 10164"/>
              <a:gd name="connsiteX4-465" fmla="*/ 5212 w 10161"/>
              <a:gd name="connsiteY4-466" fmla="*/ 10037 h 10164"/>
              <a:gd name="connsiteX5-467" fmla="*/ 9684 w 10161"/>
              <a:gd name="connsiteY5-468" fmla="*/ 9772 h 10164"/>
              <a:gd name="connsiteX6-469" fmla="*/ 10160 w 10161"/>
              <a:gd name="connsiteY6-470" fmla="*/ 5271 h 10164"/>
              <a:gd name="connsiteX7-471" fmla="*/ 9642 w 10161"/>
              <a:gd name="connsiteY7-472" fmla="*/ 686 h 10164"/>
              <a:gd name="connsiteX0-473" fmla="*/ 9625 w 10144"/>
              <a:gd name="connsiteY0-474" fmla="*/ 684 h 10149"/>
              <a:gd name="connsiteX1-475" fmla="*/ 5179 w 10144"/>
              <a:gd name="connsiteY1-476" fmla="*/ 353 h 10149"/>
              <a:gd name="connsiteX2-477" fmla="*/ 561 w 10144"/>
              <a:gd name="connsiteY2-478" fmla="*/ 801 h 10149"/>
              <a:gd name="connsiteX3-479" fmla="*/ 620 w 10144"/>
              <a:gd name="connsiteY3-480" fmla="*/ 9668 h 10149"/>
              <a:gd name="connsiteX4-481" fmla="*/ 5195 w 10144"/>
              <a:gd name="connsiteY4-482" fmla="*/ 10035 h 10149"/>
              <a:gd name="connsiteX5-483" fmla="*/ 9667 w 10144"/>
              <a:gd name="connsiteY5-484" fmla="*/ 9770 h 10149"/>
              <a:gd name="connsiteX6-485" fmla="*/ 10143 w 10144"/>
              <a:gd name="connsiteY6-486" fmla="*/ 5269 h 10149"/>
              <a:gd name="connsiteX7-487" fmla="*/ 9625 w 10144"/>
              <a:gd name="connsiteY7-488" fmla="*/ 684 h 10149"/>
              <a:gd name="connsiteX0-489" fmla="*/ 9625 w 10144"/>
              <a:gd name="connsiteY0-490" fmla="*/ 684 h 10122"/>
              <a:gd name="connsiteX1-491" fmla="*/ 5179 w 10144"/>
              <a:gd name="connsiteY1-492" fmla="*/ 353 h 10122"/>
              <a:gd name="connsiteX2-493" fmla="*/ 561 w 10144"/>
              <a:gd name="connsiteY2-494" fmla="*/ 801 h 10122"/>
              <a:gd name="connsiteX3-495" fmla="*/ 620 w 10144"/>
              <a:gd name="connsiteY3-496" fmla="*/ 9668 h 10122"/>
              <a:gd name="connsiteX4-497" fmla="*/ 5195 w 10144"/>
              <a:gd name="connsiteY4-498" fmla="*/ 10035 h 10122"/>
              <a:gd name="connsiteX5-499" fmla="*/ 9667 w 10144"/>
              <a:gd name="connsiteY5-500" fmla="*/ 9770 h 10122"/>
              <a:gd name="connsiteX6-501" fmla="*/ 10143 w 10144"/>
              <a:gd name="connsiteY6-502" fmla="*/ 5269 h 10122"/>
              <a:gd name="connsiteX7-503" fmla="*/ 9625 w 10144"/>
              <a:gd name="connsiteY7-504" fmla="*/ 684 h 10122"/>
              <a:gd name="connsiteX0-505" fmla="*/ 9601 w 10120"/>
              <a:gd name="connsiteY0-506" fmla="*/ 684 h 10446"/>
              <a:gd name="connsiteX1-507" fmla="*/ 5155 w 10120"/>
              <a:gd name="connsiteY1-508" fmla="*/ 353 h 10446"/>
              <a:gd name="connsiteX2-509" fmla="*/ 553 w 10120"/>
              <a:gd name="connsiteY2-510" fmla="*/ 801 h 10446"/>
              <a:gd name="connsiteX3-511" fmla="*/ 596 w 10120"/>
              <a:gd name="connsiteY3-512" fmla="*/ 9668 h 10446"/>
              <a:gd name="connsiteX4-513" fmla="*/ 5171 w 10120"/>
              <a:gd name="connsiteY4-514" fmla="*/ 10035 h 10446"/>
              <a:gd name="connsiteX5-515" fmla="*/ 9643 w 10120"/>
              <a:gd name="connsiteY5-516" fmla="*/ 9770 h 10446"/>
              <a:gd name="connsiteX6-517" fmla="*/ 10119 w 10120"/>
              <a:gd name="connsiteY6-518" fmla="*/ 5269 h 10446"/>
              <a:gd name="connsiteX7-519" fmla="*/ 9601 w 10120"/>
              <a:gd name="connsiteY7-520" fmla="*/ 684 h 10446"/>
              <a:gd name="connsiteX0-521" fmla="*/ 9599 w 10118"/>
              <a:gd name="connsiteY0-522" fmla="*/ 430 h 9905"/>
              <a:gd name="connsiteX1-523" fmla="*/ 5153 w 10118"/>
              <a:gd name="connsiteY1-524" fmla="*/ 99 h 9905"/>
              <a:gd name="connsiteX2-525" fmla="*/ 551 w 10118"/>
              <a:gd name="connsiteY2-526" fmla="*/ 547 h 9905"/>
              <a:gd name="connsiteX3-527" fmla="*/ 89 w 10118"/>
              <a:gd name="connsiteY3-528" fmla="*/ 4589 h 9905"/>
              <a:gd name="connsiteX4-529" fmla="*/ 594 w 10118"/>
              <a:gd name="connsiteY4-530" fmla="*/ 9414 h 9905"/>
              <a:gd name="connsiteX5-531" fmla="*/ 5169 w 10118"/>
              <a:gd name="connsiteY5-532" fmla="*/ 9781 h 9905"/>
              <a:gd name="connsiteX6-533" fmla="*/ 9641 w 10118"/>
              <a:gd name="connsiteY6-534" fmla="*/ 9516 h 9905"/>
              <a:gd name="connsiteX7-535" fmla="*/ 10117 w 10118"/>
              <a:gd name="connsiteY7-536" fmla="*/ 5015 h 9905"/>
              <a:gd name="connsiteX8" fmla="*/ 9599 w 10118"/>
              <a:gd name="connsiteY8" fmla="*/ 430 h 9905"/>
              <a:gd name="connsiteX0-537" fmla="*/ 9464 w 9977"/>
              <a:gd name="connsiteY0-538" fmla="*/ 434 h 10000"/>
              <a:gd name="connsiteX1-539" fmla="*/ 5070 w 9977"/>
              <a:gd name="connsiteY1-540" fmla="*/ 100 h 10000"/>
              <a:gd name="connsiteX2-541" fmla="*/ 522 w 9977"/>
              <a:gd name="connsiteY2-542" fmla="*/ 552 h 10000"/>
              <a:gd name="connsiteX3-543" fmla="*/ 65 w 9977"/>
              <a:gd name="connsiteY3-544" fmla="*/ 4633 h 10000"/>
              <a:gd name="connsiteX4-545" fmla="*/ 564 w 9977"/>
              <a:gd name="connsiteY4-546" fmla="*/ 9504 h 10000"/>
              <a:gd name="connsiteX5-547" fmla="*/ 5086 w 9977"/>
              <a:gd name="connsiteY5-548" fmla="*/ 9875 h 10000"/>
              <a:gd name="connsiteX6-549" fmla="*/ 9506 w 9977"/>
              <a:gd name="connsiteY6-550" fmla="*/ 9607 h 10000"/>
              <a:gd name="connsiteX7-551" fmla="*/ 9976 w 9977"/>
              <a:gd name="connsiteY7-552" fmla="*/ 5063 h 10000"/>
              <a:gd name="connsiteX8-553" fmla="*/ 9464 w 9977"/>
              <a:gd name="connsiteY8-554" fmla="*/ 434 h 10000"/>
              <a:gd name="connsiteX0-555" fmla="*/ 9486 w 10000"/>
              <a:gd name="connsiteY0-556" fmla="*/ 436 h 10002"/>
              <a:gd name="connsiteX1-557" fmla="*/ 5082 w 10000"/>
              <a:gd name="connsiteY1-558" fmla="*/ 102 h 10002"/>
              <a:gd name="connsiteX2-559" fmla="*/ 572 w 10000"/>
              <a:gd name="connsiteY2-560" fmla="*/ 377 h 10002"/>
              <a:gd name="connsiteX3-561" fmla="*/ 65 w 10000"/>
              <a:gd name="connsiteY3-562" fmla="*/ 4635 h 10002"/>
              <a:gd name="connsiteX4-563" fmla="*/ 565 w 10000"/>
              <a:gd name="connsiteY4-564" fmla="*/ 9506 h 10002"/>
              <a:gd name="connsiteX5-565" fmla="*/ 5098 w 10000"/>
              <a:gd name="connsiteY5-566" fmla="*/ 9877 h 10002"/>
              <a:gd name="connsiteX6-567" fmla="*/ 9528 w 10000"/>
              <a:gd name="connsiteY6-568" fmla="*/ 9609 h 10002"/>
              <a:gd name="connsiteX7-569" fmla="*/ 9999 w 10000"/>
              <a:gd name="connsiteY7-570" fmla="*/ 5065 h 10002"/>
              <a:gd name="connsiteX8-571" fmla="*/ 9486 w 10000"/>
              <a:gd name="connsiteY8-572" fmla="*/ 436 h 10002"/>
              <a:gd name="connsiteX0-573" fmla="*/ 9422 w 9936"/>
              <a:gd name="connsiteY0-574" fmla="*/ 436 h 9996"/>
              <a:gd name="connsiteX1-575" fmla="*/ 5018 w 9936"/>
              <a:gd name="connsiteY1-576" fmla="*/ 102 h 9996"/>
              <a:gd name="connsiteX2-577" fmla="*/ 508 w 9936"/>
              <a:gd name="connsiteY2-578" fmla="*/ 377 h 9996"/>
              <a:gd name="connsiteX3-579" fmla="*/ 1 w 9936"/>
              <a:gd name="connsiteY3-580" fmla="*/ 4635 h 9996"/>
              <a:gd name="connsiteX4-581" fmla="*/ 501 w 9936"/>
              <a:gd name="connsiteY4-582" fmla="*/ 9506 h 9996"/>
              <a:gd name="connsiteX5-583" fmla="*/ 5034 w 9936"/>
              <a:gd name="connsiteY5-584" fmla="*/ 9877 h 9996"/>
              <a:gd name="connsiteX6-585" fmla="*/ 9464 w 9936"/>
              <a:gd name="connsiteY6-586" fmla="*/ 9609 h 9996"/>
              <a:gd name="connsiteX7-587" fmla="*/ 9935 w 9936"/>
              <a:gd name="connsiteY7-588" fmla="*/ 5065 h 9996"/>
              <a:gd name="connsiteX8-589" fmla="*/ 9422 w 9936"/>
              <a:gd name="connsiteY8-590" fmla="*/ 436 h 9996"/>
              <a:gd name="connsiteX0-591" fmla="*/ 9483 w 9971"/>
              <a:gd name="connsiteY0-592" fmla="*/ 436 h 10000"/>
              <a:gd name="connsiteX1-593" fmla="*/ 5050 w 9971"/>
              <a:gd name="connsiteY1-594" fmla="*/ 102 h 10000"/>
              <a:gd name="connsiteX2-595" fmla="*/ 511 w 9971"/>
              <a:gd name="connsiteY2-596" fmla="*/ 377 h 10000"/>
              <a:gd name="connsiteX3-597" fmla="*/ 1 w 9971"/>
              <a:gd name="connsiteY3-598" fmla="*/ 4637 h 10000"/>
              <a:gd name="connsiteX4-599" fmla="*/ 504 w 9971"/>
              <a:gd name="connsiteY4-600" fmla="*/ 9510 h 10000"/>
              <a:gd name="connsiteX5-601" fmla="*/ 5066 w 9971"/>
              <a:gd name="connsiteY5-602" fmla="*/ 9881 h 10000"/>
              <a:gd name="connsiteX6-603" fmla="*/ 9525 w 9971"/>
              <a:gd name="connsiteY6-604" fmla="*/ 9613 h 10000"/>
              <a:gd name="connsiteX7-605" fmla="*/ 9968 w 9971"/>
              <a:gd name="connsiteY7-606" fmla="*/ 5067 h 10000"/>
              <a:gd name="connsiteX8-607" fmla="*/ 9483 w 9971"/>
              <a:gd name="connsiteY8-608" fmla="*/ 436 h 10000"/>
              <a:gd name="connsiteX0-609" fmla="*/ 9511 w 9999"/>
              <a:gd name="connsiteY0-610" fmla="*/ 436 h 10012"/>
              <a:gd name="connsiteX1-611" fmla="*/ 5065 w 9999"/>
              <a:gd name="connsiteY1-612" fmla="*/ 102 h 10012"/>
              <a:gd name="connsiteX2-613" fmla="*/ 512 w 9999"/>
              <a:gd name="connsiteY2-614" fmla="*/ 377 h 10012"/>
              <a:gd name="connsiteX3-615" fmla="*/ 1 w 9999"/>
              <a:gd name="connsiteY3-616" fmla="*/ 4637 h 10012"/>
              <a:gd name="connsiteX4-617" fmla="*/ 505 w 9999"/>
              <a:gd name="connsiteY4-618" fmla="*/ 9510 h 10012"/>
              <a:gd name="connsiteX5-619" fmla="*/ 5081 w 9999"/>
              <a:gd name="connsiteY5-620" fmla="*/ 9881 h 10012"/>
              <a:gd name="connsiteX6-621" fmla="*/ 9522 w 9999"/>
              <a:gd name="connsiteY6-622" fmla="*/ 9637 h 10012"/>
              <a:gd name="connsiteX7-623" fmla="*/ 9997 w 9999"/>
              <a:gd name="connsiteY7-624" fmla="*/ 5067 h 10012"/>
              <a:gd name="connsiteX8-625" fmla="*/ 9511 w 9999"/>
              <a:gd name="connsiteY8-626" fmla="*/ 436 h 10012"/>
              <a:gd name="connsiteX0-627" fmla="*/ 9512 w 10003"/>
              <a:gd name="connsiteY0-628" fmla="*/ 435 h 10000"/>
              <a:gd name="connsiteX1-629" fmla="*/ 5066 w 10003"/>
              <a:gd name="connsiteY1-630" fmla="*/ 102 h 10000"/>
              <a:gd name="connsiteX2-631" fmla="*/ 512 w 10003"/>
              <a:gd name="connsiteY2-632" fmla="*/ 377 h 10000"/>
              <a:gd name="connsiteX3-633" fmla="*/ 1 w 10003"/>
              <a:gd name="connsiteY3-634" fmla="*/ 4631 h 10000"/>
              <a:gd name="connsiteX4-635" fmla="*/ 505 w 10003"/>
              <a:gd name="connsiteY4-636" fmla="*/ 9499 h 10000"/>
              <a:gd name="connsiteX5-637" fmla="*/ 5082 w 10003"/>
              <a:gd name="connsiteY5-638" fmla="*/ 9869 h 10000"/>
              <a:gd name="connsiteX6-639" fmla="*/ 9523 w 10003"/>
              <a:gd name="connsiteY6-640" fmla="*/ 9625 h 10000"/>
              <a:gd name="connsiteX7-641" fmla="*/ 9998 w 10003"/>
              <a:gd name="connsiteY7-642" fmla="*/ 5061 h 10000"/>
              <a:gd name="connsiteX8-643" fmla="*/ 9512 w 10003"/>
              <a:gd name="connsiteY8-644" fmla="*/ 435 h 10000"/>
              <a:gd name="connsiteX0-645" fmla="*/ 9512 w 10003"/>
              <a:gd name="connsiteY0-646" fmla="*/ 435 h 10000"/>
              <a:gd name="connsiteX1-647" fmla="*/ 5066 w 10003"/>
              <a:gd name="connsiteY1-648" fmla="*/ 102 h 10000"/>
              <a:gd name="connsiteX2-649" fmla="*/ 512 w 10003"/>
              <a:gd name="connsiteY2-650" fmla="*/ 377 h 10000"/>
              <a:gd name="connsiteX3-651" fmla="*/ 1 w 10003"/>
              <a:gd name="connsiteY3-652" fmla="*/ 4631 h 10000"/>
              <a:gd name="connsiteX4-653" fmla="*/ 505 w 10003"/>
              <a:gd name="connsiteY4-654" fmla="*/ 9499 h 10000"/>
              <a:gd name="connsiteX5-655" fmla="*/ 5082 w 10003"/>
              <a:gd name="connsiteY5-656" fmla="*/ 9869 h 10000"/>
              <a:gd name="connsiteX6-657" fmla="*/ 9523 w 10003"/>
              <a:gd name="connsiteY6-658" fmla="*/ 9625 h 10000"/>
              <a:gd name="connsiteX7-659" fmla="*/ 9998 w 10003"/>
              <a:gd name="connsiteY7-660" fmla="*/ 5061 h 10000"/>
              <a:gd name="connsiteX8-661" fmla="*/ 9512 w 10003"/>
              <a:gd name="connsiteY8-662" fmla="*/ 435 h 10000"/>
              <a:gd name="connsiteX0-663" fmla="*/ 9577 w 10068"/>
              <a:gd name="connsiteY0-664" fmla="*/ 435 h 9994"/>
              <a:gd name="connsiteX1-665" fmla="*/ 5131 w 10068"/>
              <a:gd name="connsiteY1-666" fmla="*/ 102 h 9994"/>
              <a:gd name="connsiteX2-667" fmla="*/ 577 w 10068"/>
              <a:gd name="connsiteY2-668" fmla="*/ 377 h 9994"/>
              <a:gd name="connsiteX3-669" fmla="*/ 66 w 10068"/>
              <a:gd name="connsiteY3-670" fmla="*/ 4631 h 9994"/>
              <a:gd name="connsiteX4-671" fmla="*/ 570 w 10068"/>
              <a:gd name="connsiteY4-672" fmla="*/ 9499 h 9994"/>
              <a:gd name="connsiteX5-673" fmla="*/ 5162 w 10068"/>
              <a:gd name="connsiteY5-674" fmla="*/ 9845 h 9994"/>
              <a:gd name="connsiteX6-675" fmla="*/ 9588 w 10068"/>
              <a:gd name="connsiteY6-676" fmla="*/ 9625 h 9994"/>
              <a:gd name="connsiteX7-677" fmla="*/ 10063 w 10068"/>
              <a:gd name="connsiteY7-678" fmla="*/ 5061 h 9994"/>
              <a:gd name="connsiteX8-679" fmla="*/ 9577 w 10068"/>
              <a:gd name="connsiteY8-680" fmla="*/ 435 h 9994"/>
              <a:gd name="connsiteX0-681" fmla="*/ 9447 w 9935"/>
              <a:gd name="connsiteY0-682" fmla="*/ 435 h 10084"/>
              <a:gd name="connsiteX1-683" fmla="*/ 5031 w 9935"/>
              <a:gd name="connsiteY1-684" fmla="*/ 102 h 10084"/>
              <a:gd name="connsiteX2-685" fmla="*/ 508 w 9935"/>
              <a:gd name="connsiteY2-686" fmla="*/ 377 h 10084"/>
              <a:gd name="connsiteX3-687" fmla="*/ 1 w 9935"/>
              <a:gd name="connsiteY3-688" fmla="*/ 4634 h 10084"/>
              <a:gd name="connsiteX4-689" fmla="*/ 501 w 9935"/>
              <a:gd name="connsiteY4-690" fmla="*/ 9505 h 10084"/>
              <a:gd name="connsiteX5-691" fmla="*/ 5062 w 9935"/>
              <a:gd name="connsiteY5-692" fmla="*/ 9851 h 10084"/>
              <a:gd name="connsiteX6-693" fmla="*/ 9458 w 9935"/>
              <a:gd name="connsiteY6-694" fmla="*/ 9631 h 10084"/>
              <a:gd name="connsiteX7-695" fmla="*/ 9930 w 9935"/>
              <a:gd name="connsiteY7-696" fmla="*/ 5064 h 10084"/>
              <a:gd name="connsiteX8-697" fmla="*/ 9447 w 9935"/>
              <a:gd name="connsiteY8-698" fmla="*/ 435 h 10084"/>
              <a:gd name="connsiteX0-699" fmla="*/ 9509 w 10000"/>
              <a:gd name="connsiteY0-700" fmla="*/ 431 h 10000"/>
              <a:gd name="connsiteX1-701" fmla="*/ 5064 w 10000"/>
              <a:gd name="connsiteY1-702" fmla="*/ 101 h 10000"/>
              <a:gd name="connsiteX2-703" fmla="*/ 511 w 10000"/>
              <a:gd name="connsiteY2-704" fmla="*/ 374 h 10000"/>
              <a:gd name="connsiteX3-705" fmla="*/ 1 w 10000"/>
              <a:gd name="connsiteY3-706" fmla="*/ 4595 h 10000"/>
              <a:gd name="connsiteX4-707" fmla="*/ 504 w 10000"/>
              <a:gd name="connsiteY4-708" fmla="*/ 9426 h 10000"/>
              <a:gd name="connsiteX5-709" fmla="*/ 5095 w 10000"/>
              <a:gd name="connsiteY5-710" fmla="*/ 9769 h 10000"/>
              <a:gd name="connsiteX6-711" fmla="*/ 9520 w 10000"/>
              <a:gd name="connsiteY6-712" fmla="*/ 9551 h 10000"/>
              <a:gd name="connsiteX7-713" fmla="*/ 9995 w 10000"/>
              <a:gd name="connsiteY7-714" fmla="*/ 5022 h 10000"/>
              <a:gd name="connsiteX8-715" fmla="*/ 9509 w 10000"/>
              <a:gd name="connsiteY8-716" fmla="*/ 431 h 10000"/>
              <a:gd name="connsiteX0-717" fmla="*/ 9509 w 10000"/>
              <a:gd name="connsiteY0-718" fmla="*/ 431 h 9855"/>
              <a:gd name="connsiteX1-719" fmla="*/ 5064 w 10000"/>
              <a:gd name="connsiteY1-720" fmla="*/ 101 h 9855"/>
              <a:gd name="connsiteX2-721" fmla="*/ 511 w 10000"/>
              <a:gd name="connsiteY2-722" fmla="*/ 374 h 9855"/>
              <a:gd name="connsiteX3-723" fmla="*/ 1 w 10000"/>
              <a:gd name="connsiteY3-724" fmla="*/ 4595 h 9855"/>
              <a:gd name="connsiteX4-725" fmla="*/ 504 w 10000"/>
              <a:gd name="connsiteY4-726" fmla="*/ 9426 h 9855"/>
              <a:gd name="connsiteX5-727" fmla="*/ 5095 w 10000"/>
              <a:gd name="connsiteY5-728" fmla="*/ 9769 h 9855"/>
              <a:gd name="connsiteX6-729" fmla="*/ 9520 w 10000"/>
              <a:gd name="connsiteY6-730" fmla="*/ 9551 h 9855"/>
              <a:gd name="connsiteX7-731" fmla="*/ 9995 w 10000"/>
              <a:gd name="connsiteY7-732" fmla="*/ 5022 h 9855"/>
              <a:gd name="connsiteX8-733" fmla="*/ 9509 w 10000"/>
              <a:gd name="connsiteY8-734" fmla="*/ 431 h 9855"/>
              <a:gd name="connsiteX0-735" fmla="*/ 9509 w 10000"/>
              <a:gd name="connsiteY0-736" fmla="*/ 437 h 10097"/>
              <a:gd name="connsiteX1-737" fmla="*/ 5064 w 10000"/>
              <a:gd name="connsiteY1-738" fmla="*/ 102 h 10097"/>
              <a:gd name="connsiteX2-739" fmla="*/ 511 w 10000"/>
              <a:gd name="connsiteY2-740" fmla="*/ 380 h 10097"/>
              <a:gd name="connsiteX3-741" fmla="*/ 1 w 10000"/>
              <a:gd name="connsiteY3-742" fmla="*/ 4663 h 10097"/>
              <a:gd name="connsiteX4-743" fmla="*/ 504 w 10000"/>
              <a:gd name="connsiteY4-744" fmla="*/ 9565 h 10097"/>
              <a:gd name="connsiteX5-745" fmla="*/ 5095 w 10000"/>
              <a:gd name="connsiteY5-746" fmla="*/ 9913 h 10097"/>
              <a:gd name="connsiteX6-747" fmla="*/ 9520 w 10000"/>
              <a:gd name="connsiteY6-748" fmla="*/ 9692 h 10097"/>
              <a:gd name="connsiteX7-749" fmla="*/ 9995 w 10000"/>
              <a:gd name="connsiteY7-750" fmla="*/ 5096 h 10097"/>
              <a:gd name="connsiteX8-751" fmla="*/ 9509 w 10000"/>
              <a:gd name="connsiteY8-752" fmla="*/ 437 h 10097"/>
              <a:gd name="connsiteX0-753" fmla="*/ 9518 w 10009"/>
              <a:gd name="connsiteY0-754" fmla="*/ 437 h 10052"/>
              <a:gd name="connsiteX1-755" fmla="*/ 5073 w 10009"/>
              <a:gd name="connsiteY1-756" fmla="*/ 102 h 10052"/>
              <a:gd name="connsiteX2-757" fmla="*/ 520 w 10009"/>
              <a:gd name="connsiteY2-758" fmla="*/ 380 h 10052"/>
              <a:gd name="connsiteX3-759" fmla="*/ 10 w 10009"/>
              <a:gd name="connsiteY3-760" fmla="*/ 4663 h 10052"/>
              <a:gd name="connsiteX4-761" fmla="*/ 391 w 10009"/>
              <a:gd name="connsiteY4-762" fmla="*/ 9493 h 10052"/>
              <a:gd name="connsiteX5-763" fmla="*/ 5104 w 10009"/>
              <a:gd name="connsiteY5-764" fmla="*/ 9913 h 10052"/>
              <a:gd name="connsiteX6-765" fmla="*/ 9529 w 10009"/>
              <a:gd name="connsiteY6-766" fmla="*/ 9692 h 10052"/>
              <a:gd name="connsiteX7-767" fmla="*/ 10004 w 10009"/>
              <a:gd name="connsiteY7-768" fmla="*/ 5096 h 10052"/>
              <a:gd name="connsiteX8-769" fmla="*/ 9518 w 10009"/>
              <a:gd name="connsiteY8-770" fmla="*/ 437 h 10052"/>
              <a:gd name="connsiteX0-771" fmla="*/ 9518 w 10009"/>
              <a:gd name="connsiteY0-772" fmla="*/ 437 h 10052"/>
              <a:gd name="connsiteX1-773" fmla="*/ 5073 w 10009"/>
              <a:gd name="connsiteY1-774" fmla="*/ 102 h 10052"/>
              <a:gd name="connsiteX2-775" fmla="*/ 520 w 10009"/>
              <a:gd name="connsiteY2-776" fmla="*/ 380 h 10052"/>
              <a:gd name="connsiteX3-777" fmla="*/ 10 w 10009"/>
              <a:gd name="connsiteY3-778" fmla="*/ 4663 h 10052"/>
              <a:gd name="connsiteX4-779" fmla="*/ 391 w 10009"/>
              <a:gd name="connsiteY4-780" fmla="*/ 9493 h 10052"/>
              <a:gd name="connsiteX5-781" fmla="*/ 5104 w 10009"/>
              <a:gd name="connsiteY5-782" fmla="*/ 9913 h 10052"/>
              <a:gd name="connsiteX6-783" fmla="*/ 9529 w 10009"/>
              <a:gd name="connsiteY6-784" fmla="*/ 9692 h 10052"/>
              <a:gd name="connsiteX7-785" fmla="*/ 10004 w 10009"/>
              <a:gd name="connsiteY7-786" fmla="*/ 5096 h 10052"/>
              <a:gd name="connsiteX8-787" fmla="*/ 9518 w 10009"/>
              <a:gd name="connsiteY8-788" fmla="*/ 437 h 10052"/>
              <a:gd name="connsiteX0-789" fmla="*/ 9518 w 10009"/>
              <a:gd name="connsiteY0-790" fmla="*/ 437 h 10052"/>
              <a:gd name="connsiteX1-791" fmla="*/ 5073 w 10009"/>
              <a:gd name="connsiteY1-792" fmla="*/ 102 h 10052"/>
              <a:gd name="connsiteX2-793" fmla="*/ 520 w 10009"/>
              <a:gd name="connsiteY2-794" fmla="*/ 380 h 10052"/>
              <a:gd name="connsiteX3-795" fmla="*/ 10 w 10009"/>
              <a:gd name="connsiteY3-796" fmla="*/ 4663 h 10052"/>
              <a:gd name="connsiteX4-797" fmla="*/ 391 w 10009"/>
              <a:gd name="connsiteY4-798" fmla="*/ 9493 h 10052"/>
              <a:gd name="connsiteX5-799" fmla="*/ 5104 w 10009"/>
              <a:gd name="connsiteY5-800" fmla="*/ 9913 h 10052"/>
              <a:gd name="connsiteX6-801" fmla="*/ 9529 w 10009"/>
              <a:gd name="connsiteY6-802" fmla="*/ 9692 h 10052"/>
              <a:gd name="connsiteX7-803" fmla="*/ 10004 w 10009"/>
              <a:gd name="connsiteY7-804" fmla="*/ 5096 h 10052"/>
              <a:gd name="connsiteX8-805" fmla="*/ 9518 w 10009"/>
              <a:gd name="connsiteY8-806" fmla="*/ 437 h 10052"/>
              <a:gd name="connsiteX0-807" fmla="*/ 9518 w 10009"/>
              <a:gd name="connsiteY0-808" fmla="*/ 484 h 10099"/>
              <a:gd name="connsiteX1-809" fmla="*/ 5073 w 10009"/>
              <a:gd name="connsiteY1-810" fmla="*/ 149 h 10099"/>
              <a:gd name="connsiteX2-811" fmla="*/ 520 w 10009"/>
              <a:gd name="connsiteY2-812" fmla="*/ 355 h 10099"/>
              <a:gd name="connsiteX3-813" fmla="*/ 10 w 10009"/>
              <a:gd name="connsiteY3-814" fmla="*/ 4710 h 10099"/>
              <a:gd name="connsiteX4-815" fmla="*/ 391 w 10009"/>
              <a:gd name="connsiteY4-816" fmla="*/ 9540 h 10099"/>
              <a:gd name="connsiteX5-817" fmla="*/ 5104 w 10009"/>
              <a:gd name="connsiteY5-818" fmla="*/ 9960 h 10099"/>
              <a:gd name="connsiteX6-819" fmla="*/ 9529 w 10009"/>
              <a:gd name="connsiteY6-820" fmla="*/ 9739 h 10099"/>
              <a:gd name="connsiteX7-821" fmla="*/ 10004 w 10009"/>
              <a:gd name="connsiteY7-822" fmla="*/ 5143 h 10099"/>
              <a:gd name="connsiteX8-823" fmla="*/ 9518 w 10009"/>
              <a:gd name="connsiteY8-824" fmla="*/ 484 h 10099"/>
              <a:gd name="connsiteX0-825" fmla="*/ 9518 w 10009"/>
              <a:gd name="connsiteY0-826" fmla="*/ 436 h 10051"/>
              <a:gd name="connsiteX1-827" fmla="*/ 5073 w 10009"/>
              <a:gd name="connsiteY1-828" fmla="*/ 101 h 10051"/>
              <a:gd name="connsiteX2-829" fmla="*/ 520 w 10009"/>
              <a:gd name="connsiteY2-830" fmla="*/ 307 h 10051"/>
              <a:gd name="connsiteX3-831" fmla="*/ 10 w 10009"/>
              <a:gd name="connsiteY3-832" fmla="*/ 4662 h 10051"/>
              <a:gd name="connsiteX4-833" fmla="*/ 391 w 10009"/>
              <a:gd name="connsiteY4-834" fmla="*/ 9492 h 10051"/>
              <a:gd name="connsiteX5-835" fmla="*/ 5104 w 10009"/>
              <a:gd name="connsiteY5-836" fmla="*/ 9912 h 10051"/>
              <a:gd name="connsiteX6-837" fmla="*/ 9529 w 10009"/>
              <a:gd name="connsiteY6-838" fmla="*/ 9691 h 10051"/>
              <a:gd name="connsiteX7-839" fmla="*/ 10004 w 10009"/>
              <a:gd name="connsiteY7-840" fmla="*/ 5095 h 10051"/>
              <a:gd name="connsiteX8-841" fmla="*/ 9518 w 10009"/>
              <a:gd name="connsiteY8-842" fmla="*/ 436 h 10051"/>
              <a:gd name="connsiteX0-843" fmla="*/ 9646 w 10137"/>
              <a:gd name="connsiteY0-844" fmla="*/ 436 h 10051"/>
              <a:gd name="connsiteX1-845" fmla="*/ 5201 w 10137"/>
              <a:gd name="connsiteY1-846" fmla="*/ 101 h 10051"/>
              <a:gd name="connsiteX2-847" fmla="*/ 648 w 10137"/>
              <a:gd name="connsiteY2-848" fmla="*/ 307 h 10051"/>
              <a:gd name="connsiteX3-849" fmla="*/ 2 w 10137"/>
              <a:gd name="connsiteY3-850" fmla="*/ 4855 h 10051"/>
              <a:gd name="connsiteX4-851" fmla="*/ 519 w 10137"/>
              <a:gd name="connsiteY4-852" fmla="*/ 9492 h 10051"/>
              <a:gd name="connsiteX5-853" fmla="*/ 5232 w 10137"/>
              <a:gd name="connsiteY5-854" fmla="*/ 9912 h 10051"/>
              <a:gd name="connsiteX6-855" fmla="*/ 9657 w 10137"/>
              <a:gd name="connsiteY6-856" fmla="*/ 9691 h 10051"/>
              <a:gd name="connsiteX7-857" fmla="*/ 10132 w 10137"/>
              <a:gd name="connsiteY7-858" fmla="*/ 5095 h 10051"/>
              <a:gd name="connsiteX8-859" fmla="*/ 9646 w 10137"/>
              <a:gd name="connsiteY8-860" fmla="*/ 436 h 10051"/>
              <a:gd name="connsiteX0-861" fmla="*/ 9647 w 10138"/>
              <a:gd name="connsiteY0-862" fmla="*/ 436 h 10051"/>
              <a:gd name="connsiteX1-863" fmla="*/ 5202 w 10138"/>
              <a:gd name="connsiteY1-864" fmla="*/ 101 h 10051"/>
              <a:gd name="connsiteX2-865" fmla="*/ 479 w 10138"/>
              <a:gd name="connsiteY2-866" fmla="*/ 350 h 10051"/>
              <a:gd name="connsiteX3-867" fmla="*/ 3 w 10138"/>
              <a:gd name="connsiteY3-868" fmla="*/ 4855 h 10051"/>
              <a:gd name="connsiteX4-869" fmla="*/ 520 w 10138"/>
              <a:gd name="connsiteY4-870" fmla="*/ 9492 h 10051"/>
              <a:gd name="connsiteX5-871" fmla="*/ 5233 w 10138"/>
              <a:gd name="connsiteY5-872" fmla="*/ 9912 h 10051"/>
              <a:gd name="connsiteX6-873" fmla="*/ 9658 w 10138"/>
              <a:gd name="connsiteY6-874" fmla="*/ 9691 h 10051"/>
              <a:gd name="connsiteX7-875" fmla="*/ 10133 w 10138"/>
              <a:gd name="connsiteY7-876" fmla="*/ 5095 h 10051"/>
              <a:gd name="connsiteX8-877" fmla="*/ 9647 w 10138"/>
              <a:gd name="connsiteY8-878" fmla="*/ 436 h 10051"/>
              <a:gd name="connsiteX0-879" fmla="*/ 9647 w 10138"/>
              <a:gd name="connsiteY0-880" fmla="*/ 444 h 10059"/>
              <a:gd name="connsiteX1-881" fmla="*/ 5202 w 10138"/>
              <a:gd name="connsiteY1-882" fmla="*/ 109 h 10059"/>
              <a:gd name="connsiteX2-883" fmla="*/ 479 w 10138"/>
              <a:gd name="connsiteY2-884" fmla="*/ 358 h 10059"/>
              <a:gd name="connsiteX3-885" fmla="*/ 3 w 10138"/>
              <a:gd name="connsiteY3-886" fmla="*/ 4863 h 10059"/>
              <a:gd name="connsiteX4-887" fmla="*/ 520 w 10138"/>
              <a:gd name="connsiteY4-888" fmla="*/ 9500 h 10059"/>
              <a:gd name="connsiteX5-889" fmla="*/ 5233 w 10138"/>
              <a:gd name="connsiteY5-890" fmla="*/ 9920 h 10059"/>
              <a:gd name="connsiteX6-891" fmla="*/ 9658 w 10138"/>
              <a:gd name="connsiteY6-892" fmla="*/ 9699 h 10059"/>
              <a:gd name="connsiteX7-893" fmla="*/ 10133 w 10138"/>
              <a:gd name="connsiteY7-894" fmla="*/ 5103 h 10059"/>
              <a:gd name="connsiteX8-895" fmla="*/ 9647 w 10138"/>
              <a:gd name="connsiteY8-896" fmla="*/ 444 h 10059"/>
              <a:gd name="connsiteX0-897" fmla="*/ 9647 w 10138"/>
              <a:gd name="connsiteY0-898" fmla="*/ 444 h 10059"/>
              <a:gd name="connsiteX1-899" fmla="*/ 5202 w 10138"/>
              <a:gd name="connsiteY1-900" fmla="*/ 109 h 10059"/>
              <a:gd name="connsiteX2-901" fmla="*/ 479 w 10138"/>
              <a:gd name="connsiteY2-902" fmla="*/ 358 h 10059"/>
              <a:gd name="connsiteX3-903" fmla="*/ 3 w 10138"/>
              <a:gd name="connsiteY3-904" fmla="*/ 4863 h 10059"/>
              <a:gd name="connsiteX4-905" fmla="*/ 520 w 10138"/>
              <a:gd name="connsiteY4-906" fmla="*/ 9500 h 10059"/>
              <a:gd name="connsiteX5-907" fmla="*/ 5233 w 10138"/>
              <a:gd name="connsiteY5-908" fmla="*/ 9920 h 10059"/>
              <a:gd name="connsiteX6-909" fmla="*/ 9658 w 10138"/>
              <a:gd name="connsiteY6-910" fmla="*/ 9699 h 10059"/>
              <a:gd name="connsiteX7-911" fmla="*/ 10133 w 10138"/>
              <a:gd name="connsiteY7-912" fmla="*/ 5103 h 10059"/>
              <a:gd name="connsiteX8-913" fmla="*/ 9647 w 10138"/>
              <a:gd name="connsiteY8-914" fmla="*/ 444 h 10059"/>
              <a:gd name="connsiteX0-915" fmla="*/ 9647 w 10138"/>
              <a:gd name="connsiteY0-916" fmla="*/ 489 h 10104"/>
              <a:gd name="connsiteX1-917" fmla="*/ 4976 w 10138"/>
              <a:gd name="connsiteY1-918" fmla="*/ 47 h 10104"/>
              <a:gd name="connsiteX2-919" fmla="*/ 479 w 10138"/>
              <a:gd name="connsiteY2-920" fmla="*/ 403 h 10104"/>
              <a:gd name="connsiteX3-921" fmla="*/ 3 w 10138"/>
              <a:gd name="connsiteY3-922" fmla="*/ 4908 h 10104"/>
              <a:gd name="connsiteX4-923" fmla="*/ 520 w 10138"/>
              <a:gd name="connsiteY4-924" fmla="*/ 9545 h 10104"/>
              <a:gd name="connsiteX5-925" fmla="*/ 5233 w 10138"/>
              <a:gd name="connsiteY5-926" fmla="*/ 9965 h 10104"/>
              <a:gd name="connsiteX6-927" fmla="*/ 9658 w 10138"/>
              <a:gd name="connsiteY6-928" fmla="*/ 9744 h 10104"/>
              <a:gd name="connsiteX7-929" fmla="*/ 10133 w 10138"/>
              <a:gd name="connsiteY7-930" fmla="*/ 5148 h 10104"/>
              <a:gd name="connsiteX8-931" fmla="*/ 9647 w 10138"/>
              <a:gd name="connsiteY8-932" fmla="*/ 489 h 10104"/>
              <a:gd name="connsiteX0-933" fmla="*/ 9783 w 10174"/>
              <a:gd name="connsiteY0-934" fmla="*/ 464 h 10122"/>
              <a:gd name="connsiteX1-935" fmla="*/ 4976 w 10174"/>
              <a:gd name="connsiteY1-936" fmla="*/ 65 h 10122"/>
              <a:gd name="connsiteX2-937" fmla="*/ 479 w 10174"/>
              <a:gd name="connsiteY2-938" fmla="*/ 421 h 10122"/>
              <a:gd name="connsiteX3-939" fmla="*/ 3 w 10174"/>
              <a:gd name="connsiteY3-940" fmla="*/ 4926 h 10122"/>
              <a:gd name="connsiteX4-941" fmla="*/ 520 w 10174"/>
              <a:gd name="connsiteY4-942" fmla="*/ 9563 h 10122"/>
              <a:gd name="connsiteX5-943" fmla="*/ 5233 w 10174"/>
              <a:gd name="connsiteY5-944" fmla="*/ 9983 h 10122"/>
              <a:gd name="connsiteX6-945" fmla="*/ 9658 w 10174"/>
              <a:gd name="connsiteY6-946" fmla="*/ 9762 h 10122"/>
              <a:gd name="connsiteX7-947" fmla="*/ 10133 w 10174"/>
              <a:gd name="connsiteY7-948" fmla="*/ 5166 h 10122"/>
              <a:gd name="connsiteX8-949" fmla="*/ 9783 w 10174"/>
              <a:gd name="connsiteY8-950" fmla="*/ 464 h 10122"/>
              <a:gd name="connsiteX0-951" fmla="*/ 9783 w 10325"/>
              <a:gd name="connsiteY0-952" fmla="*/ 464 h 10122"/>
              <a:gd name="connsiteX1-953" fmla="*/ 4976 w 10325"/>
              <a:gd name="connsiteY1-954" fmla="*/ 65 h 10122"/>
              <a:gd name="connsiteX2-955" fmla="*/ 479 w 10325"/>
              <a:gd name="connsiteY2-956" fmla="*/ 421 h 10122"/>
              <a:gd name="connsiteX3-957" fmla="*/ 3 w 10325"/>
              <a:gd name="connsiteY3-958" fmla="*/ 4926 h 10122"/>
              <a:gd name="connsiteX4-959" fmla="*/ 520 w 10325"/>
              <a:gd name="connsiteY4-960" fmla="*/ 9563 h 10122"/>
              <a:gd name="connsiteX5-961" fmla="*/ 5233 w 10325"/>
              <a:gd name="connsiteY5-962" fmla="*/ 9983 h 10122"/>
              <a:gd name="connsiteX6-963" fmla="*/ 9658 w 10325"/>
              <a:gd name="connsiteY6-964" fmla="*/ 9762 h 10122"/>
              <a:gd name="connsiteX7-965" fmla="*/ 10325 w 10325"/>
              <a:gd name="connsiteY7-966" fmla="*/ 4952 h 10122"/>
              <a:gd name="connsiteX8-967" fmla="*/ 9783 w 10325"/>
              <a:gd name="connsiteY8-968" fmla="*/ 464 h 10122"/>
              <a:gd name="connsiteX0-969" fmla="*/ 9783 w 10364"/>
              <a:gd name="connsiteY0-970" fmla="*/ 464 h 10136"/>
              <a:gd name="connsiteX1-971" fmla="*/ 4976 w 10364"/>
              <a:gd name="connsiteY1-972" fmla="*/ 65 h 10136"/>
              <a:gd name="connsiteX2-973" fmla="*/ 479 w 10364"/>
              <a:gd name="connsiteY2-974" fmla="*/ 421 h 10136"/>
              <a:gd name="connsiteX3-975" fmla="*/ 3 w 10364"/>
              <a:gd name="connsiteY3-976" fmla="*/ 4926 h 10136"/>
              <a:gd name="connsiteX4-977" fmla="*/ 520 w 10364"/>
              <a:gd name="connsiteY4-978" fmla="*/ 9563 h 10136"/>
              <a:gd name="connsiteX5-979" fmla="*/ 5233 w 10364"/>
              <a:gd name="connsiteY5-980" fmla="*/ 9983 h 10136"/>
              <a:gd name="connsiteX6-981" fmla="*/ 9986 w 10364"/>
              <a:gd name="connsiteY6-982" fmla="*/ 9527 h 10136"/>
              <a:gd name="connsiteX7-983" fmla="*/ 10325 w 10364"/>
              <a:gd name="connsiteY7-984" fmla="*/ 4952 h 10136"/>
              <a:gd name="connsiteX8-985" fmla="*/ 9783 w 10364"/>
              <a:gd name="connsiteY8-986" fmla="*/ 464 h 10136"/>
              <a:gd name="connsiteX0-987" fmla="*/ 9783 w 10325"/>
              <a:gd name="connsiteY0-988" fmla="*/ 464 h 10136"/>
              <a:gd name="connsiteX1-989" fmla="*/ 4976 w 10325"/>
              <a:gd name="connsiteY1-990" fmla="*/ 65 h 10136"/>
              <a:gd name="connsiteX2-991" fmla="*/ 479 w 10325"/>
              <a:gd name="connsiteY2-992" fmla="*/ 421 h 10136"/>
              <a:gd name="connsiteX3-993" fmla="*/ 3 w 10325"/>
              <a:gd name="connsiteY3-994" fmla="*/ 4926 h 10136"/>
              <a:gd name="connsiteX4-995" fmla="*/ 520 w 10325"/>
              <a:gd name="connsiteY4-996" fmla="*/ 9563 h 10136"/>
              <a:gd name="connsiteX5-997" fmla="*/ 5233 w 10325"/>
              <a:gd name="connsiteY5-998" fmla="*/ 9983 h 10136"/>
              <a:gd name="connsiteX6-999" fmla="*/ 9986 w 10325"/>
              <a:gd name="connsiteY6-1000" fmla="*/ 9527 h 10136"/>
              <a:gd name="connsiteX7-1001" fmla="*/ 10325 w 10325"/>
              <a:gd name="connsiteY7-1002" fmla="*/ 4952 h 10136"/>
              <a:gd name="connsiteX8-1003" fmla="*/ 9783 w 10325"/>
              <a:gd name="connsiteY8-1004" fmla="*/ 464 h 10136"/>
              <a:gd name="connsiteX0-1005" fmla="*/ 9783 w 10325"/>
              <a:gd name="connsiteY0-1006" fmla="*/ 464 h 10136"/>
              <a:gd name="connsiteX1-1007" fmla="*/ 4976 w 10325"/>
              <a:gd name="connsiteY1-1008" fmla="*/ 65 h 10136"/>
              <a:gd name="connsiteX2-1009" fmla="*/ 479 w 10325"/>
              <a:gd name="connsiteY2-1010" fmla="*/ 421 h 10136"/>
              <a:gd name="connsiteX3-1011" fmla="*/ 3 w 10325"/>
              <a:gd name="connsiteY3-1012" fmla="*/ 4926 h 10136"/>
              <a:gd name="connsiteX4-1013" fmla="*/ 520 w 10325"/>
              <a:gd name="connsiteY4-1014" fmla="*/ 9563 h 10136"/>
              <a:gd name="connsiteX5-1015" fmla="*/ 5233 w 10325"/>
              <a:gd name="connsiteY5-1016" fmla="*/ 9983 h 10136"/>
              <a:gd name="connsiteX6-1017" fmla="*/ 9986 w 10325"/>
              <a:gd name="connsiteY6-1018" fmla="*/ 9527 h 10136"/>
              <a:gd name="connsiteX7-1019" fmla="*/ 10325 w 10325"/>
              <a:gd name="connsiteY7-1020" fmla="*/ 4952 h 10136"/>
              <a:gd name="connsiteX8-1021" fmla="*/ 9783 w 10325"/>
              <a:gd name="connsiteY8-1022" fmla="*/ 464 h 10136"/>
              <a:gd name="connsiteX0-1023" fmla="*/ 9783 w 10325"/>
              <a:gd name="connsiteY0-1024" fmla="*/ 464 h 10136"/>
              <a:gd name="connsiteX1-1025" fmla="*/ 4976 w 10325"/>
              <a:gd name="connsiteY1-1026" fmla="*/ 65 h 10136"/>
              <a:gd name="connsiteX2-1027" fmla="*/ 479 w 10325"/>
              <a:gd name="connsiteY2-1028" fmla="*/ 421 h 10136"/>
              <a:gd name="connsiteX3-1029" fmla="*/ 3 w 10325"/>
              <a:gd name="connsiteY3-1030" fmla="*/ 4926 h 10136"/>
              <a:gd name="connsiteX4-1031" fmla="*/ 520 w 10325"/>
              <a:gd name="connsiteY4-1032" fmla="*/ 9563 h 10136"/>
              <a:gd name="connsiteX5-1033" fmla="*/ 5233 w 10325"/>
              <a:gd name="connsiteY5-1034" fmla="*/ 9983 h 10136"/>
              <a:gd name="connsiteX6-1035" fmla="*/ 9986 w 10325"/>
              <a:gd name="connsiteY6-1036" fmla="*/ 9527 h 10136"/>
              <a:gd name="connsiteX7-1037" fmla="*/ 10325 w 10325"/>
              <a:gd name="connsiteY7-1038" fmla="*/ 4952 h 10136"/>
              <a:gd name="connsiteX8-1039" fmla="*/ 9783 w 10325"/>
              <a:gd name="connsiteY8-1040" fmla="*/ 464 h 10136"/>
              <a:gd name="connsiteX0-1041" fmla="*/ 9783 w 10325"/>
              <a:gd name="connsiteY0-1042" fmla="*/ 464 h 10136"/>
              <a:gd name="connsiteX1-1043" fmla="*/ 4976 w 10325"/>
              <a:gd name="connsiteY1-1044" fmla="*/ 65 h 10136"/>
              <a:gd name="connsiteX2-1045" fmla="*/ 479 w 10325"/>
              <a:gd name="connsiteY2-1046" fmla="*/ 421 h 10136"/>
              <a:gd name="connsiteX3-1047" fmla="*/ 3 w 10325"/>
              <a:gd name="connsiteY3-1048" fmla="*/ 4926 h 10136"/>
              <a:gd name="connsiteX4-1049" fmla="*/ 520 w 10325"/>
              <a:gd name="connsiteY4-1050" fmla="*/ 9563 h 10136"/>
              <a:gd name="connsiteX5-1051" fmla="*/ 5233 w 10325"/>
              <a:gd name="connsiteY5-1052" fmla="*/ 9983 h 10136"/>
              <a:gd name="connsiteX6-1053" fmla="*/ 9986 w 10325"/>
              <a:gd name="connsiteY6-1054" fmla="*/ 9527 h 10136"/>
              <a:gd name="connsiteX7-1055" fmla="*/ 10325 w 10325"/>
              <a:gd name="connsiteY7-1056" fmla="*/ 4952 h 10136"/>
              <a:gd name="connsiteX8-1057" fmla="*/ 9783 w 10325"/>
              <a:gd name="connsiteY8-1058" fmla="*/ 464 h 10136"/>
              <a:gd name="connsiteX0-1059" fmla="*/ 9783 w 10467"/>
              <a:gd name="connsiteY0-1060" fmla="*/ 464 h 10099"/>
              <a:gd name="connsiteX1-1061" fmla="*/ 4976 w 10467"/>
              <a:gd name="connsiteY1-1062" fmla="*/ 65 h 10099"/>
              <a:gd name="connsiteX2-1063" fmla="*/ 479 w 10467"/>
              <a:gd name="connsiteY2-1064" fmla="*/ 421 h 10099"/>
              <a:gd name="connsiteX3-1065" fmla="*/ 3 w 10467"/>
              <a:gd name="connsiteY3-1066" fmla="*/ 4926 h 10099"/>
              <a:gd name="connsiteX4-1067" fmla="*/ 520 w 10467"/>
              <a:gd name="connsiteY4-1068" fmla="*/ 9563 h 10099"/>
              <a:gd name="connsiteX5-1069" fmla="*/ 5403 w 10467"/>
              <a:gd name="connsiteY5-1070" fmla="*/ 9897 h 10099"/>
              <a:gd name="connsiteX6-1071" fmla="*/ 9986 w 10467"/>
              <a:gd name="connsiteY6-1072" fmla="*/ 9527 h 10099"/>
              <a:gd name="connsiteX7-1073" fmla="*/ 10325 w 10467"/>
              <a:gd name="connsiteY7-1074" fmla="*/ 4952 h 10099"/>
              <a:gd name="connsiteX8-1075" fmla="*/ 9783 w 10467"/>
              <a:gd name="connsiteY8-1076" fmla="*/ 464 h 10099"/>
              <a:gd name="connsiteX0-1077" fmla="*/ 9783 w 10467"/>
              <a:gd name="connsiteY0-1078" fmla="*/ 464 h 10112"/>
              <a:gd name="connsiteX1-1079" fmla="*/ 4976 w 10467"/>
              <a:gd name="connsiteY1-1080" fmla="*/ 65 h 10112"/>
              <a:gd name="connsiteX2-1081" fmla="*/ 479 w 10467"/>
              <a:gd name="connsiteY2-1082" fmla="*/ 421 h 10112"/>
              <a:gd name="connsiteX3-1083" fmla="*/ 3 w 10467"/>
              <a:gd name="connsiteY3-1084" fmla="*/ 4926 h 10112"/>
              <a:gd name="connsiteX4-1085" fmla="*/ 418 w 10467"/>
              <a:gd name="connsiteY4-1086" fmla="*/ 9584 h 10112"/>
              <a:gd name="connsiteX5-1087" fmla="*/ 5403 w 10467"/>
              <a:gd name="connsiteY5-1088" fmla="*/ 9897 h 10112"/>
              <a:gd name="connsiteX6-1089" fmla="*/ 9986 w 10467"/>
              <a:gd name="connsiteY6-1090" fmla="*/ 9527 h 10112"/>
              <a:gd name="connsiteX7-1091" fmla="*/ 10325 w 10467"/>
              <a:gd name="connsiteY7-1092" fmla="*/ 4952 h 10112"/>
              <a:gd name="connsiteX8-1093" fmla="*/ 9783 w 10467"/>
              <a:gd name="connsiteY8-1094" fmla="*/ 464 h 10112"/>
              <a:gd name="connsiteX0-1095" fmla="*/ 9783 w 10467"/>
              <a:gd name="connsiteY0-1096" fmla="*/ 464 h 10168"/>
              <a:gd name="connsiteX1-1097" fmla="*/ 4976 w 10467"/>
              <a:gd name="connsiteY1-1098" fmla="*/ 65 h 10168"/>
              <a:gd name="connsiteX2-1099" fmla="*/ 479 w 10467"/>
              <a:gd name="connsiteY2-1100" fmla="*/ 421 h 10168"/>
              <a:gd name="connsiteX3-1101" fmla="*/ 3 w 10467"/>
              <a:gd name="connsiteY3-1102" fmla="*/ 4926 h 10168"/>
              <a:gd name="connsiteX4-1103" fmla="*/ 418 w 10467"/>
              <a:gd name="connsiteY4-1104" fmla="*/ 9584 h 10168"/>
              <a:gd name="connsiteX5-1105" fmla="*/ 5403 w 10467"/>
              <a:gd name="connsiteY5-1106" fmla="*/ 10025 h 10168"/>
              <a:gd name="connsiteX6-1107" fmla="*/ 9986 w 10467"/>
              <a:gd name="connsiteY6-1108" fmla="*/ 9527 h 10168"/>
              <a:gd name="connsiteX7-1109" fmla="*/ 10325 w 10467"/>
              <a:gd name="connsiteY7-1110" fmla="*/ 4952 h 10168"/>
              <a:gd name="connsiteX8-1111" fmla="*/ 9783 w 10467"/>
              <a:gd name="connsiteY8-1112" fmla="*/ 464 h 10168"/>
              <a:gd name="connsiteX0-1113" fmla="*/ 9783 w 10467"/>
              <a:gd name="connsiteY0-1114" fmla="*/ 464 h 10168"/>
              <a:gd name="connsiteX1-1115" fmla="*/ 4976 w 10467"/>
              <a:gd name="connsiteY1-1116" fmla="*/ 65 h 10168"/>
              <a:gd name="connsiteX2-1117" fmla="*/ 479 w 10467"/>
              <a:gd name="connsiteY2-1118" fmla="*/ 421 h 10168"/>
              <a:gd name="connsiteX3-1119" fmla="*/ 3 w 10467"/>
              <a:gd name="connsiteY3-1120" fmla="*/ 4926 h 10168"/>
              <a:gd name="connsiteX4-1121" fmla="*/ 418 w 10467"/>
              <a:gd name="connsiteY4-1122" fmla="*/ 9584 h 10168"/>
              <a:gd name="connsiteX5-1123" fmla="*/ 5403 w 10467"/>
              <a:gd name="connsiteY5-1124" fmla="*/ 10025 h 10168"/>
              <a:gd name="connsiteX6-1125" fmla="*/ 9986 w 10467"/>
              <a:gd name="connsiteY6-1126" fmla="*/ 9527 h 10168"/>
              <a:gd name="connsiteX7-1127" fmla="*/ 10325 w 10467"/>
              <a:gd name="connsiteY7-1128" fmla="*/ 4952 h 10168"/>
              <a:gd name="connsiteX8-1129" fmla="*/ 9783 w 10467"/>
              <a:gd name="connsiteY8-1130" fmla="*/ 464 h 10168"/>
              <a:gd name="connsiteX0-1131" fmla="*/ 9783 w 10399"/>
              <a:gd name="connsiteY0-1132" fmla="*/ 464 h 10244"/>
              <a:gd name="connsiteX1-1133" fmla="*/ 4976 w 10399"/>
              <a:gd name="connsiteY1-1134" fmla="*/ 65 h 10244"/>
              <a:gd name="connsiteX2-1135" fmla="*/ 479 w 10399"/>
              <a:gd name="connsiteY2-1136" fmla="*/ 421 h 10244"/>
              <a:gd name="connsiteX3-1137" fmla="*/ 3 w 10399"/>
              <a:gd name="connsiteY3-1138" fmla="*/ 4926 h 10244"/>
              <a:gd name="connsiteX4-1139" fmla="*/ 418 w 10399"/>
              <a:gd name="connsiteY4-1140" fmla="*/ 9584 h 10244"/>
              <a:gd name="connsiteX5-1141" fmla="*/ 5403 w 10399"/>
              <a:gd name="connsiteY5-1142" fmla="*/ 10025 h 10244"/>
              <a:gd name="connsiteX6-1143" fmla="*/ 9850 w 10399"/>
              <a:gd name="connsiteY6-1144" fmla="*/ 9784 h 10244"/>
              <a:gd name="connsiteX7-1145" fmla="*/ 10325 w 10399"/>
              <a:gd name="connsiteY7-1146" fmla="*/ 4952 h 10244"/>
              <a:gd name="connsiteX8-1147" fmla="*/ 9783 w 10399"/>
              <a:gd name="connsiteY8-1148" fmla="*/ 464 h 10244"/>
              <a:gd name="connsiteX0-1149" fmla="*/ 9783 w 10399"/>
              <a:gd name="connsiteY0-1150" fmla="*/ 464 h 10152"/>
              <a:gd name="connsiteX1-1151" fmla="*/ 4976 w 10399"/>
              <a:gd name="connsiteY1-1152" fmla="*/ 65 h 10152"/>
              <a:gd name="connsiteX2-1153" fmla="*/ 479 w 10399"/>
              <a:gd name="connsiteY2-1154" fmla="*/ 421 h 10152"/>
              <a:gd name="connsiteX3-1155" fmla="*/ 3 w 10399"/>
              <a:gd name="connsiteY3-1156" fmla="*/ 4926 h 10152"/>
              <a:gd name="connsiteX4-1157" fmla="*/ 418 w 10399"/>
              <a:gd name="connsiteY4-1158" fmla="*/ 9584 h 10152"/>
              <a:gd name="connsiteX5-1159" fmla="*/ 5403 w 10399"/>
              <a:gd name="connsiteY5-1160" fmla="*/ 10025 h 10152"/>
              <a:gd name="connsiteX6-1161" fmla="*/ 9850 w 10399"/>
              <a:gd name="connsiteY6-1162" fmla="*/ 9784 h 10152"/>
              <a:gd name="connsiteX7-1163" fmla="*/ 10325 w 10399"/>
              <a:gd name="connsiteY7-1164" fmla="*/ 4952 h 10152"/>
              <a:gd name="connsiteX8-1165" fmla="*/ 9783 w 10399"/>
              <a:gd name="connsiteY8-1166" fmla="*/ 464 h 10152"/>
              <a:gd name="connsiteX0-1167" fmla="*/ 9783 w 10326"/>
              <a:gd name="connsiteY0-1168" fmla="*/ 464 h 10152"/>
              <a:gd name="connsiteX1-1169" fmla="*/ 4976 w 10326"/>
              <a:gd name="connsiteY1-1170" fmla="*/ 65 h 10152"/>
              <a:gd name="connsiteX2-1171" fmla="*/ 479 w 10326"/>
              <a:gd name="connsiteY2-1172" fmla="*/ 421 h 10152"/>
              <a:gd name="connsiteX3-1173" fmla="*/ 3 w 10326"/>
              <a:gd name="connsiteY3-1174" fmla="*/ 4926 h 10152"/>
              <a:gd name="connsiteX4-1175" fmla="*/ 418 w 10326"/>
              <a:gd name="connsiteY4-1176" fmla="*/ 9584 h 10152"/>
              <a:gd name="connsiteX5-1177" fmla="*/ 5403 w 10326"/>
              <a:gd name="connsiteY5-1178" fmla="*/ 10025 h 10152"/>
              <a:gd name="connsiteX6-1179" fmla="*/ 9850 w 10326"/>
              <a:gd name="connsiteY6-1180" fmla="*/ 9784 h 10152"/>
              <a:gd name="connsiteX7-1181" fmla="*/ 10325 w 10326"/>
              <a:gd name="connsiteY7-1182" fmla="*/ 4952 h 10152"/>
              <a:gd name="connsiteX8-1183" fmla="*/ 9783 w 10326"/>
              <a:gd name="connsiteY8-1184" fmla="*/ 464 h 10152"/>
              <a:gd name="connsiteX0-1185" fmla="*/ 9783 w 10334"/>
              <a:gd name="connsiteY0-1186" fmla="*/ 464 h 10151"/>
              <a:gd name="connsiteX1-1187" fmla="*/ 4976 w 10334"/>
              <a:gd name="connsiteY1-1188" fmla="*/ 65 h 10151"/>
              <a:gd name="connsiteX2-1189" fmla="*/ 479 w 10334"/>
              <a:gd name="connsiteY2-1190" fmla="*/ 421 h 10151"/>
              <a:gd name="connsiteX3-1191" fmla="*/ 3 w 10334"/>
              <a:gd name="connsiteY3-1192" fmla="*/ 4926 h 10151"/>
              <a:gd name="connsiteX4-1193" fmla="*/ 418 w 10334"/>
              <a:gd name="connsiteY4-1194" fmla="*/ 9584 h 10151"/>
              <a:gd name="connsiteX5-1195" fmla="*/ 5403 w 10334"/>
              <a:gd name="connsiteY5-1196" fmla="*/ 10025 h 10151"/>
              <a:gd name="connsiteX6-1197" fmla="*/ 9941 w 10334"/>
              <a:gd name="connsiteY6-1198" fmla="*/ 9805 h 10151"/>
              <a:gd name="connsiteX7-1199" fmla="*/ 10325 w 10334"/>
              <a:gd name="connsiteY7-1200" fmla="*/ 4952 h 10151"/>
              <a:gd name="connsiteX8-1201" fmla="*/ 9783 w 10334"/>
              <a:gd name="connsiteY8-1202" fmla="*/ 464 h 10151"/>
              <a:gd name="connsiteX0-1203" fmla="*/ 9783 w 10353"/>
              <a:gd name="connsiteY0-1204" fmla="*/ 464 h 10151"/>
              <a:gd name="connsiteX1-1205" fmla="*/ 4976 w 10353"/>
              <a:gd name="connsiteY1-1206" fmla="*/ 65 h 10151"/>
              <a:gd name="connsiteX2-1207" fmla="*/ 479 w 10353"/>
              <a:gd name="connsiteY2-1208" fmla="*/ 421 h 10151"/>
              <a:gd name="connsiteX3-1209" fmla="*/ 3 w 10353"/>
              <a:gd name="connsiteY3-1210" fmla="*/ 4926 h 10151"/>
              <a:gd name="connsiteX4-1211" fmla="*/ 418 w 10353"/>
              <a:gd name="connsiteY4-1212" fmla="*/ 9584 h 10151"/>
              <a:gd name="connsiteX5-1213" fmla="*/ 5403 w 10353"/>
              <a:gd name="connsiteY5-1214" fmla="*/ 10025 h 10151"/>
              <a:gd name="connsiteX6-1215" fmla="*/ 9941 w 10353"/>
              <a:gd name="connsiteY6-1216" fmla="*/ 9805 h 10151"/>
              <a:gd name="connsiteX7-1217" fmla="*/ 10348 w 10353"/>
              <a:gd name="connsiteY7-1218" fmla="*/ 5038 h 10151"/>
              <a:gd name="connsiteX8-1219" fmla="*/ 9783 w 10353"/>
              <a:gd name="connsiteY8-1220" fmla="*/ 464 h 10151"/>
              <a:gd name="connsiteX0-1221" fmla="*/ 9817 w 10353"/>
              <a:gd name="connsiteY0-1222" fmla="*/ 454 h 10162"/>
              <a:gd name="connsiteX1-1223" fmla="*/ 4976 w 10353"/>
              <a:gd name="connsiteY1-1224" fmla="*/ 76 h 10162"/>
              <a:gd name="connsiteX2-1225" fmla="*/ 479 w 10353"/>
              <a:gd name="connsiteY2-1226" fmla="*/ 432 h 10162"/>
              <a:gd name="connsiteX3-1227" fmla="*/ 3 w 10353"/>
              <a:gd name="connsiteY3-1228" fmla="*/ 4937 h 10162"/>
              <a:gd name="connsiteX4-1229" fmla="*/ 418 w 10353"/>
              <a:gd name="connsiteY4-1230" fmla="*/ 9595 h 10162"/>
              <a:gd name="connsiteX5-1231" fmla="*/ 5403 w 10353"/>
              <a:gd name="connsiteY5-1232" fmla="*/ 10036 h 10162"/>
              <a:gd name="connsiteX6-1233" fmla="*/ 9941 w 10353"/>
              <a:gd name="connsiteY6-1234" fmla="*/ 9816 h 10162"/>
              <a:gd name="connsiteX7-1235" fmla="*/ 10348 w 10353"/>
              <a:gd name="connsiteY7-1236" fmla="*/ 5049 h 10162"/>
              <a:gd name="connsiteX8-1237" fmla="*/ 9817 w 10353"/>
              <a:gd name="connsiteY8-1238" fmla="*/ 454 h 10162"/>
              <a:gd name="connsiteX0-1239" fmla="*/ 9817 w 10353"/>
              <a:gd name="connsiteY0-1240" fmla="*/ 446 h 10154"/>
              <a:gd name="connsiteX1-1241" fmla="*/ 5010 w 10353"/>
              <a:gd name="connsiteY1-1242" fmla="*/ 89 h 10154"/>
              <a:gd name="connsiteX2-1243" fmla="*/ 479 w 10353"/>
              <a:gd name="connsiteY2-1244" fmla="*/ 424 h 10154"/>
              <a:gd name="connsiteX3-1245" fmla="*/ 3 w 10353"/>
              <a:gd name="connsiteY3-1246" fmla="*/ 4929 h 10154"/>
              <a:gd name="connsiteX4-1247" fmla="*/ 418 w 10353"/>
              <a:gd name="connsiteY4-1248" fmla="*/ 9587 h 10154"/>
              <a:gd name="connsiteX5-1249" fmla="*/ 5403 w 10353"/>
              <a:gd name="connsiteY5-1250" fmla="*/ 10028 h 10154"/>
              <a:gd name="connsiteX6-1251" fmla="*/ 9941 w 10353"/>
              <a:gd name="connsiteY6-1252" fmla="*/ 9808 h 10154"/>
              <a:gd name="connsiteX7-1253" fmla="*/ 10348 w 10353"/>
              <a:gd name="connsiteY7-1254" fmla="*/ 5041 h 10154"/>
              <a:gd name="connsiteX8-1255" fmla="*/ 9817 w 10353"/>
              <a:gd name="connsiteY8-1256" fmla="*/ 446 h 10154"/>
              <a:gd name="connsiteX0-1257" fmla="*/ 9817 w 10353"/>
              <a:gd name="connsiteY0-1258" fmla="*/ 446 h 10154"/>
              <a:gd name="connsiteX1-1259" fmla="*/ 5010 w 10353"/>
              <a:gd name="connsiteY1-1260" fmla="*/ 89 h 10154"/>
              <a:gd name="connsiteX2-1261" fmla="*/ 479 w 10353"/>
              <a:gd name="connsiteY2-1262" fmla="*/ 424 h 10154"/>
              <a:gd name="connsiteX3-1263" fmla="*/ 3 w 10353"/>
              <a:gd name="connsiteY3-1264" fmla="*/ 4929 h 10154"/>
              <a:gd name="connsiteX4-1265" fmla="*/ 418 w 10353"/>
              <a:gd name="connsiteY4-1266" fmla="*/ 9587 h 10154"/>
              <a:gd name="connsiteX5-1267" fmla="*/ 5403 w 10353"/>
              <a:gd name="connsiteY5-1268" fmla="*/ 10028 h 10154"/>
              <a:gd name="connsiteX6-1269" fmla="*/ 9941 w 10353"/>
              <a:gd name="connsiteY6-1270" fmla="*/ 9808 h 10154"/>
              <a:gd name="connsiteX7-1271" fmla="*/ 10348 w 10353"/>
              <a:gd name="connsiteY7-1272" fmla="*/ 5041 h 10154"/>
              <a:gd name="connsiteX8-1273" fmla="*/ 9817 w 10353"/>
              <a:gd name="connsiteY8-1274" fmla="*/ 446 h 10154"/>
              <a:gd name="connsiteX0-1275" fmla="*/ 9817 w 10353"/>
              <a:gd name="connsiteY0-1276" fmla="*/ 466 h 10174"/>
              <a:gd name="connsiteX1-1277" fmla="*/ 5010 w 10353"/>
              <a:gd name="connsiteY1-1278" fmla="*/ 109 h 10174"/>
              <a:gd name="connsiteX2-1279" fmla="*/ 377 w 10353"/>
              <a:gd name="connsiteY2-1280" fmla="*/ 358 h 10174"/>
              <a:gd name="connsiteX3-1281" fmla="*/ 3 w 10353"/>
              <a:gd name="connsiteY3-1282" fmla="*/ 4949 h 10174"/>
              <a:gd name="connsiteX4-1283" fmla="*/ 418 w 10353"/>
              <a:gd name="connsiteY4-1284" fmla="*/ 9607 h 10174"/>
              <a:gd name="connsiteX5-1285" fmla="*/ 5403 w 10353"/>
              <a:gd name="connsiteY5-1286" fmla="*/ 10048 h 10174"/>
              <a:gd name="connsiteX6-1287" fmla="*/ 9941 w 10353"/>
              <a:gd name="connsiteY6-1288" fmla="*/ 9828 h 10174"/>
              <a:gd name="connsiteX7-1289" fmla="*/ 10348 w 10353"/>
              <a:gd name="connsiteY7-1290" fmla="*/ 5061 h 10174"/>
              <a:gd name="connsiteX8-1291" fmla="*/ 9817 w 10353"/>
              <a:gd name="connsiteY8-1292" fmla="*/ 466 h 10174"/>
              <a:gd name="connsiteX0-1293" fmla="*/ 9817 w 10353"/>
              <a:gd name="connsiteY0-1294" fmla="*/ 565 h 10273"/>
              <a:gd name="connsiteX1-1295" fmla="*/ 5010 w 10353"/>
              <a:gd name="connsiteY1-1296" fmla="*/ 208 h 10273"/>
              <a:gd name="connsiteX2-1297" fmla="*/ 377 w 10353"/>
              <a:gd name="connsiteY2-1298" fmla="*/ 457 h 10273"/>
              <a:gd name="connsiteX3-1299" fmla="*/ 3 w 10353"/>
              <a:gd name="connsiteY3-1300" fmla="*/ 5048 h 10273"/>
              <a:gd name="connsiteX4-1301" fmla="*/ 418 w 10353"/>
              <a:gd name="connsiteY4-1302" fmla="*/ 9706 h 10273"/>
              <a:gd name="connsiteX5-1303" fmla="*/ 5403 w 10353"/>
              <a:gd name="connsiteY5-1304" fmla="*/ 10147 h 10273"/>
              <a:gd name="connsiteX6-1305" fmla="*/ 9941 w 10353"/>
              <a:gd name="connsiteY6-1306" fmla="*/ 9927 h 10273"/>
              <a:gd name="connsiteX7-1307" fmla="*/ 10348 w 10353"/>
              <a:gd name="connsiteY7-1308" fmla="*/ 5160 h 10273"/>
              <a:gd name="connsiteX8-1309" fmla="*/ 9817 w 10353"/>
              <a:gd name="connsiteY8-1310" fmla="*/ 565 h 10273"/>
              <a:gd name="connsiteX0-1311" fmla="*/ 9817 w 10353"/>
              <a:gd name="connsiteY0-1312" fmla="*/ 565 h 10273"/>
              <a:gd name="connsiteX1-1313" fmla="*/ 5010 w 10353"/>
              <a:gd name="connsiteY1-1314" fmla="*/ 208 h 10273"/>
              <a:gd name="connsiteX2-1315" fmla="*/ 377 w 10353"/>
              <a:gd name="connsiteY2-1316" fmla="*/ 457 h 10273"/>
              <a:gd name="connsiteX3-1317" fmla="*/ 3 w 10353"/>
              <a:gd name="connsiteY3-1318" fmla="*/ 5048 h 10273"/>
              <a:gd name="connsiteX4-1319" fmla="*/ 418 w 10353"/>
              <a:gd name="connsiteY4-1320" fmla="*/ 9706 h 10273"/>
              <a:gd name="connsiteX5-1321" fmla="*/ 5403 w 10353"/>
              <a:gd name="connsiteY5-1322" fmla="*/ 10147 h 10273"/>
              <a:gd name="connsiteX6-1323" fmla="*/ 9941 w 10353"/>
              <a:gd name="connsiteY6-1324" fmla="*/ 9927 h 10273"/>
              <a:gd name="connsiteX7-1325" fmla="*/ 10348 w 10353"/>
              <a:gd name="connsiteY7-1326" fmla="*/ 5160 h 10273"/>
              <a:gd name="connsiteX8-1327" fmla="*/ 9817 w 10353"/>
              <a:gd name="connsiteY8-1328" fmla="*/ 565 h 10273"/>
              <a:gd name="connsiteX0-1329" fmla="*/ 9817 w 10353"/>
              <a:gd name="connsiteY0-1330" fmla="*/ 482 h 10190"/>
              <a:gd name="connsiteX1-1331" fmla="*/ 5010 w 10353"/>
              <a:gd name="connsiteY1-1332" fmla="*/ 125 h 10190"/>
              <a:gd name="connsiteX2-1333" fmla="*/ 377 w 10353"/>
              <a:gd name="connsiteY2-1334" fmla="*/ 374 h 10190"/>
              <a:gd name="connsiteX3-1335" fmla="*/ 3 w 10353"/>
              <a:gd name="connsiteY3-1336" fmla="*/ 4965 h 10190"/>
              <a:gd name="connsiteX4-1337" fmla="*/ 418 w 10353"/>
              <a:gd name="connsiteY4-1338" fmla="*/ 9623 h 10190"/>
              <a:gd name="connsiteX5-1339" fmla="*/ 5403 w 10353"/>
              <a:gd name="connsiteY5-1340" fmla="*/ 10064 h 10190"/>
              <a:gd name="connsiteX6-1341" fmla="*/ 9941 w 10353"/>
              <a:gd name="connsiteY6-1342" fmla="*/ 9844 h 10190"/>
              <a:gd name="connsiteX7-1343" fmla="*/ 10348 w 10353"/>
              <a:gd name="connsiteY7-1344" fmla="*/ 5077 h 10190"/>
              <a:gd name="connsiteX8-1345" fmla="*/ 9817 w 10353"/>
              <a:gd name="connsiteY8-1346" fmla="*/ 482 h 10190"/>
              <a:gd name="connsiteX0-1347" fmla="*/ 9815 w 10351"/>
              <a:gd name="connsiteY0-1348" fmla="*/ 495 h 10203"/>
              <a:gd name="connsiteX1-1349" fmla="*/ 5008 w 10351"/>
              <a:gd name="connsiteY1-1350" fmla="*/ 138 h 10203"/>
              <a:gd name="connsiteX2-1351" fmla="*/ 420 w 10351"/>
              <a:gd name="connsiteY2-1352" fmla="*/ 366 h 10203"/>
              <a:gd name="connsiteX3-1353" fmla="*/ 1 w 10351"/>
              <a:gd name="connsiteY3-1354" fmla="*/ 4978 h 10203"/>
              <a:gd name="connsiteX4-1355" fmla="*/ 416 w 10351"/>
              <a:gd name="connsiteY4-1356" fmla="*/ 9636 h 10203"/>
              <a:gd name="connsiteX5-1357" fmla="*/ 5401 w 10351"/>
              <a:gd name="connsiteY5-1358" fmla="*/ 10077 h 10203"/>
              <a:gd name="connsiteX6-1359" fmla="*/ 9939 w 10351"/>
              <a:gd name="connsiteY6-1360" fmla="*/ 9857 h 10203"/>
              <a:gd name="connsiteX7-1361" fmla="*/ 10346 w 10351"/>
              <a:gd name="connsiteY7-1362" fmla="*/ 5090 h 10203"/>
              <a:gd name="connsiteX8-1363" fmla="*/ 9815 w 10351"/>
              <a:gd name="connsiteY8-1364" fmla="*/ 495 h 10203"/>
              <a:gd name="connsiteX0-1365" fmla="*/ 9816 w 10352"/>
              <a:gd name="connsiteY0-1366" fmla="*/ 495 h 10203"/>
              <a:gd name="connsiteX1-1367" fmla="*/ 5009 w 10352"/>
              <a:gd name="connsiteY1-1368" fmla="*/ 138 h 10203"/>
              <a:gd name="connsiteX2-1369" fmla="*/ 421 w 10352"/>
              <a:gd name="connsiteY2-1370" fmla="*/ 366 h 10203"/>
              <a:gd name="connsiteX3-1371" fmla="*/ 2 w 10352"/>
              <a:gd name="connsiteY3-1372" fmla="*/ 4978 h 10203"/>
              <a:gd name="connsiteX4-1373" fmla="*/ 417 w 10352"/>
              <a:gd name="connsiteY4-1374" fmla="*/ 9636 h 10203"/>
              <a:gd name="connsiteX5-1375" fmla="*/ 5402 w 10352"/>
              <a:gd name="connsiteY5-1376" fmla="*/ 10077 h 10203"/>
              <a:gd name="connsiteX6-1377" fmla="*/ 9940 w 10352"/>
              <a:gd name="connsiteY6-1378" fmla="*/ 9857 h 10203"/>
              <a:gd name="connsiteX7-1379" fmla="*/ 10347 w 10352"/>
              <a:gd name="connsiteY7-1380" fmla="*/ 5090 h 10203"/>
              <a:gd name="connsiteX8-1381" fmla="*/ 9816 w 10352"/>
              <a:gd name="connsiteY8-1382" fmla="*/ 495 h 10203"/>
              <a:gd name="connsiteX0-1383" fmla="*/ 9818 w 10354"/>
              <a:gd name="connsiteY0-1384" fmla="*/ 495 h 10198"/>
              <a:gd name="connsiteX1-1385" fmla="*/ 5011 w 10354"/>
              <a:gd name="connsiteY1-1386" fmla="*/ 138 h 10198"/>
              <a:gd name="connsiteX2-1387" fmla="*/ 423 w 10354"/>
              <a:gd name="connsiteY2-1388" fmla="*/ 366 h 10198"/>
              <a:gd name="connsiteX3-1389" fmla="*/ 4 w 10354"/>
              <a:gd name="connsiteY3-1390" fmla="*/ 4978 h 10198"/>
              <a:gd name="connsiteX4-1391" fmla="*/ 385 w 10354"/>
              <a:gd name="connsiteY4-1392" fmla="*/ 9572 h 10198"/>
              <a:gd name="connsiteX5-1393" fmla="*/ 5404 w 10354"/>
              <a:gd name="connsiteY5-1394" fmla="*/ 10077 h 10198"/>
              <a:gd name="connsiteX6-1395" fmla="*/ 9942 w 10354"/>
              <a:gd name="connsiteY6-1396" fmla="*/ 9857 h 10198"/>
              <a:gd name="connsiteX7-1397" fmla="*/ 10349 w 10354"/>
              <a:gd name="connsiteY7-1398" fmla="*/ 5090 h 10198"/>
              <a:gd name="connsiteX8-1399" fmla="*/ 9818 w 10354"/>
              <a:gd name="connsiteY8-1400" fmla="*/ 495 h 10198"/>
              <a:gd name="connsiteX0-1401" fmla="*/ 9823 w 10359"/>
              <a:gd name="connsiteY0-1402" fmla="*/ 495 h 10257"/>
              <a:gd name="connsiteX1-1403" fmla="*/ 5016 w 10359"/>
              <a:gd name="connsiteY1-1404" fmla="*/ 138 h 10257"/>
              <a:gd name="connsiteX2-1405" fmla="*/ 428 w 10359"/>
              <a:gd name="connsiteY2-1406" fmla="*/ 366 h 10257"/>
              <a:gd name="connsiteX3-1407" fmla="*/ 9 w 10359"/>
              <a:gd name="connsiteY3-1408" fmla="*/ 4978 h 10257"/>
              <a:gd name="connsiteX4-1409" fmla="*/ 367 w 10359"/>
              <a:gd name="connsiteY4-1410" fmla="*/ 9722 h 10257"/>
              <a:gd name="connsiteX5-1411" fmla="*/ 5409 w 10359"/>
              <a:gd name="connsiteY5-1412" fmla="*/ 10077 h 10257"/>
              <a:gd name="connsiteX6-1413" fmla="*/ 9947 w 10359"/>
              <a:gd name="connsiteY6-1414" fmla="*/ 9857 h 10257"/>
              <a:gd name="connsiteX7-1415" fmla="*/ 10354 w 10359"/>
              <a:gd name="connsiteY7-1416" fmla="*/ 5090 h 10257"/>
              <a:gd name="connsiteX8-1417" fmla="*/ 9823 w 10359"/>
              <a:gd name="connsiteY8-1418" fmla="*/ 495 h 10257"/>
              <a:gd name="connsiteX0-1419" fmla="*/ 9817 w 10353"/>
              <a:gd name="connsiteY0-1420" fmla="*/ 495 h 10285"/>
              <a:gd name="connsiteX1-1421" fmla="*/ 5010 w 10353"/>
              <a:gd name="connsiteY1-1422" fmla="*/ 138 h 10285"/>
              <a:gd name="connsiteX2-1423" fmla="*/ 422 w 10353"/>
              <a:gd name="connsiteY2-1424" fmla="*/ 366 h 10285"/>
              <a:gd name="connsiteX3-1425" fmla="*/ 3 w 10353"/>
              <a:gd name="connsiteY3-1426" fmla="*/ 4978 h 10285"/>
              <a:gd name="connsiteX4-1427" fmla="*/ 395 w 10353"/>
              <a:gd name="connsiteY4-1428" fmla="*/ 9765 h 10285"/>
              <a:gd name="connsiteX5-1429" fmla="*/ 5403 w 10353"/>
              <a:gd name="connsiteY5-1430" fmla="*/ 10077 h 10285"/>
              <a:gd name="connsiteX6-1431" fmla="*/ 9941 w 10353"/>
              <a:gd name="connsiteY6-1432" fmla="*/ 9857 h 10285"/>
              <a:gd name="connsiteX7-1433" fmla="*/ 10348 w 10353"/>
              <a:gd name="connsiteY7-1434" fmla="*/ 5090 h 10285"/>
              <a:gd name="connsiteX8-1435" fmla="*/ 9817 w 10353"/>
              <a:gd name="connsiteY8-1436" fmla="*/ 495 h 10285"/>
              <a:gd name="connsiteX0-1437" fmla="*/ 9817 w 10353"/>
              <a:gd name="connsiteY0-1438" fmla="*/ 495 h 10223"/>
              <a:gd name="connsiteX1-1439" fmla="*/ 5010 w 10353"/>
              <a:gd name="connsiteY1-1440" fmla="*/ 138 h 10223"/>
              <a:gd name="connsiteX2-1441" fmla="*/ 422 w 10353"/>
              <a:gd name="connsiteY2-1442" fmla="*/ 366 h 10223"/>
              <a:gd name="connsiteX3-1443" fmla="*/ 3 w 10353"/>
              <a:gd name="connsiteY3-1444" fmla="*/ 4978 h 10223"/>
              <a:gd name="connsiteX4-1445" fmla="*/ 395 w 10353"/>
              <a:gd name="connsiteY4-1446" fmla="*/ 9765 h 10223"/>
              <a:gd name="connsiteX5-1447" fmla="*/ 5403 w 10353"/>
              <a:gd name="connsiteY5-1448" fmla="*/ 10077 h 10223"/>
              <a:gd name="connsiteX6-1449" fmla="*/ 9941 w 10353"/>
              <a:gd name="connsiteY6-1450" fmla="*/ 9857 h 10223"/>
              <a:gd name="connsiteX7-1451" fmla="*/ 10348 w 10353"/>
              <a:gd name="connsiteY7-1452" fmla="*/ 5090 h 10223"/>
              <a:gd name="connsiteX8-1453" fmla="*/ 9817 w 10353"/>
              <a:gd name="connsiteY8-1454" fmla="*/ 495 h 10223"/>
              <a:gd name="connsiteX0-1455" fmla="*/ 9818 w 10354"/>
              <a:gd name="connsiteY0-1456" fmla="*/ 495 h 10209"/>
              <a:gd name="connsiteX1-1457" fmla="*/ 5011 w 10354"/>
              <a:gd name="connsiteY1-1458" fmla="*/ 138 h 10209"/>
              <a:gd name="connsiteX2-1459" fmla="*/ 423 w 10354"/>
              <a:gd name="connsiteY2-1460" fmla="*/ 366 h 10209"/>
              <a:gd name="connsiteX3-1461" fmla="*/ 4 w 10354"/>
              <a:gd name="connsiteY3-1462" fmla="*/ 4978 h 10209"/>
              <a:gd name="connsiteX4-1463" fmla="*/ 385 w 10354"/>
              <a:gd name="connsiteY4-1464" fmla="*/ 9744 h 10209"/>
              <a:gd name="connsiteX5-1465" fmla="*/ 5404 w 10354"/>
              <a:gd name="connsiteY5-1466" fmla="*/ 10077 h 10209"/>
              <a:gd name="connsiteX6-1467" fmla="*/ 9942 w 10354"/>
              <a:gd name="connsiteY6-1468" fmla="*/ 9857 h 10209"/>
              <a:gd name="connsiteX7-1469" fmla="*/ 10349 w 10354"/>
              <a:gd name="connsiteY7-1470" fmla="*/ 5090 h 10209"/>
              <a:gd name="connsiteX8-1471" fmla="*/ 9818 w 10354"/>
              <a:gd name="connsiteY8-1472" fmla="*/ 495 h 10209"/>
              <a:gd name="connsiteX0-1473" fmla="*/ 9782 w 10318"/>
              <a:gd name="connsiteY0-1474" fmla="*/ 495 h 10209"/>
              <a:gd name="connsiteX1-1475" fmla="*/ 4975 w 10318"/>
              <a:gd name="connsiteY1-1476" fmla="*/ 138 h 10209"/>
              <a:gd name="connsiteX2-1477" fmla="*/ 387 w 10318"/>
              <a:gd name="connsiteY2-1478" fmla="*/ 366 h 10209"/>
              <a:gd name="connsiteX3-1479" fmla="*/ 13 w 10318"/>
              <a:gd name="connsiteY3-1480" fmla="*/ 4958 h 10209"/>
              <a:gd name="connsiteX4-1481" fmla="*/ 349 w 10318"/>
              <a:gd name="connsiteY4-1482" fmla="*/ 9744 h 10209"/>
              <a:gd name="connsiteX5-1483" fmla="*/ 5368 w 10318"/>
              <a:gd name="connsiteY5-1484" fmla="*/ 10077 h 10209"/>
              <a:gd name="connsiteX6-1485" fmla="*/ 9906 w 10318"/>
              <a:gd name="connsiteY6-1486" fmla="*/ 9857 h 10209"/>
              <a:gd name="connsiteX7-1487" fmla="*/ 10313 w 10318"/>
              <a:gd name="connsiteY7-1488" fmla="*/ 5090 h 10209"/>
              <a:gd name="connsiteX8-1489" fmla="*/ 9782 w 10318"/>
              <a:gd name="connsiteY8-1490" fmla="*/ 495 h 10209"/>
              <a:gd name="connsiteX0-1491" fmla="*/ 9779 w 10315"/>
              <a:gd name="connsiteY0-1492" fmla="*/ 495 h 10197"/>
              <a:gd name="connsiteX1-1493" fmla="*/ 4972 w 10315"/>
              <a:gd name="connsiteY1-1494" fmla="*/ 138 h 10197"/>
              <a:gd name="connsiteX2-1495" fmla="*/ 384 w 10315"/>
              <a:gd name="connsiteY2-1496" fmla="*/ 366 h 10197"/>
              <a:gd name="connsiteX3-1497" fmla="*/ 10 w 10315"/>
              <a:gd name="connsiteY3-1498" fmla="*/ 4958 h 10197"/>
              <a:gd name="connsiteX4-1499" fmla="*/ 369 w 10315"/>
              <a:gd name="connsiteY4-1500" fmla="*/ 9586 h 10197"/>
              <a:gd name="connsiteX5-1501" fmla="*/ 5365 w 10315"/>
              <a:gd name="connsiteY5-1502" fmla="*/ 10077 h 10197"/>
              <a:gd name="connsiteX6-1503" fmla="*/ 9903 w 10315"/>
              <a:gd name="connsiteY6-1504" fmla="*/ 9857 h 10197"/>
              <a:gd name="connsiteX7-1505" fmla="*/ 10310 w 10315"/>
              <a:gd name="connsiteY7-1506" fmla="*/ 5090 h 10197"/>
              <a:gd name="connsiteX8-1507" fmla="*/ 9779 w 10315"/>
              <a:gd name="connsiteY8-1508" fmla="*/ 495 h 10197"/>
              <a:gd name="connsiteX0-1509" fmla="*/ 9779 w 10315"/>
              <a:gd name="connsiteY0-1510" fmla="*/ 495 h 10197"/>
              <a:gd name="connsiteX1-1511" fmla="*/ 4972 w 10315"/>
              <a:gd name="connsiteY1-1512" fmla="*/ 138 h 10197"/>
              <a:gd name="connsiteX2-1513" fmla="*/ 384 w 10315"/>
              <a:gd name="connsiteY2-1514" fmla="*/ 366 h 10197"/>
              <a:gd name="connsiteX3-1515" fmla="*/ 10 w 10315"/>
              <a:gd name="connsiteY3-1516" fmla="*/ 4958 h 10197"/>
              <a:gd name="connsiteX4-1517" fmla="*/ 369 w 10315"/>
              <a:gd name="connsiteY4-1518" fmla="*/ 9586 h 10197"/>
              <a:gd name="connsiteX5-1519" fmla="*/ 5105 w 10315"/>
              <a:gd name="connsiteY5-1520" fmla="*/ 10077 h 10197"/>
              <a:gd name="connsiteX6-1521" fmla="*/ 9903 w 10315"/>
              <a:gd name="connsiteY6-1522" fmla="*/ 9857 h 10197"/>
              <a:gd name="connsiteX7-1523" fmla="*/ 10310 w 10315"/>
              <a:gd name="connsiteY7-1524" fmla="*/ 5090 h 10197"/>
              <a:gd name="connsiteX8-1525" fmla="*/ 9779 w 10315"/>
              <a:gd name="connsiteY8-1526" fmla="*/ 495 h 10197"/>
              <a:gd name="connsiteX0-1527" fmla="*/ 9779 w 10315"/>
              <a:gd name="connsiteY0-1528" fmla="*/ 495 h 10231"/>
              <a:gd name="connsiteX1-1529" fmla="*/ 4972 w 10315"/>
              <a:gd name="connsiteY1-1530" fmla="*/ 138 h 10231"/>
              <a:gd name="connsiteX2-1531" fmla="*/ 384 w 10315"/>
              <a:gd name="connsiteY2-1532" fmla="*/ 366 h 10231"/>
              <a:gd name="connsiteX3-1533" fmla="*/ 10 w 10315"/>
              <a:gd name="connsiteY3-1534" fmla="*/ 4958 h 10231"/>
              <a:gd name="connsiteX4-1535" fmla="*/ 369 w 10315"/>
              <a:gd name="connsiteY4-1536" fmla="*/ 9586 h 10231"/>
              <a:gd name="connsiteX5-1537" fmla="*/ 5105 w 10315"/>
              <a:gd name="connsiteY5-1538" fmla="*/ 10077 h 10231"/>
              <a:gd name="connsiteX6-1539" fmla="*/ 9903 w 10315"/>
              <a:gd name="connsiteY6-1540" fmla="*/ 9857 h 10231"/>
              <a:gd name="connsiteX7-1541" fmla="*/ 10310 w 10315"/>
              <a:gd name="connsiteY7-1542" fmla="*/ 5090 h 10231"/>
              <a:gd name="connsiteX8-1543" fmla="*/ 9779 w 10315"/>
              <a:gd name="connsiteY8-1544" fmla="*/ 495 h 10231"/>
              <a:gd name="connsiteX0-1545" fmla="*/ 9779 w 10310"/>
              <a:gd name="connsiteY0-1546" fmla="*/ 495 h 10231"/>
              <a:gd name="connsiteX1-1547" fmla="*/ 4972 w 10310"/>
              <a:gd name="connsiteY1-1548" fmla="*/ 138 h 10231"/>
              <a:gd name="connsiteX2-1549" fmla="*/ 384 w 10310"/>
              <a:gd name="connsiteY2-1550" fmla="*/ 366 h 10231"/>
              <a:gd name="connsiteX3-1551" fmla="*/ 10 w 10310"/>
              <a:gd name="connsiteY3-1552" fmla="*/ 4958 h 10231"/>
              <a:gd name="connsiteX4-1553" fmla="*/ 369 w 10310"/>
              <a:gd name="connsiteY4-1554" fmla="*/ 9586 h 10231"/>
              <a:gd name="connsiteX5-1555" fmla="*/ 5105 w 10310"/>
              <a:gd name="connsiteY5-1556" fmla="*/ 10077 h 10231"/>
              <a:gd name="connsiteX6-1557" fmla="*/ 9812 w 10310"/>
              <a:gd name="connsiteY6-1558" fmla="*/ 9857 h 10231"/>
              <a:gd name="connsiteX7-1559" fmla="*/ 10310 w 10310"/>
              <a:gd name="connsiteY7-1560" fmla="*/ 5090 h 10231"/>
              <a:gd name="connsiteX8-1561" fmla="*/ 9779 w 10310"/>
              <a:gd name="connsiteY8-1562" fmla="*/ 495 h 10231"/>
              <a:gd name="connsiteX0-1563" fmla="*/ 9779 w 10310"/>
              <a:gd name="connsiteY0-1564" fmla="*/ 471 h 10207"/>
              <a:gd name="connsiteX1-1565" fmla="*/ 4972 w 10310"/>
              <a:gd name="connsiteY1-1566" fmla="*/ 114 h 10207"/>
              <a:gd name="connsiteX2-1567" fmla="*/ 441 w 10310"/>
              <a:gd name="connsiteY2-1568" fmla="*/ 381 h 10207"/>
              <a:gd name="connsiteX3-1569" fmla="*/ 10 w 10310"/>
              <a:gd name="connsiteY3-1570" fmla="*/ 4934 h 10207"/>
              <a:gd name="connsiteX4-1571" fmla="*/ 369 w 10310"/>
              <a:gd name="connsiteY4-1572" fmla="*/ 9562 h 10207"/>
              <a:gd name="connsiteX5-1573" fmla="*/ 5105 w 10310"/>
              <a:gd name="connsiteY5-1574" fmla="*/ 10053 h 10207"/>
              <a:gd name="connsiteX6-1575" fmla="*/ 9812 w 10310"/>
              <a:gd name="connsiteY6-1576" fmla="*/ 9833 h 10207"/>
              <a:gd name="connsiteX7-1577" fmla="*/ 10310 w 10310"/>
              <a:gd name="connsiteY7-1578" fmla="*/ 5066 h 10207"/>
              <a:gd name="connsiteX8-1579" fmla="*/ 9779 w 10310"/>
              <a:gd name="connsiteY8-1580" fmla="*/ 471 h 10207"/>
              <a:gd name="connsiteX0-1581" fmla="*/ 9779 w 10310"/>
              <a:gd name="connsiteY0-1582" fmla="*/ 495 h 10231"/>
              <a:gd name="connsiteX1-1583" fmla="*/ 4972 w 10310"/>
              <a:gd name="connsiteY1-1584" fmla="*/ 138 h 10231"/>
              <a:gd name="connsiteX2-1585" fmla="*/ 441 w 10310"/>
              <a:gd name="connsiteY2-1586" fmla="*/ 405 h 10231"/>
              <a:gd name="connsiteX3-1587" fmla="*/ 10 w 10310"/>
              <a:gd name="connsiteY3-1588" fmla="*/ 4958 h 10231"/>
              <a:gd name="connsiteX4-1589" fmla="*/ 369 w 10310"/>
              <a:gd name="connsiteY4-1590" fmla="*/ 9586 h 10231"/>
              <a:gd name="connsiteX5-1591" fmla="*/ 5105 w 10310"/>
              <a:gd name="connsiteY5-1592" fmla="*/ 10077 h 10231"/>
              <a:gd name="connsiteX6-1593" fmla="*/ 9812 w 10310"/>
              <a:gd name="connsiteY6-1594" fmla="*/ 9857 h 10231"/>
              <a:gd name="connsiteX7-1595" fmla="*/ 10310 w 10310"/>
              <a:gd name="connsiteY7-1596" fmla="*/ 5090 h 10231"/>
              <a:gd name="connsiteX8-1597" fmla="*/ 9779 w 10310"/>
              <a:gd name="connsiteY8-1598" fmla="*/ 495 h 10231"/>
              <a:gd name="connsiteX0-1599" fmla="*/ 9779 w 10310"/>
              <a:gd name="connsiteY0-1600" fmla="*/ 495 h 10231"/>
              <a:gd name="connsiteX1-1601" fmla="*/ 4972 w 10310"/>
              <a:gd name="connsiteY1-1602" fmla="*/ 138 h 10231"/>
              <a:gd name="connsiteX2-1603" fmla="*/ 441 w 10310"/>
              <a:gd name="connsiteY2-1604" fmla="*/ 405 h 10231"/>
              <a:gd name="connsiteX3-1605" fmla="*/ 10 w 10310"/>
              <a:gd name="connsiteY3-1606" fmla="*/ 4958 h 10231"/>
              <a:gd name="connsiteX4-1607" fmla="*/ 369 w 10310"/>
              <a:gd name="connsiteY4-1608" fmla="*/ 9586 h 10231"/>
              <a:gd name="connsiteX5-1609" fmla="*/ 5105 w 10310"/>
              <a:gd name="connsiteY5-1610" fmla="*/ 10077 h 10231"/>
              <a:gd name="connsiteX6-1611" fmla="*/ 9812 w 10310"/>
              <a:gd name="connsiteY6-1612" fmla="*/ 9857 h 10231"/>
              <a:gd name="connsiteX7-1613" fmla="*/ 10310 w 10310"/>
              <a:gd name="connsiteY7-1614" fmla="*/ 5090 h 10231"/>
              <a:gd name="connsiteX8-1615" fmla="*/ 9779 w 10310"/>
              <a:gd name="connsiteY8-1616" fmla="*/ 495 h 10231"/>
              <a:gd name="connsiteX0-1617" fmla="*/ 9779 w 10310"/>
              <a:gd name="connsiteY0-1618" fmla="*/ 495 h 10231"/>
              <a:gd name="connsiteX1-1619" fmla="*/ 4972 w 10310"/>
              <a:gd name="connsiteY1-1620" fmla="*/ 138 h 10231"/>
              <a:gd name="connsiteX2-1621" fmla="*/ 441 w 10310"/>
              <a:gd name="connsiteY2-1622" fmla="*/ 405 h 10231"/>
              <a:gd name="connsiteX3-1623" fmla="*/ 10 w 10310"/>
              <a:gd name="connsiteY3-1624" fmla="*/ 4958 h 10231"/>
              <a:gd name="connsiteX4-1625" fmla="*/ 369 w 10310"/>
              <a:gd name="connsiteY4-1626" fmla="*/ 9586 h 10231"/>
              <a:gd name="connsiteX5-1627" fmla="*/ 5105 w 10310"/>
              <a:gd name="connsiteY5-1628" fmla="*/ 10077 h 10231"/>
              <a:gd name="connsiteX6-1629" fmla="*/ 9812 w 10310"/>
              <a:gd name="connsiteY6-1630" fmla="*/ 9857 h 10231"/>
              <a:gd name="connsiteX7-1631" fmla="*/ 10310 w 10310"/>
              <a:gd name="connsiteY7-1632" fmla="*/ 5090 h 10231"/>
              <a:gd name="connsiteX8-1633" fmla="*/ 9779 w 10310"/>
              <a:gd name="connsiteY8-1634" fmla="*/ 495 h 10231"/>
              <a:gd name="connsiteX0-1635" fmla="*/ 9788 w 10319"/>
              <a:gd name="connsiteY0-1636" fmla="*/ 495 h 10231"/>
              <a:gd name="connsiteX1-1637" fmla="*/ 4981 w 10319"/>
              <a:gd name="connsiteY1-1638" fmla="*/ 138 h 10231"/>
              <a:gd name="connsiteX2-1639" fmla="*/ 450 w 10319"/>
              <a:gd name="connsiteY2-1640" fmla="*/ 405 h 10231"/>
              <a:gd name="connsiteX3-1641" fmla="*/ 8 w 10319"/>
              <a:gd name="connsiteY3-1642" fmla="*/ 4780 h 10231"/>
              <a:gd name="connsiteX4-1643" fmla="*/ 378 w 10319"/>
              <a:gd name="connsiteY4-1644" fmla="*/ 9586 h 10231"/>
              <a:gd name="connsiteX5-1645" fmla="*/ 5114 w 10319"/>
              <a:gd name="connsiteY5-1646" fmla="*/ 10077 h 10231"/>
              <a:gd name="connsiteX6-1647" fmla="*/ 9821 w 10319"/>
              <a:gd name="connsiteY6-1648" fmla="*/ 9857 h 10231"/>
              <a:gd name="connsiteX7-1649" fmla="*/ 10319 w 10319"/>
              <a:gd name="connsiteY7-1650" fmla="*/ 5090 h 10231"/>
              <a:gd name="connsiteX8-1651" fmla="*/ 9788 w 10319"/>
              <a:gd name="connsiteY8-1652" fmla="*/ 495 h 10231"/>
              <a:gd name="connsiteX0-1653" fmla="*/ 9790 w 10321"/>
              <a:gd name="connsiteY0-1654" fmla="*/ 495 h 10231"/>
              <a:gd name="connsiteX1-1655" fmla="*/ 4983 w 10321"/>
              <a:gd name="connsiteY1-1656" fmla="*/ 138 h 10231"/>
              <a:gd name="connsiteX2-1657" fmla="*/ 452 w 10321"/>
              <a:gd name="connsiteY2-1658" fmla="*/ 405 h 10231"/>
              <a:gd name="connsiteX3-1659" fmla="*/ 10 w 10321"/>
              <a:gd name="connsiteY3-1660" fmla="*/ 4780 h 10231"/>
              <a:gd name="connsiteX4-1661" fmla="*/ 380 w 10321"/>
              <a:gd name="connsiteY4-1662" fmla="*/ 9586 h 10231"/>
              <a:gd name="connsiteX5-1663" fmla="*/ 5116 w 10321"/>
              <a:gd name="connsiteY5-1664" fmla="*/ 10077 h 10231"/>
              <a:gd name="connsiteX6-1665" fmla="*/ 9823 w 10321"/>
              <a:gd name="connsiteY6-1666" fmla="*/ 9857 h 10231"/>
              <a:gd name="connsiteX7-1667" fmla="*/ 10321 w 10321"/>
              <a:gd name="connsiteY7-1668" fmla="*/ 5090 h 10231"/>
              <a:gd name="connsiteX8-1669" fmla="*/ 9790 w 10321"/>
              <a:gd name="connsiteY8-1670" fmla="*/ 495 h 10231"/>
              <a:gd name="connsiteX0-1671" fmla="*/ 9707 w 10321"/>
              <a:gd name="connsiteY0-1672" fmla="*/ 365 h 10316"/>
              <a:gd name="connsiteX1-1673" fmla="*/ 4983 w 10321"/>
              <a:gd name="connsiteY1-1674" fmla="*/ 223 h 10316"/>
              <a:gd name="connsiteX2-1675" fmla="*/ 452 w 10321"/>
              <a:gd name="connsiteY2-1676" fmla="*/ 490 h 10316"/>
              <a:gd name="connsiteX3-1677" fmla="*/ 10 w 10321"/>
              <a:gd name="connsiteY3-1678" fmla="*/ 4865 h 10316"/>
              <a:gd name="connsiteX4-1679" fmla="*/ 380 w 10321"/>
              <a:gd name="connsiteY4-1680" fmla="*/ 9671 h 10316"/>
              <a:gd name="connsiteX5-1681" fmla="*/ 5116 w 10321"/>
              <a:gd name="connsiteY5-1682" fmla="*/ 10162 h 10316"/>
              <a:gd name="connsiteX6-1683" fmla="*/ 9823 w 10321"/>
              <a:gd name="connsiteY6-1684" fmla="*/ 9942 h 10316"/>
              <a:gd name="connsiteX7-1685" fmla="*/ 10321 w 10321"/>
              <a:gd name="connsiteY7-1686" fmla="*/ 5175 h 10316"/>
              <a:gd name="connsiteX8-1687" fmla="*/ 9707 w 10321"/>
              <a:gd name="connsiteY8-1688" fmla="*/ 365 h 10316"/>
              <a:gd name="connsiteX0-1689" fmla="*/ 9707 w 10327"/>
              <a:gd name="connsiteY0-1690" fmla="*/ 365 h 10327"/>
              <a:gd name="connsiteX1-1691" fmla="*/ 4983 w 10327"/>
              <a:gd name="connsiteY1-1692" fmla="*/ 223 h 10327"/>
              <a:gd name="connsiteX2-1693" fmla="*/ 452 w 10327"/>
              <a:gd name="connsiteY2-1694" fmla="*/ 490 h 10327"/>
              <a:gd name="connsiteX3-1695" fmla="*/ 10 w 10327"/>
              <a:gd name="connsiteY3-1696" fmla="*/ 4865 h 10327"/>
              <a:gd name="connsiteX4-1697" fmla="*/ 380 w 10327"/>
              <a:gd name="connsiteY4-1698" fmla="*/ 9671 h 10327"/>
              <a:gd name="connsiteX5-1699" fmla="*/ 5116 w 10327"/>
              <a:gd name="connsiteY5-1700" fmla="*/ 10162 h 10327"/>
              <a:gd name="connsiteX6-1701" fmla="*/ 9918 w 10327"/>
              <a:gd name="connsiteY6-1702" fmla="*/ 9749 h 10327"/>
              <a:gd name="connsiteX7-1703" fmla="*/ 10321 w 10327"/>
              <a:gd name="connsiteY7-1704" fmla="*/ 5175 h 10327"/>
              <a:gd name="connsiteX8-1705" fmla="*/ 9707 w 10327"/>
              <a:gd name="connsiteY8-1706" fmla="*/ 365 h 10327"/>
              <a:gd name="connsiteX0-1707" fmla="*/ 9707 w 10327"/>
              <a:gd name="connsiteY0-1708" fmla="*/ 365 h 10265"/>
              <a:gd name="connsiteX1-1709" fmla="*/ 4983 w 10327"/>
              <a:gd name="connsiteY1-1710" fmla="*/ 223 h 10265"/>
              <a:gd name="connsiteX2-1711" fmla="*/ 452 w 10327"/>
              <a:gd name="connsiteY2-1712" fmla="*/ 490 h 10265"/>
              <a:gd name="connsiteX3-1713" fmla="*/ 10 w 10327"/>
              <a:gd name="connsiteY3-1714" fmla="*/ 4865 h 10265"/>
              <a:gd name="connsiteX4-1715" fmla="*/ 380 w 10327"/>
              <a:gd name="connsiteY4-1716" fmla="*/ 9671 h 10265"/>
              <a:gd name="connsiteX5-1717" fmla="*/ 5188 w 10327"/>
              <a:gd name="connsiteY5-1718" fmla="*/ 10012 h 10265"/>
              <a:gd name="connsiteX6-1719" fmla="*/ 9918 w 10327"/>
              <a:gd name="connsiteY6-1720" fmla="*/ 9749 h 10265"/>
              <a:gd name="connsiteX7-1721" fmla="*/ 10321 w 10327"/>
              <a:gd name="connsiteY7-1722" fmla="*/ 5175 h 10265"/>
              <a:gd name="connsiteX8-1723" fmla="*/ 9707 w 10327"/>
              <a:gd name="connsiteY8-1724" fmla="*/ 365 h 10265"/>
              <a:gd name="connsiteX0-1725" fmla="*/ 9710 w 10330"/>
              <a:gd name="connsiteY0-1726" fmla="*/ 365 h 10251"/>
              <a:gd name="connsiteX1-1727" fmla="*/ 4986 w 10330"/>
              <a:gd name="connsiteY1-1728" fmla="*/ 223 h 10251"/>
              <a:gd name="connsiteX2-1729" fmla="*/ 455 w 10330"/>
              <a:gd name="connsiteY2-1730" fmla="*/ 490 h 10251"/>
              <a:gd name="connsiteX3-1731" fmla="*/ 13 w 10330"/>
              <a:gd name="connsiteY3-1732" fmla="*/ 4865 h 10251"/>
              <a:gd name="connsiteX4-1733" fmla="*/ 562 w 10330"/>
              <a:gd name="connsiteY4-1734" fmla="*/ 9650 h 10251"/>
              <a:gd name="connsiteX5-1735" fmla="*/ 5191 w 10330"/>
              <a:gd name="connsiteY5-1736" fmla="*/ 10012 h 10251"/>
              <a:gd name="connsiteX6-1737" fmla="*/ 9921 w 10330"/>
              <a:gd name="connsiteY6-1738" fmla="*/ 9749 h 10251"/>
              <a:gd name="connsiteX7-1739" fmla="*/ 10324 w 10330"/>
              <a:gd name="connsiteY7-1740" fmla="*/ 5175 h 10251"/>
              <a:gd name="connsiteX8-1741" fmla="*/ 9710 w 10330"/>
              <a:gd name="connsiteY8-1742" fmla="*/ 365 h 10251"/>
              <a:gd name="connsiteX0-1743" fmla="*/ 9710 w 10330"/>
              <a:gd name="connsiteY0-1744" fmla="*/ 365 h 10127"/>
              <a:gd name="connsiteX1-1745" fmla="*/ 4986 w 10330"/>
              <a:gd name="connsiteY1-1746" fmla="*/ 223 h 10127"/>
              <a:gd name="connsiteX2-1747" fmla="*/ 455 w 10330"/>
              <a:gd name="connsiteY2-1748" fmla="*/ 490 h 10127"/>
              <a:gd name="connsiteX3-1749" fmla="*/ 13 w 10330"/>
              <a:gd name="connsiteY3-1750" fmla="*/ 4865 h 10127"/>
              <a:gd name="connsiteX4-1751" fmla="*/ 562 w 10330"/>
              <a:gd name="connsiteY4-1752" fmla="*/ 9650 h 10127"/>
              <a:gd name="connsiteX5-1753" fmla="*/ 5191 w 10330"/>
              <a:gd name="connsiteY5-1754" fmla="*/ 10012 h 10127"/>
              <a:gd name="connsiteX6-1755" fmla="*/ 9921 w 10330"/>
              <a:gd name="connsiteY6-1756" fmla="*/ 9749 h 10127"/>
              <a:gd name="connsiteX7-1757" fmla="*/ 10324 w 10330"/>
              <a:gd name="connsiteY7-1758" fmla="*/ 5175 h 10127"/>
              <a:gd name="connsiteX8-1759" fmla="*/ 9710 w 10330"/>
              <a:gd name="connsiteY8-1760" fmla="*/ 365 h 10127"/>
              <a:gd name="connsiteX0-1761" fmla="*/ 9710 w 10330"/>
              <a:gd name="connsiteY0-1762" fmla="*/ 365 h 10127"/>
              <a:gd name="connsiteX1-1763" fmla="*/ 4986 w 10330"/>
              <a:gd name="connsiteY1-1764" fmla="*/ 223 h 10127"/>
              <a:gd name="connsiteX2-1765" fmla="*/ 455 w 10330"/>
              <a:gd name="connsiteY2-1766" fmla="*/ 490 h 10127"/>
              <a:gd name="connsiteX3-1767" fmla="*/ 13 w 10330"/>
              <a:gd name="connsiteY3-1768" fmla="*/ 4865 h 10127"/>
              <a:gd name="connsiteX4-1769" fmla="*/ 562 w 10330"/>
              <a:gd name="connsiteY4-1770" fmla="*/ 9650 h 10127"/>
              <a:gd name="connsiteX5-1771" fmla="*/ 5191 w 10330"/>
              <a:gd name="connsiteY5-1772" fmla="*/ 10012 h 10127"/>
              <a:gd name="connsiteX6-1773" fmla="*/ 9921 w 10330"/>
              <a:gd name="connsiteY6-1774" fmla="*/ 9749 h 10127"/>
              <a:gd name="connsiteX7-1775" fmla="*/ 10324 w 10330"/>
              <a:gd name="connsiteY7-1776" fmla="*/ 5175 h 10127"/>
              <a:gd name="connsiteX8-1777" fmla="*/ 9710 w 10330"/>
              <a:gd name="connsiteY8-1778" fmla="*/ 365 h 10127"/>
              <a:gd name="connsiteX0-1779" fmla="*/ 9712 w 10332"/>
              <a:gd name="connsiteY0-1780" fmla="*/ 365 h 10317"/>
              <a:gd name="connsiteX1-1781" fmla="*/ 4988 w 10332"/>
              <a:gd name="connsiteY1-1782" fmla="*/ 223 h 10317"/>
              <a:gd name="connsiteX2-1783" fmla="*/ 457 w 10332"/>
              <a:gd name="connsiteY2-1784" fmla="*/ 490 h 10317"/>
              <a:gd name="connsiteX3-1785" fmla="*/ 15 w 10332"/>
              <a:gd name="connsiteY3-1786" fmla="*/ 4865 h 10317"/>
              <a:gd name="connsiteX4-1787" fmla="*/ 588 w 10332"/>
              <a:gd name="connsiteY4-1788" fmla="*/ 9929 h 10317"/>
              <a:gd name="connsiteX5-1789" fmla="*/ 5193 w 10332"/>
              <a:gd name="connsiteY5-1790" fmla="*/ 10012 h 10317"/>
              <a:gd name="connsiteX6-1791" fmla="*/ 9923 w 10332"/>
              <a:gd name="connsiteY6-1792" fmla="*/ 9749 h 10317"/>
              <a:gd name="connsiteX7-1793" fmla="*/ 10326 w 10332"/>
              <a:gd name="connsiteY7-1794" fmla="*/ 5175 h 10317"/>
              <a:gd name="connsiteX8-1795" fmla="*/ 9712 w 10332"/>
              <a:gd name="connsiteY8-1796" fmla="*/ 365 h 10317"/>
              <a:gd name="connsiteX0-1797" fmla="*/ 9712 w 10332"/>
              <a:gd name="connsiteY0-1798" fmla="*/ 365 h 10185"/>
              <a:gd name="connsiteX1-1799" fmla="*/ 4988 w 10332"/>
              <a:gd name="connsiteY1-1800" fmla="*/ 223 h 10185"/>
              <a:gd name="connsiteX2-1801" fmla="*/ 457 w 10332"/>
              <a:gd name="connsiteY2-1802" fmla="*/ 490 h 10185"/>
              <a:gd name="connsiteX3-1803" fmla="*/ 15 w 10332"/>
              <a:gd name="connsiteY3-1804" fmla="*/ 4865 h 10185"/>
              <a:gd name="connsiteX4-1805" fmla="*/ 588 w 10332"/>
              <a:gd name="connsiteY4-1806" fmla="*/ 9929 h 10185"/>
              <a:gd name="connsiteX5-1807" fmla="*/ 5193 w 10332"/>
              <a:gd name="connsiteY5-1808" fmla="*/ 10012 h 10185"/>
              <a:gd name="connsiteX6-1809" fmla="*/ 9923 w 10332"/>
              <a:gd name="connsiteY6-1810" fmla="*/ 9749 h 10185"/>
              <a:gd name="connsiteX7-1811" fmla="*/ 10326 w 10332"/>
              <a:gd name="connsiteY7-1812" fmla="*/ 5175 h 10185"/>
              <a:gd name="connsiteX8-1813" fmla="*/ 9712 w 10332"/>
              <a:gd name="connsiteY8-1814" fmla="*/ 365 h 10185"/>
              <a:gd name="connsiteX0-1815" fmla="*/ 9712 w 10326"/>
              <a:gd name="connsiteY0-1816" fmla="*/ 365 h 10183"/>
              <a:gd name="connsiteX1-1817" fmla="*/ 4988 w 10326"/>
              <a:gd name="connsiteY1-1818" fmla="*/ 223 h 10183"/>
              <a:gd name="connsiteX2-1819" fmla="*/ 457 w 10326"/>
              <a:gd name="connsiteY2-1820" fmla="*/ 490 h 10183"/>
              <a:gd name="connsiteX3-1821" fmla="*/ 15 w 10326"/>
              <a:gd name="connsiteY3-1822" fmla="*/ 4865 h 10183"/>
              <a:gd name="connsiteX4-1823" fmla="*/ 588 w 10326"/>
              <a:gd name="connsiteY4-1824" fmla="*/ 9929 h 10183"/>
              <a:gd name="connsiteX5-1825" fmla="*/ 5193 w 10326"/>
              <a:gd name="connsiteY5-1826" fmla="*/ 10012 h 10183"/>
              <a:gd name="connsiteX6-1827" fmla="*/ 9792 w 10326"/>
              <a:gd name="connsiteY6-1828" fmla="*/ 9792 h 10183"/>
              <a:gd name="connsiteX7-1829" fmla="*/ 10326 w 10326"/>
              <a:gd name="connsiteY7-1830" fmla="*/ 5175 h 10183"/>
              <a:gd name="connsiteX8-1831" fmla="*/ 9712 w 10326"/>
              <a:gd name="connsiteY8-1832" fmla="*/ 365 h 10183"/>
              <a:gd name="connsiteX0-1833" fmla="*/ 9712 w 10326"/>
              <a:gd name="connsiteY0-1834" fmla="*/ 365 h 10183"/>
              <a:gd name="connsiteX1-1835" fmla="*/ 4988 w 10326"/>
              <a:gd name="connsiteY1-1836" fmla="*/ 223 h 10183"/>
              <a:gd name="connsiteX2-1837" fmla="*/ 457 w 10326"/>
              <a:gd name="connsiteY2-1838" fmla="*/ 490 h 10183"/>
              <a:gd name="connsiteX3-1839" fmla="*/ 15 w 10326"/>
              <a:gd name="connsiteY3-1840" fmla="*/ 4865 h 10183"/>
              <a:gd name="connsiteX4-1841" fmla="*/ 588 w 10326"/>
              <a:gd name="connsiteY4-1842" fmla="*/ 9929 h 10183"/>
              <a:gd name="connsiteX5-1843" fmla="*/ 5193 w 10326"/>
              <a:gd name="connsiteY5-1844" fmla="*/ 10012 h 10183"/>
              <a:gd name="connsiteX6-1845" fmla="*/ 9792 w 10326"/>
              <a:gd name="connsiteY6-1846" fmla="*/ 9792 h 10183"/>
              <a:gd name="connsiteX7-1847" fmla="*/ 10326 w 10326"/>
              <a:gd name="connsiteY7-1848" fmla="*/ 5175 h 10183"/>
              <a:gd name="connsiteX8-1849" fmla="*/ 9712 w 10326"/>
              <a:gd name="connsiteY8-1850" fmla="*/ 365 h 10183"/>
              <a:gd name="connsiteX0-1851" fmla="*/ 9712 w 10267"/>
              <a:gd name="connsiteY0-1852" fmla="*/ 365 h 10183"/>
              <a:gd name="connsiteX1-1853" fmla="*/ 4988 w 10267"/>
              <a:gd name="connsiteY1-1854" fmla="*/ 223 h 10183"/>
              <a:gd name="connsiteX2-1855" fmla="*/ 457 w 10267"/>
              <a:gd name="connsiteY2-1856" fmla="*/ 490 h 10183"/>
              <a:gd name="connsiteX3-1857" fmla="*/ 15 w 10267"/>
              <a:gd name="connsiteY3-1858" fmla="*/ 4865 h 10183"/>
              <a:gd name="connsiteX4-1859" fmla="*/ 588 w 10267"/>
              <a:gd name="connsiteY4-1860" fmla="*/ 9929 h 10183"/>
              <a:gd name="connsiteX5-1861" fmla="*/ 5193 w 10267"/>
              <a:gd name="connsiteY5-1862" fmla="*/ 10012 h 10183"/>
              <a:gd name="connsiteX6-1863" fmla="*/ 9792 w 10267"/>
              <a:gd name="connsiteY6-1864" fmla="*/ 9792 h 10183"/>
              <a:gd name="connsiteX7-1865" fmla="*/ 10266 w 10267"/>
              <a:gd name="connsiteY7-1866" fmla="*/ 5175 h 10183"/>
              <a:gd name="connsiteX8-1867" fmla="*/ 9712 w 10267"/>
              <a:gd name="connsiteY8-1868" fmla="*/ 365 h 10183"/>
              <a:gd name="connsiteX0-1869" fmla="*/ 9712 w 10288"/>
              <a:gd name="connsiteY0-1870" fmla="*/ 365 h 10186"/>
              <a:gd name="connsiteX1-1871" fmla="*/ 4988 w 10288"/>
              <a:gd name="connsiteY1-1872" fmla="*/ 223 h 10186"/>
              <a:gd name="connsiteX2-1873" fmla="*/ 457 w 10288"/>
              <a:gd name="connsiteY2-1874" fmla="*/ 490 h 10186"/>
              <a:gd name="connsiteX3-1875" fmla="*/ 15 w 10288"/>
              <a:gd name="connsiteY3-1876" fmla="*/ 4865 h 10186"/>
              <a:gd name="connsiteX4-1877" fmla="*/ 588 w 10288"/>
              <a:gd name="connsiteY4-1878" fmla="*/ 9929 h 10186"/>
              <a:gd name="connsiteX5-1879" fmla="*/ 5193 w 10288"/>
              <a:gd name="connsiteY5-1880" fmla="*/ 10012 h 10186"/>
              <a:gd name="connsiteX6-1881" fmla="*/ 9935 w 10288"/>
              <a:gd name="connsiteY6-1882" fmla="*/ 9728 h 10186"/>
              <a:gd name="connsiteX7-1883" fmla="*/ 10266 w 10288"/>
              <a:gd name="connsiteY7-1884" fmla="*/ 5175 h 10186"/>
              <a:gd name="connsiteX8-1885" fmla="*/ 9712 w 10288"/>
              <a:gd name="connsiteY8-1886" fmla="*/ 365 h 10186"/>
              <a:gd name="connsiteX0-1887" fmla="*/ 9712 w 10288"/>
              <a:gd name="connsiteY0-1888" fmla="*/ 435 h 10256"/>
              <a:gd name="connsiteX1-1889" fmla="*/ 4988 w 10288"/>
              <a:gd name="connsiteY1-1890" fmla="*/ 100 h 10256"/>
              <a:gd name="connsiteX2-1891" fmla="*/ 457 w 10288"/>
              <a:gd name="connsiteY2-1892" fmla="*/ 560 h 10256"/>
              <a:gd name="connsiteX3-1893" fmla="*/ 15 w 10288"/>
              <a:gd name="connsiteY3-1894" fmla="*/ 4935 h 10256"/>
              <a:gd name="connsiteX4-1895" fmla="*/ 588 w 10288"/>
              <a:gd name="connsiteY4-1896" fmla="*/ 9999 h 10256"/>
              <a:gd name="connsiteX5-1897" fmla="*/ 5193 w 10288"/>
              <a:gd name="connsiteY5-1898" fmla="*/ 10082 h 10256"/>
              <a:gd name="connsiteX6-1899" fmla="*/ 9935 w 10288"/>
              <a:gd name="connsiteY6-1900" fmla="*/ 9798 h 10256"/>
              <a:gd name="connsiteX7-1901" fmla="*/ 10266 w 10288"/>
              <a:gd name="connsiteY7-1902" fmla="*/ 5245 h 10256"/>
              <a:gd name="connsiteX8-1903" fmla="*/ 9712 w 10288"/>
              <a:gd name="connsiteY8-1904" fmla="*/ 435 h 10256"/>
              <a:gd name="connsiteX0-1905" fmla="*/ 9749 w 10325"/>
              <a:gd name="connsiteY0-1906" fmla="*/ 435 h 10256"/>
              <a:gd name="connsiteX1-1907" fmla="*/ 5025 w 10325"/>
              <a:gd name="connsiteY1-1908" fmla="*/ 100 h 10256"/>
              <a:gd name="connsiteX2-1909" fmla="*/ 387 w 10325"/>
              <a:gd name="connsiteY2-1910" fmla="*/ 431 h 10256"/>
              <a:gd name="connsiteX3-1911" fmla="*/ 52 w 10325"/>
              <a:gd name="connsiteY3-1912" fmla="*/ 4935 h 10256"/>
              <a:gd name="connsiteX4-1913" fmla="*/ 625 w 10325"/>
              <a:gd name="connsiteY4-1914" fmla="*/ 9999 h 10256"/>
              <a:gd name="connsiteX5-1915" fmla="*/ 5230 w 10325"/>
              <a:gd name="connsiteY5-1916" fmla="*/ 10082 h 10256"/>
              <a:gd name="connsiteX6-1917" fmla="*/ 9972 w 10325"/>
              <a:gd name="connsiteY6-1918" fmla="*/ 9798 h 10256"/>
              <a:gd name="connsiteX7-1919" fmla="*/ 10303 w 10325"/>
              <a:gd name="connsiteY7-1920" fmla="*/ 5245 h 10256"/>
              <a:gd name="connsiteX8-1921" fmla="*/ 9749 w 10325"/>
              <a:gd name="connsiteY8-1922" fmla="*/ 435 h 10256"/>
              <a:gd name="connsiteX0-1923" fmla="*/ 9821 w 10325"/>
              <a:gd name="connsiteY0-1924" fmla="*/ 401 h 10308"/>
              <a:gd name="connsiteX1-1925" fmla="*/ 5025 w 10325"/>
              <a:gd name="connsiteY1-1926" fmla="*/ 152 h 10308"/>
              <a:gd name="connsiteX2-1927" fmla="*/ 387 w 10325"/>
              <a:gd name="connsiteY2-1928" fmla="*/ 483 h 10308"/>
              <a:gd name="connsiteX3-1929" fmla="*/ 52 w 10325"/>
              <a:gd name="connsiteY3-1930" fmla="*/ 4987 h 10308"/>
              <a:gd name="connsiteX4-1931" fmla="*/ 625 w 10325"/>
              <a:gd name="connsiteY4-1932" fmla="*/ 10051 h 10308"/>
              <a:gd name="connsiteX5-1933" fmla="*/ 5230 w 10325"/>
              <a:gd name="connsiteY5-1934" fmla="*/ 10134 h 10308"/>
              <a:gd name="connsiteX6-1935" fmla="*/ 9972 w 10325"/>
              <a:gd name="connsiteY6-1936" fmla="*/ 9850 h 10308"/>
              <a:gd name="connsiteX7-1937" fmla="*/ 10303 w 10325"/>
              <a:gd name="connsiteY7-1938" fmla="*/ 5297 h 10308"/>
              <a:gd name="connsiteX8-1939" fmla="*/ 9821 w 10325"/>
              <a:gd name="connsiteY8-1940" fmla="*/ 401 h 10308"/>
              <a:gd name="connsiteX0-1941" fmla="*/ 9821 w 10325"/>
              <a:gd name="connsiteY0-1942" fmla="*/ 444 h 10351"/>
              <a:gd name="connsiteX1-1943" fmla="*/ 5120 w 10325"/>
              <a:gd name="connsiteY1-1944" fmla="*/ 88 h 10351"/>
              <a:gd name="connsiteX2-1945" fmla="*/ 387 w 10325"/>
              <a:gd name="connsiteY2-1946" fmla="*/ 526 h 10351"/>
              <a:gd name="connsiteX3-1947" fmla="*/ 52 w 10325"/>
              <a:gd name="connsiteY3-1948" fmla="*/ 5030 h 10351"/>
              <a:gd name="connsiteX4-1949" fmla="*/ 625 w 10325"/>
              <a:gd name="connsiteY4-1950" fmla="*/ 10094 h 10351"/>
              <a:gd name="connsiteX5-1951" fmla="*/ 5230 w 10325"/>
              <a:gd name="connsiteY5-1952" fmla="*/ 10177 h 10351"/>
              <a:gd name="connsiteX6-1953" fmla="*/ 9972 w 10325"/>
              <a:gd name="connsiteY6-1954" fmla="*/ 9893 h 10351"/>
              <a:gd name="connsiteX7-1955" fmla="*/ 10303 w 10325"/>
              <a:gd name="connsiteY7-1956" fmla="*/ 5340 h 10351"/>
              <a:gd name="connsiteX8-1957" fmla="*/ 9821 w 10325"/>
              <a:gd name="connsiteY8-1958" fmla="*/ 444 h 10351"/>
              <a:gd name="connsiteX0-1959" fmla="*/ 9939 w 10443"/>
              <a:gd name="connsiteY0-1960" fmla="*/ 444 h 10504"/>
              <a:gd name="connsiteX1-1961" fmla="*/ 5238 w 10443"/>
              <a:gd name="connsiteY1-1962" fmla="*/ 88 h 10504"/>
              <a:gd name="connsiteX2-1963" fmla="*/ 505 w 10443"/>
              <a:gd name="connsiteY2-1964" fmla="*/ 526 h 10504"/>
              <a:gd name="connsiteX3-1965" fmla="*/ 15 w 10443"/>
              <a:gd name="connsiteY3-1966" fmla="*/ 5051 h 10504"/>
              <a:gd name="connsiteX4-1967" fmla="*/ 743 w 10443"/>
              <a:gd name="connsiteY4-1968" fmla="*/ 10094 h 10504"/>
              <a:gd name="connsiteX5-1969" fmla="*/ 5348 w 10443"/>
              <a:gd name="connsiteY5-1970" fmla="*/ 10177 h 10504"/>
              <a:gd name="connsiteX6-1971" fmla="*/ 10090 w 10443"/>
              <a:gd name="connsiteY6-1972" fmla="*/ 9893 h 10504"/>
              <a:gd name="connsiteX7-1973" fmla="*/ 10421 w 10443"/>
              <a:gd name="connsiteY7-1974" fmla="*/ 5340 h 10504"/>
              <a:gd name="connsiteX8-1975" fmla="*/ 9939 w 10443"/>
              <a:gd name="connsiteY8-1976" fmla="*/ 444 h 10504"/>
              <a:gd name="connsiteX0-1977" fmla="*/ 9989 w 10493"/>
              <a:gd name="connsiteY0-1978" fmla="*/ 444 h 10473"/>
              <a:gd name="connsiteX1-1979" fmla="*/ 5288 w 10493"/>
              <a:gd name="connsiteY1-1980" fmla="*/ 88 h 10473"/>
              <a:gd name="connsiteX2-1981" fmla="*/ 555 w 10493"/>
              <a:gd name="connsiteY2-1982" fmla="*/ 526 h 10473"/>
              <a:gd name="connsiteX3-1983" fmla="*/ 65 w 10493"/>
              <a:gd name="connsiteY3-1984" fmla="*/ 5051 h 10473"/>
              <a:gd name="connsiteX4-1985" fmla="*/ 602 w 10493"/>
              <a:gd name="connsiteY4-1986" fmla="*/ 10051 h 10473"/>
              <a:gd name="connsiteX5-1987" fmla="*/ 5398 w 10493"/>
              <a:gd name="connsiteY5-1988" fmla="*/ 10177 h 10473"/>
              <a:gd name="connsiteX6-1989" fmla="*/ 10140 w 10493"/>
              <a:gd name="connsiteY6-1990" fmla="*/ 9893 h 10473"/>
              <a:gd name="connsiteX7-1991" fmla="*/ 10471 w 10493"/>
              <a:gd name="connsiteY7-1992" fmla="*/ 5340 h 10473"/>
              <a:gd name="connsiteX8-1993" fmla="*/ 9989 w 10493"/>
              <a:gd name="connsiteY8-1994" fmla="*/ 444 h 10473"/>
              <a:gd name="connsiteX0-1995" fmla="*/ 9928 w 10432"/>
              <a:gd name="connsiteY0-1996" fmla="*/ 444 h 10484"/>
              <a:gd name="connsiteX1-1997" fmla="*/ 5227 w 10432"/>
              <a:gd name="connsiteY1-1998" fmla="*/ 88 h 10484"/>
              <a:gd name="connsiteX2-1999" fmla="*/ 494 w 10432"/>
              <a:gd name="connsiteY2-2000" fmla="*/ 526 h 10484"/>
              <a:gd name="connsiteX3-2001" fmla="*/ 4 w 10432"/>
              <a:gd name="connsiteY3-2002" fmla="*/ 5051 h 10484"/>
              <a:gd name="connsiteX4-2003" fmla="*/ 541 w 10432"/>
              <a:gd name="connsiteY4-2004" fmla="*/ 10051 h 10484"/>
              <a:gd name="connsiteX5-2005" fmla="*/ 5337 w 10432"/>
              <a:gd name="connsiteY5-2006" fmla="*/ 10177 h 10484"/>
              <a:gd name="connsiteX6-2007" fmla="*/ 10079 w 10432"/>
              <a:gd name="connsiteY6-2008" fmla="*/ 9893 h 10484"/>
              <a:gd name="connsiteX7-2009" fmla="*/ 10410 w 10432"/>
              <a:gd name="connsiteY7-2010" fmla="*/ 5340 h 10484"/>
              <a:gd name="connsiteX8-2011" fmla="*/ 9928 w 10432"/>
              <a:gd name="connsiteY8-2012" fmla="*/ 444 h 10484"/>
              <a:gd name="connsiteX0-2013" fmla="*/ 9988 w 10492"/>
              <a:gd name="connsiteY0-2014" fmla="*/ 444 h 10557"/>
              <a:gd name="connsiteX1-2015" fmla="*/ 5287 w 10492"/>
              <a:gd name="connsiteY1-2016" fmla="*/ 88 h 10557"/>
              <a:gd name="connsiteX2-2017" fmla="*/ 554 w 10492"/>
              <a:gd name="connsiteY2-2018" fmla="*/ 526 h 10557"/>
              <a:gd name="connsiteX3-2019" fmla="*/ 64 w 10492"/>
              <a:gd name="connsiteY3-2020" fmla="*/ 5051 h 10557"/>
              <a:gd name="connsiteX4-2021" fmla="*/ 601 w 10492"/>
              <a:gd name="connsiteY4-2022" fmla="*/ 10051 h 10557"/>
              <a:gd name="connsiteX5-2023" fmla="*/ 5385 w 10492"/>
              <a:gd name="connsiteY5-2024" fmla="*/ 10370 h 10557"/>
              <a:gd name="connsiteX6-2025" fmla="*/ 10139 w 10492"/>
              <a:gd name="connsiteY6-2026" fmla="*/ 9893 h 10557"/>
              <a:gd name="connsiteX7-2027" fmla="*/ 10470 w 10492"/>
              <a:gd name="connsiteY7-2028" fmla="*/ 5340 h 10557"/>
              <a:gd name="connsiteX8-2029" fmla="*/ 9988 w 10492"/>
              <a:gd name="connsiteY8-2030" fmla="*/ 444 h 10557"/>
              <a:gd name="connsiteX0-2031" fmla="*/ 9928 w 10432"/>
              <a:gd name="connsiteY0-2032" fmla="*/ 444 h 10515"/>
              <a:gd name="connsiteX1-2033" fmla="*/ 5227 w 10432"/>
              <a:gd name="connsiteY1-2034" fmla="*/ 88 h 10515"/>
              <a:gd name="connsiteX2-2035" fmla="*/ 494 w 10432"/>
              <a:gd name="connsiteY2-2036" fmla="*/ 526 h 10515"/>
              <a:gd name="connsiteX3-2037" fmla="*/ 4 w 10432"/>
              <a:gd name="connsiteY3-2038" fmla="*/ 5051 h 10515"/>
              <a:gd name="connsiteX4-2039" fmla="*/ 541 w 10432"/>
              <a:gd name="connsiteY4-2040" fmla="*/ 10051 h 10515"/>
              <a:gd name="connsiteX5-2041" fmla="*/ 5325 w 10432"/>
              <a:gd name="connsiteY5-2042" fmla="*/ 10370 h 10515"/>
              <a:gd name="connsiteX6-2043" fmla="*/ 10079 w 10432"/>
              <a:gd name="connsiteY6-2044" fmla="*/ 9893 h 10515"/>
              <a:gd name="connsiteX7-2045" fmla="*/ 10410 w 10432"/>
              <a:gd name="connsiteY7-2046" fmla="*/ 5340 h 10515"/>
              <a:gd name="connsiteX8-2047" fmla="*/ 9928 w 10432"/>
              <a:gd name="connsiteY8-2048" fmla="*/ 444 h 10515"/>
              <a:gd name="connsiteX0-2049" fmla="*/ 9934 w 10438"/>
              <a:gd name="connsiteY0-2050" fmla="*/ 444 h 10584"/>
              <a:gd name="connsiteX1-2051" fmla="*/ 5233 w 10438"/>
              <a:gd name="connsiteY1-2052" fmla="*/ 88 h 10584"/>
              <a:gd name="connsiteX2-2053" fmla="*/ 500 w 10438"/>
              <a:gd name="connsiteY2-2054" fmla="*/ 526 h 10584"/>
              <a:gd name="connsiteX3-2055" fmla="*/ 10 w 10438"/>
              <a:gd name="connsiteY3-2056" fmla="*/ 5051 h 10584"/>
              <a:gd name="connsiteX4-2057" fmla="*/ 666 w 10438"/>
              <a:gd name="connsiteY4-2058" fmla="*/ 10158 h 10584"/>
              <a:gd name="connsiteX5-2059" fmla="*/ 5331 w 10438"/>
              <a:gd name="connsiteY5-2060" fmla="*/ 10370 h 10584"/>
              <a:gd name="connsiteX6-2061" fmla="*/ 10085 w 10438"/>
              <a:gd name="connsiteY6-2062" fmla="*/ 9893 h 10584"/>
              <a:gd name="connsiteX7-2063" fmla="*/ 10416 w 10438"/>
              <a:gd name="connsiteY7-2064" fmla="*/ 5340 h 10584"/>
              <a:gd name="connsiteX8-2065" fmla="*/ 9934 w 10438"/>
              <a:gd name="connsiteY8-2066" fmla="*/ 444 h 10584"/>
              <a:gd name="connsiteX0-2067" fmla="*/ 9934 w 10438"/>
              <a:gd name="connsiteY0-2068" fmla="*/ 444 h 10605"/>
              <a:gd name="connsiteX1-2069" fmla="*/ 5233 w 10438"/>
              <a:gd name="connsiteY1-2070" fmla="*/ 88 h 10605"/>
              <a:gd name="connsiteX2-2071" fmla="*/ 500 w 10438"/>
              <a:gd name="connsiteY2-2072" fmla="*/ 526 h 10605"/>
              <a:gd name="connsiteX3-2073" fmla="*/ 10 w 10438"/>
              <a:gd name="connsiteY3-2074" fmla="*/ 5051 h 10605"/>
              <a:gd name="connsiteX4-2075" fmla="*/ 666 w 10438"/>
              <a:gd name="connsiteY4-2076" fmla="*/ 10158 h 10605"/>
              <a:gd name="connsiteX5-2077" fmla="*/ 5331 w 10438"/>
              <a:gd name="connsiteY5-2078" fmla="*/ 10370 h 10605"/>
              <a:gd name="connsiteX6-2079" fmla="*/ 10085 w 10438"/>
              <a:gd name="connsiteY6-2080" fmla="*/ 9893 h 10605"/>
              <a:gd name="connsiteX7-2081" fmla="*/ 10416 w 10438"/>
              <a:gd name="connsiteY7-2082" fmla="*/ 5340 h 10605"/>
              <a:gd name="connsiteX8-2083" fmla="*/ 9934 w 10438"/>
              <a:gd name="connsiteY8-2084" fmla="*/ 444 h 10605"/>
              <a:gd name="connsiteX0-2085" fmla="*/ 9934 w 10438"/>
              <a:gd name="connsiteY0-2086" fmla="*/ 444 h 10497"/>
              <a:gd name="connsiteX1-2087" fmla="*/ 5233 w 10438"/>
              <a:gd name="connsiteY1-2088" fmla="*/ 88 h 10497"/>
              <a:gd name="connsiteX2-2089" fmla="*/ 500 w 10438"/>
              <a:gd name="connsiteY2-2090" fmla="*/ 526 h 10497"/>
              <a:gd name="connsiteX3-2091" fmla="*/ 10 w 10438"/>
              <a:gd name="connsiteY3-2092" fmla="*/ 5051 h 10497"/>
              <a:gd name="connsiteX4-2093" fmla="*/ 666 w 10438"/>
              <a:gd name="connsiteY4-2094" fmla="*/ 10158 h 10497"/>
              <a:gd name="connsiteX5-2095" fmla="*/ 5331 w 10438"/>
              <a:gd name="connsiteY5-2096" fmla="*/ 10370 h 10497"/>
              <a:gd name="connsiteX6-2097" fmla="*/ 10085 w 10438"/>
              <a:gd name="connsiteY6-2098" fmla="*/ 9893 h 10497"/>
              <a:gd name="connsiteX7-2099" fmla="*/ 10416 w 10438"/>
              <a:gd name="connsiteY7-2100" fmla="*/ 5340 h 10497"/>
              <a:gd name="connsiteX8-2101" fmla="*/ 9934 w 10438"/>
              <a:gd name="connsiteY8-2102" fmla="*/ 444 h 10497"/>
              <a:gd name="connsiteX0-2103" fmla="*/ 9934 w 10455"/>
              <a:gd name="connsiteY0-2104" fmla="*/ 444 h 10491"/>
              <a:gd name="connsiteX1-2105" fmla="*/ 5233 w 10455"/>
              <a:gd name="connsiteY1-2106" fmla="*/ 88 h 10491"/>
              <a:gd name="connsiteX2-2107" fmla="*/ 500 w 10455"/>
              <a:gd name="connsiteY2-2108" fmla="*/ 526 h 10491"/>
              <a:gd name="connsiteX3-2109" fmla="*/ 10 w 10455"/>
              <a:gd name="connsiteY3-2110" fmla="*/ 5051 h 10491"/>
              <a:gd name="connsiteX4-2111" fmla="*/ 666 w 10455"/>
              <a:gd name="connsiteY4-2112" fmla="*/ 10158 h 10491"/>
              <a:gd name="connsiteX5-2113" fmla="*/ 5331 w 10455"/>
              <a:gd name="connsiteY5-2114" fmla="*/ 10370 h 10491"/>
              <a:gd name="connsiteX6-2115" fmla="*/ 10133 w 10455"/>
              <a:gd name="connsiteY6-2116" fmla="*/ 10000 h 10491"/>
              <a:gd name="connsiteX7-2117" fmla="*/ 10416 w 10455"/>
              <a:gd name="connsiteY7-2118" fmla="*/ 5340 h 10491"/>
              <a:gd name="connsiteX8-2119" fmla="*/ 9934 w 10455"/>
              <a:gd name="connsiteY8-2120" fmla="*/ 444 h 10491"/>
              <a:gd name="connsiteX0-2121" fmla="*/ 9994 w 10455"/>
              <a:gd name="connsiteY0-2122" fmla="*/ 435 h 10503"/>
              <a:gd name="connsiteX1-2123" fmla="*/ 5233 w 10455"/>
              <a:gd name="connsiteY1-2124" fmla="*/ 100 h 10503"/>
              <a:gd name="connsiteX2-2125" fmla="*/ 500 w 10455"/>
              <a:gd name="connsiteY2-2126" fmla="*/ 538 h 10503"/>
              <a:gd name="connsiteX3-2127" fmla="*/ 10 w 10455"/>
              <a:gd name="connsiteY3-2128" fmla="*/ 5063 h 10503"/>
              <a:gd name="connsiteX4-2129" fmla="*/ 666 w 10455"/>
              <a:gd name="connsiteY4-2130" fmla="*/ 10170 h 10503"/>
              <a:gd name="connsiteX5-2131" fmla="*/ 5331 w 10455"/>
              <a:gd name="connsiteY5-2132" fmla="*/ 10382 h 10503"/>
              <a:gd name="connsiteX6-2133" fmla="*/ 10133 w 10455"/>
              <a:gd name="connsiteY6-2134" fmla="*/ 10012 h 10503"/>
              <a:gd name="connsiteX7-2135" fmla="*/ 10416 w 10455"/>
              <a:gd name="connsiteY7-2136" fmla="*/ 5352 h 10503"/>
              <a:gd name="connsiteX8-2137" fmla="*/ 9994 w 10455"/>
              <a:gd name="connsiteY8-2138" fmla="*/ 435 h 10503"/>
              <a:gd name="connsiteX0-2139" fmla="*/ 9994 w 10541"/>
              <a:gd name="connsiteY0-2140" fmla="*/ 435 h 10503"/>
              <a:gd name="connsiteX1-2141" fmla="*/ 5233 w 10541"/>
              <a:gd name="connsiteY1-2142" fmla="*/ 100 h 10503"/>
              <a:gd name="connsiteX2-2143" fmla="*/ 500 w 10541"/>
              <a:gd name="connsiteY2-2144" fmla="*/ 538 h 10503"/>
              <a:gd name="connsiteX3-2145" fmla="*/ 10 w 10541"/>
              <a:gd name="connsiteY3-2146" fmla="*/ 5063 h 10503"/>
              <a:gd name="connsiteX4-2147" fmla="*/ 666 w 10541"/>
              <a:gd name="connsiteY4-2148" fmla="*/ 10170 h 10503"/>
              <a:gd name="connsiteX5-2149" fmla="*/ 5331 w 10541"/>
              <a:gd name="connsiteY5-2150" fmla="*/ 10382 h 10503"/>
              <a:gd name="connsiteX6-2151" fmla="*/ 10133 w 10541"/>
              <a:gd name="connsiteY6-2152" fmla="*/ 10012 h 10503"/>
              <a:gd name="connsiteX7-2153" fmla="*/ 10535 w 10541"/>
              <a:gd name="connsiteY7-2154" fmla="*/ 5331 h 10503"/>
              <a:gd name="connsiteX8-2155" fmla="*/ 9994 w 10541"/>
              <a:gd name="connsiteY8-2156" fmla="*/ 435 h 10503"/>
              <a:gd name="connsiteX0-2157" fmla="*/ 9994 w 10550"/>
              <a:gd name="connsiteY0-2158" fmla="*/ 435 h 10500"/>
              <a:gd name="connsiteX1-2159" fmla="*/ 5233 w 10550"/>
              <a:gd name="connsiteY1-2160" fmla="*/ 100 h 10500"/>
              <a:gd name="connsiteX2-2161" fmla="*/ 500 w 10550"/>
              <a:gd name="connsiteY2-2162" fmla="*/ 538 h 10500"/>
              <a:gd name="connsiteX3-2163" fmla="*/ 10 w 10550"/>
              <a:gd name="connsiteY3-2164" fmla="*/ 5063 h 10500"/>
              <a:gd name="connsiteX4-2165" fmla="*/ 666 w 10550"/>
              <a:gd name="connsiteY4-2166" fmla="*/ 10170 h 10500"/>
              <a:gd name="connsiteX5-2167" fmla="*/ 5331 w 10550"/>
              <a:gd name="connsiteY5-2168" fmla="*/ 10382 h 10500"/>
              <a:gd name="connsiteX6-2169" fmla="*/ 10181 w 10550"/>
              <a:gd name="connsiteY6-2170" fmla="*/ 10055 h 10500"/>
              <a:gd name="connsiteX7-2171" fmla="*/ 10535 w 10550"/>
              <a:gd name="connsiteY7-2172" fmla="*/ 5331 h 10500"/>
              <a:gd name="connsiteX8-2173" fmla="*/ 9994 w 10550"/>
              <a:gd name="connsiteY8-2174" fmla="*/ 435 h 10500"/>
              <a:gd name="connsiteX0-2175" fmla="*/ 9994 w 10550"/>
              <a:gd name="connsiteY0-2176" fmla="*/ 435 h 10528"/>
              <a:gd name="connsiteX1-2177" fmla="*/ 5233 w 10550"/>
              <a:gd name="connsiteY1-2178" fmla="*/ 100 h 10528"/>
              <a:gd name="connsiteX2-2179" fmla="*/ 500 w 10550"/>
              <a:gd name="connsiteY2-2180" fmla="*/ 538 h 10528"/>
              <a:gd name="connsiteX3-2181" fmla="*/ 10 w 10550"/>
              <a:gd name="connsiteY3-2182" fmla="*/ 5063 h 10528"/>
              <a:gd name="connsiteX4-2183" fmla="*/ 666 w 10550"/>
              <a:gd name="connsiteY4-2184" fmla="*/ 10213 h 10528"/>
              <a:gd name="connsiteX5-2185" fmla="*/ 5331 w 10550"/>
              <a:gd name="connsiteY5-2186" fmla="*/ 10382 h 10528"/>
              <a:gd name="connsiteX6-2187" fmla="*/ 10181 w 10550"/>
              <a:gd name="connsiteY6-2188" fmla="*/ 10055 h 10528"/>
              <a:gd name="connsiteX7-2189" fmla="*/ 10535 w 10550"/>
              <a:gd name="connsiteY7-2190" fmla="*/ 5331 h 10528"/>
              <a:gd name="connsiteX8-2191" fmla="*/ 9994 w 10550"/>
              <a:gd name="connsiteY8-2192" fmla="*/ 435 h 10528"/>
              <a:gd name="connsiteX0-2193" fmla="*/ 9991 w 10547"/>
              <a:gd name="connsiteY0-2194" fmla="*/ 435 h 10528"/>
              <a:gd name="connsiteX1-2195" fmla="*/ 5230 w 10547"/>
              <a:gd name="connsiteY1-2196" fmla="*/ 100 h 10528"/>
              <a:gd name="connsiteX2-2197" fmla="*/ 497 w 10547"/>
              <a:gd name="connsiteY2-2198" fmla="*/ 538 h 10528"/>
              <a:gd name="connsiteX3-2199" fmla="*/ 7 w 10547"/>
              <a:gd name="connsiteY3-2200" fmla="*/ 5063 h 10528"/>
              <a:gd name="connsiteX4-2201" fmla="*/ 663 w 10547"/>
              <a:gd name="connsiteY4-2202" fmla="*/ 10213 h 10528"/>
              <a:gd name="connsiteX5-2203" fmla="*/ 5328 w 10547"/>
              <a:gd name="connsiteY5-2204" fmla="*/ 10382 h 10528"/>
              <a:gd name="connsiteX6-2205" fmla="*/ 10178 w 10547"/>
              <a:gd name="connsiteY6-2206" fmla="*/ 10055 h 10528"/>
              <a:gd name="connsiteX7-2207" fmla="*/ 10532 w 10547"/>
              <a:gd name="connsiteY7-2208" fmla="*/ 5331 h 10528"/>
              <a:gd name="connsiteX8-2209" fmla="*/ 9991 w 10547"/>
              <a:gd name="connsiteY8-2210" fmla="*/ 435 h 10528"/>
              <a:gd name="connsiteX0-2211" fmla="*/ 9999 w 10555"/>
              <a:gd name="connsiteY0-2212" fmla="*/ 435 h 10528"/>
              <a:gd name="connsiteX1-2213" fmla="*/ 5238 w 10555"/>
              <a:gd name="connsiteY1-2214" fmla="*/ 100 h 10528"/>
              <a:gd name="connsiteX2-2215" fmla="*/ 481 w 10555"/>
              <a:gd name="connsiteY2-2216" fmla="*/ 559 h 10528"/>
              <a:gd name="connsiteX3-2217" fmla="*/ 15 w 10555"/>
              <a:gd name="connsiteY3-2218" fmla="*/ 5063 h 10528"/>
              <a:gd name="connsiteX4-2219" fmla="*/ 671 w 10555"/>
              <a:gd name="connsiteY4-2220" fmla="*/ 10213 h 10528"/>
              <a:gd name="connsiteX5-2221" fmla="*/ 5336 w 10555"/>
              <a:gd name="connsiteY5-2222" fmla="*/ 10382 h 10528"/>
              <a:gd name="connsiteX6-2223" fmla="*/ 10186 w 10555"/>
              <a:gd name="connsiteY6-2224" fmla="*/ 10055 h 10528"/>
              <a:gd name="connsiteX7-2225" fmla="*/ 10540 w 10555"/>
              <a:gd name="connsiteY7-2226" fmla="*/ 5331 h 10528"/>
              <a:gd name="connsiteX8-2227" fmla="*/ 9999 w 10555"/>
              <a:gd name="connsiteY8-2228" fmla="*/ 435 h 10528"/>
              <a:gd name="connsiteX0-2229" fmla="*/ 9999 w 10555"/>
              <a:gd name="connsiteY0-2230" fmla="*/ 457 h 10550"/>
              <a:gd name="connsiteX1-2231" fmla="*/ 5238 w 10555"/>
              <a:gd name="connsiteY1-2232" fmla="*/ 122 h 10550"/>
              <a:gd name="connsiteX2-2233" fmla="*/ 481 w 10555"/>
              <a:gd name="connsiteY2-2234" fmla="*/ 581 h 10550"/>
              <a:gd name="connsiteX3-2235" fmla="*/ 15 w 10555"/>
              <a:gd name="connsiteY3-2236" fmla="*/ 5085 h 10550"/>
              <a:gd name="connsiteX4-2237" fmla="*/ 671 w 10555"/>
              <a:gd name="connsiteY4-2238" fmla="*/ 10235 h 10550"/>
              <a:gd name="connsiteX5-2239" fmla="*/ 5336 w 10555"/>
              <a:gd name="connsiteY5-2240" fmla="*/ 10404 h 10550"/>
              <a:gd name="connsiteX6-2241" fmla="*/ 10186 w 10555"/>
              <a:gd name="connsiteY6-2242" fmla="*/ 10077 h 10550"/>
              <a:gd name="connsiteX7-2243" fmla="*/ 10540 w 10555"/>
              <a:gd name="connsiteY7-2244" fmla="*/ 5353 h 10550"/>
              <a:gd name="connsiteX8-2245" fmla="*/ 9999 w 10555"/>
              <a:gd name="connsiteY8-2246" fmla="*/ 457 h 10550"/>
              <a:gd name="connsiteX0-2247" fmla="*/ 9987 w 10555"/>
              <a:gd name="connsiteY0-2248" fmla="*/ 409 h 10566"/>
              <a:gd name="connsiteX1-2249" fmla="*/ 5238 w 10555"/>
              <a:gd name="connsiteY1-2250" fmla="*/ 138 h 10566"/>
              <a:gd name="connsiteX2-2251" fmla="*/ 481 w 10555"/>
              <a:gd name="connsiteY2-2252" fmla="*/ 597 h 10566"/>
              <a:gd name="connsiteX3-2253" fmla="*/ 15 w 10555"/>
              <a:gd name="connsiteY3-2254" fmla="*/ 5101 h 10566"/>
              <a:gd name="connsiteX4-2255" fmla="*/ 671 w 10555"/>
              <a:gd name="connsiteY4-2256" fmla="*/ 10251 h 10566"/>
              <a:gd name="connsiteX5-2257" fmla="*/ 5336 w 10555"/>
              <a:gd name="connsiteY5-2258" fmla="*/ 10420 h 10566"/>
              <a:gd name="connsiteX6-2259" fmla="*/ 10186 w 10555"/>
              <a:gd name="connsiteY6-2260" fmla="*/ 10093 h 10566"/>
              <a:gd name="connsiteX7-2261" fmla="*/ 10540 w 10555"/>
              <a:gd name="connsiteY7-2262" fmla="*/ 5369 h 10566"/>
              <a:gd name="connsiteX8-2263" fmla="*/ 9987 w 10555"/>
              <a:gd name="connsiteY8-2264" fmla="*/ 409 h 10566"/>
              <a:gd name="connsiteX0-2265" fmla="*/ 9987 w 10555"/>
              <a:gd name="connsiteY0-2266" fmla="*/ 409 h 10566"/>
              <a:gd name="connsiteX1-2267" fmla="*/ 5238 w 10555"/>
              <a:gd name="connsiteY1-2268" fmla="*/ 138 h 10566"/>
              <a:gd name="connsiteX2-2269" fmla="*/ 481 w 10555"/>
              <a:gd name="connsiteY2-2270" fmla="*/ 597 h 10566"/>
              <a:gd name="connsiteX3-2271" fmla="*/ 15 w 10555"/>
              <a:gd name="connsiteY3-2272" fmla="*/ 5101 h 10566"/>
              <a:gd name="connsiteX4-2273" fmla="*/ 671 w 10555"/>
              <a:gd name="connsiteY4-2274" fmla="*/ 10251 h 10566"/>
              <a:gd name="connsiteX5-2275" fmla="*/ 5336 w 10555"/>
              <a:gd name="connsiteY5-2276" fmla="*/ 10420 h 10566"/>
              <a:gd name="connsiteX6-2277" fmla="*/ 10186 w 10555"/>
              <a:gd name="connsiteY6-2278" fmla="*/ 10093 h 10566"/>
              <a:gd name="connsiteX7-2279" fmla="*/ 10540 w 10555"/>
              <a:gd name="connsiteY7-2280" fmla="*/ 5369 h 10566"/>
              <a:gd name="connsiteX8-2281" fmla="*/ 9987 w 10555"/>
              <a:gd name="connsiteY8-2282" fmla="*/ 409 h 10566"/>
              <a:gd name="connsiteX0-2283" fmla="*/ 9987 w 10555"/>
              <a:gd name="connsiteY0-2284" fmla="*/ 409 h 10566"/>
              <a:gd name="connsiteX1-2285" fmla="*/ 5238 w 10555"/>
              <a:gd name="connsiteY1-2286" fmla="*/ 138 h 10566"/>
              <a:gd name="connsiteX2-2287" fmla="*/ 481 w 10555"/>
              <a:gd name="connsiteY2-2288" fmla="*/ 597 h 10566"/>
              <a:gd name="connsiteX3-2289" fmla="*/ 15 w 10555"/>
              <a:gd name="connsiteY3-2290" fmla="*/ 5101 h 10566"/>
              <a:gd name="connsiteX4-2291" fmla="*/ 671 w 10555"/>
              <a:gd name="connsiteY4-2292" fmla="*/ 10251 h 10566"/>
              <a:gd name="connsiteX5-2293" fmla="*/ 5336 w 10555"/>
              <a:gd name="connsiteY5-2294" fmla="*/ 10420 h 10566"/>
              <a:gd name="connsiteX6-2295" fmla="*/ 10186 w 10555"/>
              <a:gd name="connsiteY6-2296" fmla="*/ 10093 h 10566"/>
              <a:gd name="connsiteX7-2297" fmla="*/ 10540 w 10555"/>
              <a:gd name="connsiteY7-2298" fmla="*/ 5369 h 10566"/>
              <a:gd name="connsiteX8-2299" fmla="*/ 9987 w 10555"/>
              <a:gd name="connsiteY8-2300" fmla="*/ 409 h 10566"/>
              <a:gd name="connsiteX0-2301" fmla="*/ 9987 w 10547"/>
              <a:gd name="connsiteY0-2302" fmla="*/ 409 h 10564"/>
              <a:gd name="connsiteX1-2303" fmla="*/ 5238 w 10547"/>
              <a:gd name="connsiteY1-2304" fmla="*/ 138 h 10564"/>
              <a:gd name="connsiteX2-2305" fmla="*/ 481 w 10547"/>
              <a:gd name="connsiteY2-2306" fmla="*/ 597 h 10564"/>
              <a:gd name="connsiteX3-2307" fmla="*/ 15 w 10547"/>
              <a:gd name="connsiteY3-2308" fmla="*/ 5101 h 10564"/>
              <a:gd name="connsiteX4-2309" fmla="*/ 671 w 10547"/>
              <a:gd name="connsiteY4-2310" fmla="*/ 10251 h 10564"/>
              <a:gd name="connsiteX5-2311" fmla="*/ 5336 w 10547"/>
              <a:gd name="connsiteY5-2312" fmla="*/ 10420 h 10564"/>
              <a:gd name="connsiteX6-2313" fmla="*/ 10150 w 10547"/>
              <a:gd name="connsiteY6-2314" fmla="*/ 10136 h 10564"/>
              <a:gd name="connsiteX7-2315" fmla="*/ 10540 w 10547"/>
              <a:gd name="connsiteY7-2316" fmla="*/ 5369 h 10564"/>
              <a:gd name="connsiteX8-2317" fmla="*/ 9987 w 10547"/>
              <a:gd name="connsiteY8-2318" fmla="*/ 409 h 10564"/>
              <a:gd name="connsiteX0-2319" fmla="*/ 9987 w 10547"/>
              <a:gd name="connsiteY0-2320" fmla="*/ 454 h 10609"/>
              <a:gd name="connsiteX1-2321" fmla="*/ 5238 w 10547"/>
              <a:gd name="connsiteY1-2322" fmla="*/ 76 h 10609"/>
              <a:gd name="connsiteX2-2323" fmla="*/ 481 w 10547"/>
              <a:gd name="connsiteY2-2324" fmla="*/ 642 h 10609"/>
              <a:gd name="connsiteX3-2325" fmla="*/ 15 w 10547"/>
              <a:gd name="connsiteY3-2326" fmla="*/ 5146 h 10609"/>
              <a:gd name="connsiteX4-2327" fmla="*/ 671 w 10547"/>
              <a:gd name="connsiteY4-2328" fmla="*/ 10296 h 10609"/>
              <a:gd name="connsiteX5-2329" fmla="*/ 5336 w 10547"/>
              <a:gd name="connsiteY5-2330" fmla="*/ 10465 h 10609"/>
              <a:gd name="connsiteX6-2331" fmla="*/ 10150 w 10547"/>
              <a:gd name="connsiteY6-2332" fmla="*/ 10181 h 10609"/>
              <a:gd name="connsiteX7-2333" fmla="*/ 10540 w 10547"/>
              <a:gd name="connsiteY7-2334" fmla="*/ 5414 h 10609"/>
              <a:gd name="connsiteX8-2335" fmla="*/ 9987 w 10547"/>
              <a:gd name="connsiteY8-2336" fmla="*/ 454 h 10609"/>
              <a:gd name="connsiteX0-2337" fmla="*/ 9981 w 10541"/>
              <a:gd name="connsiteY0-2338" fmla="*/ 454 h 10623"/>
              <a:gd name="connsiteX1-2339" fmla="*/ 5232 w 10541"/>
              <a:gd name="connsiteY1-2340" fmla="*/ 76 h 10623"/>
              <a:gd name="connsiteX2-2341" fmla="*/ 475 w 10541"/>
              <a:gd name="connsiteY2-2342" fmla="*/ 642 h 10623"/>
              <a:gd name="connsiteX3-2343" fmla="*/ 9 w 10541"/>
              <a:gd name="connsiteY3-2344" fmla="*/ 5146 h 10623"/>
              <a:gd name="connsiteX4-2345" fmla="*/ 570 w 10541"/>
              <a:gd name="connsiteY4-2346" fmla="*/ 10317 h 10623"/>
              <a:gd name="connsiteX5-2347" fmla="*/ 5330 w 10541"/>
              <a:gd name="connsiteY5-2348" fmla="*/ 10465 h 10623"/>
              <a:gd name="connsiteX6-2349" fmla="*/ 10144 w 10541"/>
              <a:gd name="connsiteY6-2350" fmla="*/ 10181 h 10623"/>
              <a:gd name="connsiteX7-2351" fmla="*/ 10534 w 10541"/>
              <a:gd name="connsiteY7-2352" fmla="*/ 5414 h 10623"/>
              <a:gd name="connsiteX8-2353" fmla="*/ 9981 w 10541"/>
              <a:gd name="connsiteY8-2354" fmla="*/ 454 h 106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203" y="connsiteY6-204"/>
              </a:cxn>
              <a:cxn ang="0">
                <a:pos x="connsiteX7-359" y="connsiteY7-360"/>
              </a:cxn>
              <a:cxn ang="0">
                <a:pos x="connsiteX8-553" y="connsiteY8-554"/>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lstStyle/>
          <a:p>
            <a:endParaRPr lang="en-US" sz="2400"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1" fmla="*/ 172122 w 6378151"/>
              <a:gd name="connsiteY0-2" fmla="*/ 161365 h 1143000"/>
              <a:gd name="connsiteX1-3" fmla="*/ 6378151 w 6378151"/>
              <a:gd name="connsiteY1-4" fmla="*/ 0 h 1143000"/>
              <a:gd name="connsiteX2-5" fmla="*/ 6378151 w 6378151"/>
              <a:gd name="connsiteY2-6" fmla="*/ 1143000 h 1143000"/>
              <a:gd name="connsiteX3-7" fmla="*/ 0 w 6378151"/>
              <a:gd name="connsiteY3-8" fmla="*/ 1143000 h 1143000"/>
              <a:gd name="connsiteX4-9" fmla="*/ 172122 w 6378151"/>
              <a:gd name="connsiteY4-10" fmla="*/ 161365 h 1143000"/>
              <a:gd name="connsiteX0-11" fmla="*/ 172122 w 6378151"/>
              <a:gd name="connsiteY0-12" fmla="*/ 161365 h 1143000"/>
              <a:gd name="connsiteX1-13" fmla="*/ 6378151 w 6378151"/>
              <a:gd name="connsiteY1-14" fmla="*/ 0 h 1143000"/>
              <a:gd name="connsiteX2-15" fmla="*/ 6378151 w 6378151"/>
              <a:gd name="connsiteY2-16" fmla="*/ 1143000 h 1143000"/>
              <a:gd name="connsiteX3-17" fmla="*/ 0 w 6378151"/>
              <a:gd name="connsiteY3-18" fmla="*/ 1143000 h 1143000"/>
              <a:gd name="connsiteX4-19" fmla="*/ 172122 w 6378151"/>
              <a:gd name="connsiteY4-20" fmla="*/ 161365 h 1143000"/>
              <a:gd name="connsiteX0-21" fmla="*/ 204395 w 6378151"/>
              <a:gd name="connsiteY0-22" fmla="*/ 182880 h 1143000"/>
              <a:gd name="connsiteX1-23" fmla="*/ 6378151 w 6378151"/>
              <a:gd name="connsiteY1-24" fmla="*/ 0 h 1143000"/>
              <a:gd name="connsiteX2-25" fmla="*/ 6378151 w 6378151"/>
              <a:gd name="connsiteY2-26" fmla="*/ 1143000 h 1143000"/>
              <a:gd name="connsiteX3-27" fmla="*/ 0 w 6378151"/>
              <a:gd name="connsiteY3-28" fmla="*/ 1143000 h 1143000"/>
              <a:gd name="connsiteX4-29" fmla="*/ 204395 w 6378151"/>
              <a:gd name="connsiteY4-30" fmla="*/ 182880 h 1143000"/>
              <a:gd name="connsiteX0-31" fmla="*/ 204395 w 6378151"/>
              <a:gd name="connsiteY0-32" fmla="*/ 182880 h 1143000"/>
              <a:gd name="connsiteX1-33" fmla="*/ 6378151 w 6378151"/>
              <a:gd name="connsiteY1-34" fmla="*/ 0 h 1143000"/>
              <a:gd name="connsiteX2-35" fmla="*/ 6378151 w 6378151"/>
              <a:gd name="connsiteY2-36" fmla="*/ 1143000 h 1143000"/>
              <a:gd name="connsiteX3-37" fmla="*/ 0 w 6378151"/>
              <a:gd name="connsiteY3-38" fmla="*/ 1143000 h 1143000"/>
              <a:gd name="connsiteX4-39" fmla="*/ 204395 w 6378151"/>
              <a:gd name="connsiteY4-40" fmla="*/ 182880 h 1143000"/>
              <a:gd name="connsiteX0-41" fmla="*/ 204395 w 6378151"/>
              <a:gd name="connsiteY0-42" fmla="*/ 182880 h 1143000"/>
              <a:gd name="connsiteX1-43" fmla="*/ 6378151 w 6378151"/>
              <a:gd name="connsiteY1-44" fmla="*/ 0 h 1143000"/>
              <a:gd name="connsiteX2-45" fmla="*/ 6378151 w 6378151"/>
              <a:gd name="connsiteY2-46" fmla="*/ 1143000 h 1143000"/>
              <a:gd name="connsiteX3-47" fmla="*/ 0 w 6378151"/>
              <a:gd name="connsiteY3-48" fmla="*/ 1143000 h 1143000"/>
              <a:gd name="connsiteX4-49" fmla="*/ 204395 w 6378151"/>
              <a:gd name="connsiteY4-50" fmla="*/ 182880 h 1143000"/>
              <a:gd name="connsiteX0-51" fmla="*/ 204395 w 6378151"/>
              <a:gd name="connsiteY0-52" fmla="*/ 182880 h 1143000"/>
              <a:gd name="connsiteX1-53" fmla="*/ 6378151 w 6378151"/>
              <a:gd name="connsiteY1-54" fmla="*/ 0 h 1143000"/>
              <a:gd name="connsiteX2-55" fmla="*/ 6378151 w 6378151"/>
              <a:gd name="connsiteY2-56" fmla="*/ 1143000 h 1143000"/>
              <a:gd name="connsiteX3-57" fmla="*/ 0 w 6378151"/>
              <a:gd name="connsiteY3-58" fmla="*/ 1143000 h 1143000"/>
              <a:gd name="connsiteX4-59" fmla="*/ 204395 w 6378151"/>
              <a:gd name="connsiteY4-60" fmla="*/ 182880 h 1143000"/>
              <a:gd name="connsiteX0-61" fmla="*/ 204395 w 6378151"/>
              <a:gd name="connsiteY0-62" fmla="*/ 74634 h 1034754"/>
              <a:gd name="connsiteX1-63" fmla="*/ 6119967 w 6378151"/>
              <a:gd name="connsiteY1-64" fmla="*/ 63876 h 1034754"/>
              <a:gd name="connsiteX2-65" fmla="*/ 6378151 w 6378151"/>
              <a:gd name="connsiteY2-66" fmla="*/ 1034754 h 1034754"/>
              <a:gd name="connsiteX3-67" fmla="*/ 0 w 6378151"/>
              <a:gd name="connsiteY3-68" fmla="*/ 1034754 h 1034754"/>
              <a:gd name="connsiteX4-69" fmla="*/ 204395 w 6378151"/>
              <a:gd name="connsiteY4-70" fmla="*/ 74634 h 1034754"/>
              <a:gd name="connsiteX0-71" fmla="*/ 204395 w 6378151"/>
              <a:gd name="connsiteY0-72" fmla="*/ 82083 h 1042203"/>
              <a:gd name="connsiteX1-73" fmla="*/ 6044663 w 6378151"/>
              <a:gd name="connsiteY1-74" fmla="*/ 39052 h 1042203"/>
              <a:gd name="connsiteX2-75" fmla="*/ 6378151 w 6378151"/>
              <a:gd name="connsiteY2-76" fmla="*/ 1042203 h 1042203"/>
              <a:gd name="connsiteX3-77" fmla="*/ 0 w 6378151"/>
              <a:gd name="connsiteY3-78" fmla="*/ 1042203 h 1042203"/>
              <a:gd name="connsiteX4-79" fmla="*/ 204395 w 6378151"/>
              <a:gd name="connsiteY4-80" fmla="*/ 82083 h 1042203"/>
              <a:gd name="connsiteX0-81" fmla="*/ 204395 w 6378151"/>
              <a:gd name="connsiteY0-82" fmla="*/ 82083 h 1042203"/>
              <a:gd name="connsiteX1-83" fmla="*/ 6044663 w 6378151"/>
              <a:gd name="connsiteY1-84" fmla="*/ 39052 h 1042203"/>
              <a:gd name="connsiteX2-85" fmla="*/ 6378151 w 6378151"/>
              <a:gd name="connsiteY2-86" fmla="*/ 1042203 h 1042203"/>
              <a:gd name="connsiteX3-87" fmla="*/ 0 w 6378151"/>
              <a:gd name="connsiteY3-88" fmla="*/ 1042203 h 1042203"/>
              <a:gd name="connsiteX4-89" fmla="*/ 204395 w 6378151"/>
              <a:gd name="connsiteY4-90" fmla="*/ 82083 h 1042203"/>
              <a:gd name="connsiteX0-91" fmla="*/ 204395 w 6378151"/>
              <a:gd name="connsiteY0-92" fmla="*/ 209708 h 1169828"/>
              <a:gd name="connsiteX1-93" fmla="*/ 6044663 w 6378151"/>
              <a:gd name="connsiteY1-94" fmla="*/ 166677 h 1169828"/>
              <a:gd name="connsiteX2-95" fmla="*/ 6378151 w 6378151"/>
              <a:gd name="connsiteY2-96" fmla="*/ 1169828 h 1169828"/>
              <a:gd name="connsiteX3-97" fmla="*/ 0 w 6378151"/>
              <a:gd name="connsiteY3-98" fmla="*/ 1169828 h 1169828"/>
              <a:gd name="connsiteX4-99" fmla="*/ 204395 w 6378151"/>
              <a:gd name="connsiteY4-100" fmla="*/ 209708 h 1169828"/>
              <a:gd name="connsiteX0-101" fmla="*/ 204395 w 6378151"/>
              <a:gd name="connsiteY0-102" fmla="*/ 216207 h 1176327"/>
              <a:gd name="connsiteX1-103" fmla="*/ 6044663 w 6378151"/>
              <a:gd name="connsiteY1-104" fmla="*/ 173176 h 1176327"/>
              <a:gd name="connsiteX2-105" fmla="*/ 6378151 w 6378151"/>
              <a:gd name="connsiteY2-106" fmla="*/ 1176327 h 1176327"/>
              <a:gd name="connsiteX3-107" fmla="*/ 0 w 6378151"/>
              <a:gd name="connsiteY3-108" fmla="*/ 1176327 h 1176327"/>
              <a:gd name="connsiteX4-109" fmla="*/ 204395 w 6378151"/>
              <a:gd name="connsiteY4-110" fmla="*/ 216207 h 1176327"/>
              <a:gd name="connsiteX0-111" fmla="*/ 311971 w 6378151"/>
              <a:gd name="connsiteY0-112" fmla="*/ 179132 h 1203798"/>
              <a:gd name="connsiteX1-113" fmla="*/ 6044663 w 6378151"/>
              <a:gd name="connsiteY1-114" fmla="*/ 200647 h 1203798"/>
              <a:gd name="connsiteX2-115" fmla="*/ 6378151 w 6378151"/>
              <a:gd name="connsiteY2-116" fmla="*/ 1203798 h 1203798"/>
              <a:gd name="connsiteX3-117" fmla="*/ 0 w 6378151"/>
              <a:gd name="connsiteY3-118" fmla="*/ 1203798 h 1203798"/>
              <a:gd name="connsiteX4-119" fmla="*/ 311971 w 6378151"/>
              <a:gd name="connsiteY4-120" fmla="*/ 179132 h 1203798"/>
              <a:gd name="connsiteX0-121" fmla="*/ 311971 w 6378151"/>
              <a:gd name="connsiteY0-122" fmla="*/ 179132 h 1203798"/>
              <a:gd name="connsiteX1-123" fmla="*/ 6044663 w 6378151"/>
              <a:gd name="connsiteY1-124" fmla="*/ 200647 h 1203798"/>
              <a:gd name="connsiteX2-125" fmla="*/ 6378151 w 6378151"/>
              <a:gd name="connsiteY2-126" fmla="*/ 1203798 h 1203798"/>
              <a:gd name="connsiteX3-127" fmla="*/ 0 w 6378151"/>
              <a:gd name="connsiteY3-128" fmla="*/ 1203798 h 1203798"/>
              <a:gd name="connsiteX4-129" fmla="*/ 311971 w 6378151"/>
              <a:gd name="connsiteY4-130" fmla="*/ 179132 h 1203798"/>
              <a:gd name="connsiteX0-131" fmla="*/ 311971 w 6378151"/>
              <a:gd name="connsiteY0-132" fmla="*/ 171490 h 1196156"/>
              <a:gd name="connsiteX1-133" fmla="*/ 6044663 w 6378151"/>
              <a:gd name="connsiteY1-134" fmla="*/ 193005 h 1196156"/>
              <a:gd name="connsiteX2-135" fmla="*/ 6378151 w 6378151"/>
              <a:gd name="connsiteY2-136" fmla="*/ 1196156 h 1196156"/>
              <a:gd name="connsiteX3-137" fmla="*/ 0 w 6378151"/>
              <a:gd name="connsiteY3-138" fmla="*/ 1196156 h 1196156"/>
              <a:gd name="connsiteX4-139" fmla="*/ 311971 w 6378151"/>
              <a:gd name="connsiteY4-140" fmla="*/ 171490 h 1196156"/>
              <a:gd name="connsiteX0-141" fmla="*/ 311971 w 6378151"/>
              <a:gd name="connsiteY0-142" fmla="*/ 140008 h 1164674"/>
              <a:gd name="connsiteX1-143" fmla="*/ 6044663 w 6378151"/>
              <a:gd name="connsiteY1-144" fmla="*/ 161523 h 1164674"/>
              <a:gd name="connsiteX2-145" fmla="*/ 6378151 w 6378151"/>
              <a:gd name="connsiteY2-146" fmla="*/ 1164674 h 1164674"/>
              <a:gd name="connsiteX3-147" fmla="*/ 0 w 6378151"/>
              <a:gd name="connsiteY3-148" fmla="*/ 1164674 h 1164674"/>
              <a:gd name="connsiteX4-149" fmla="*/ 311971 w 6378151"/>
              <a:gd name="connsiteY4-150" fmla="*/ 140008 h 1164674"/>
              <a:gd name="connsiteX0-151" fmla="*/ 311971 w 6378151"/>
              <a:gd name="connsiteY0-152" fmla="*/ 130732 h 1155398"/>
              <a:gd name="connsiteX1-153" fmla="*/ 6044663 w 6378151"/>
              <a:gd name="connsiteY1-154" fmla="*/ 152247 h 1155398"/>
              <a:gd name="connsiteX2-155" fmla="*/ 6378151 w 6378151"/>
              <a:gd name="connsiteY2-156" fmla="*/ 1155398 h 1155398"/>
              <a:gd name="connsiteX3-157" fmla="*/ 0 w 6378151"/>
              <a:gd name="connsiteY3-158" fmla="*/ 1155398 h 1155398"/>
              <a:gd name="connsiteX4-159" fmla="*/ 311971 w 6378151"/>
              <a:gd name="connsiteY4-160" fmla="*/ 130732 h 1155398"/>
              <a:gd name="connsiteX0-161" fmla="*/ 311971 w 6378151"/>
              <a:gd name="connsiteY0-162" fmla="*/ 116775 h 1141441"/>
              <a:gd name="connsiteX1-163" fmla="*/ 5947844 w 6378151"/>
              <a:gd name="connsiteY1-164" fmla="*/ 159805 h 1141441"/>
              <a:gd name="connsiteX2-165" fmla="*/ 6378151 w 6378151"/>
              <a:gd name="connsiteY2-166" fmla="*/ 1141441 h 1141441"/>
              <a:gd name="connsiteX3-167" fmla="*/ 0 w 6378151"/>
              <a:gd name="connsiteY3-168" fmla="*/ 1141441 h 1141441"/>
              <a:gd name="connsiteX4-169" fmla="*/ 311971 w 6378151"/>
              <a:gd name="connsiteY4-170" fmla="*/ 116775 h 1141441"/>
              <a:gd name="connsiteX0-171" fmla="*/ 311971 w 6378151"/>
              <a:gd name="connsiteY0-172" fmla="*/ 152822 h 1177488"/>
              <a:gd name="connsiteX1-173" fmla="*/ 6033906 w 6378151"/>
              <a:gd name="connsiteY1-174" fmla="*/ 142064 h 1177488"/>
              <a:gd name="connsiteX2-175" fmla="*/ 6378151 w 6378151"/>
              <a:gd name="connsiteY2-176" fmla="*/ 1177488 h 1177488"/>
              <a:gd name="connsiteX3-177" fmla="*/ 0 w 6378151"/>
              <a:gd name="connsiteY3-178" fmla="*/ 1177488 h 1177488"/>
              <a:gd name="connsiteX4-179" fmla="*/ 311971 w 6378151"/>
              <a:gd name="connsiteY4-180" fmla="*/ 152822 h 1177488"/>
              <a:gd name="connsiteX0-181" fmla="*/ 311971 w 6378151"/>
              <a:gd name="connsiteY0-182" fmla="*/ 152822 h 1177488"/>
              <a:gd name="connsiteX1-183" fmla="*/ 6033906 w 6378151"/>
              <a:gd name="connsiteY1-184" fmla="*/ 142064 h 1177488"/>
              <a:gd name="connsiteX2-185" fmla="*/ 6378151 w 6378151"/>
              <a:gd name="connsiteY2-186" fmla="*/ 1177488 h 1177488"/>
              <a:gd name="connsiteX3-187" fmla="*/ 0 w 6378151"/>
              <a:gd name="connsiteY3-188" fmla="*/ 1177488 h 1177488"/>
              <a:gd name="connsiteX4-189" fmla="*/ 311971 w 6378151"/>
              <a:gd name="connsiteY4-190" fmla="*/ 152822 h 1177488"/>
              <a:gd name="connsiteX0-191" fmla="*/ 311971 w 6378151"/>
              <a:gd name="connsiteY0-192" fmla="*/ 119570 h 1144236"/>
              <a:gd name="connsiteX1-193" fmla="*/ 6033906 w 6378151"/>
              <a:gd name="connsiteY1-194" fmla="*/ 108812 h 1144236"/>
              <a:gd name="connsiteX2-195" fmla="*/ 6378151 w 6378151"/>
              <a:gd name="connsiteY2-196" fmla="*/ 1144236 h 1144236"/>
              <a:gd name="connsiteX3-197" fmla="*/ 0 w 6378151"/>
              <a:gd name="connsiteY3-198" fmla="*/ 1144236 h 1144236"/>
              <a:gd name="connsiteX4-199" fmla="*/ 311971 w 6378151"/>
              <a:gd name="connsiteY4-200" fmla="*/ 119570 h 1144236"/>
              <a:gd name="connsiteX0-201" fmla="*/ 311971 w 6378151"/>
              <a:gd name="connsiteY0-202" fmla="*/ 16611 h 1041277"/>
              <a:gd name="connsiteX1-203" fmla="*/ 6033906 w 6378151"/>
              <a:gd name="connsiteY1-204" fmla="*/ 5853 h 1041277"/>
              <a:gd name="connsiteX2-205" fmla="*/ 6378151 w 6378151"/>
              <a:gd name="connsiteY2-206" fmla="*/ 1041277 h 1041277"/>
              <a:gd name="connsiteX3-207" fmla="*/ 0 w 6378151"/>
              <a:gd name="connsiteY3-208" fmla="*/ 1041277 h 1041277"/>
              <a:gd name="connsiteX4-209" fmla="*/ 311971 w 6378151"/>
              <a:gd name="connsiteY4-210" fmla="*/ 16611 h 1041277"/>
              <a:gd name="connsiteX0-211" fmla="*/ 311971 w 6378151"/>
              <a:gd name="connsiteY0-212" fmla="*/ 100650 h 1125316"/>
              <a:gd name="connsiteX1-213" fmla="*/ 6033906 w 6378151"/>
              <a:gd name="connsiteY1-214" fmla="*/ 89892 h 1125316"/>
              <a:gd name="connsiteX2-215" fmla="*/ 6378151 w 6378151"/>
              <a:gd name="connsiteY2-216" fmla="*/ 1125316 h 1125316"/>
              <a:gd name="connsiteX3-217" fmla="*/ 0 w 6378151"/>
              <a:gd name="connsiteY3-218" fmla="*/ 1125316 h 1125316"/>
              <a:gd name="connsiteX4-219" fmla="*/ 311971 w 6378151"/>
              <a:gd name="connsiteY4-220" fmla="*/ 100650 h 1125316"/>
              <a:gd name="connsiteX0-221" fmla="*/ 311971 w 6378151"/>
              <a:gd name="connsiteY0-222" fmla="*/ 108062 h 1132728"/>
              <a:gd name="connsiteX1-223" fmla="*/ 6001633 w 6378151"/>
              <a:gd name="connsiteY1-224" fmla="*/ 86546 h 1132728"/>
              <a:gd name="connsiteX2-225" fmla="*/ 6378151 w 6378151"/>
              <a:gd name="connsiteY2-226" fmla="*/ 1132728 h 1132728"/>
              <a:gd name="connsiteX3-227" fmla="*/ 0 w 6378151"/>
              <a:gd name="connsiteY3-228" fmla="*/ 1132728 h 1132728"/>
              <a:gd name="connsiteX4-229" fmla="*/ 311971 w 6378151"/>
              <a:gd name="connsiteY4-230" fmla="*/ 108062 h 1132728"/>
              <a:gd name="connsiteX0-231" fmla="*/ 311971 w 6378151"/>
              <a:gd name="connsiteY0-232" fmla="*/ 108062 h 1132728"/>
              <a:gd name="connsiteX1-233" fmla="*/ 6001633 w 6378151"/>
              <a:gd name="connsiteY1-234" fmla="*/ 86546 h 1132728"/>
              <a:gd name="connsiteX2-235" fmla="*/ 6378151 w 6378151"/>
              <a:gd name="connsiteY2-236" fmla="*/ 1132728 h 1132728"/>
              <a:gd name="connsiteX3-237" fmla="*/ 0 w 6378151"/>
              <a:gd name="connsiteY3-238" fmla="*/ 1132728 h 1132728"/>
              <a:gd name="connsiteX4-239" fmla="*/ 311971 w 6378151"/>
              <a:gd name="connsiteY4-240" fmla="*/ 108062 h 1132728"/>
              <a:gd name="connsiteX0-241" fmla="*/ 311971 w 6378151"/>
              <a:gd name="connsiteY0-242" fmla="*/ 103312 h 1127978"/>
              <a:gd name="connsiteX1-243" fmla="*/ 6001633 w 6378151"/>
              <a:gd name="connsiteY1-244" fmla="*/ 81796 h 1127978"/>
              <a:gd name="connsiteX2-245" fmla="*/ 6378151 w 6378151"/>
              <a:gd name="connsiteY2-246" fmla="*/ 1127978 h 1127978"/>
              <a:gd name="connsiteX3-247" fmla="*/ 0 w 6378151"/>
              <a:gd name="connsiteY3-248" fmla="*/ 1127978 h 1127978"/>
              <a:gd name="connsiteX4-249" fmla="*/ 311971 w 6378151"/>
              <a:gd name="connsiteY4-250" fmla="*/ 103312 h 1127978"/>
              <a:gd name="connsiteX0-251" fmla="*/ 311971 w 6378151"/>
              <a:gd name="connsiteY0-252" fmla="*/ 118455 h 1143121"/>
              <a:gd name="connsiteX1-253" fmla="*/ 6001633 w 6378151"/>
              <a:gd name="connsiteY1-254" fmla="*/ 96939 h 1143121"/>
              <a:gd name="connsiteX2-255" fmla="*/ 6378151 w 6378151"/>
              <a:gd name="connsiteY2-256" fmla="*/ 1143121 h 1143121"/>
              <a:gd name="connsiteX3-257" fmla="*/ 0 w 6378151"/>
              <a:gd name="connsiteY3-258" fmla="*/ 1143121 h 1143121"/>
              <a:gd name="connsiteX4-259" fmla="*/ 311971 w 6378151"/>
              <a:gd name="connsiteY4-260" fmla="*/ 118455 h 1143121"/>
              <a:gd name="connsiteX0-261" fmla="*/ 311971 w 6378151"/>
              <a:gd name="connsiteY0-262" fmla="*/ 118455 h 1143121"/>
              <a:gd name="connsiteX1-263" fmla="*/ 6001633 w 6378151"/>
              <a:gd name="connsiteY1-264" fmla="*/ 96939 h 1143121"/>
              <a:gd name="connsiteX2-265" fmla="*/ 6378151 w 6378151"/>
              <a:gd name="connsiteY2-266" fmla="*/ 1143121 h 1143121"/>
              <a:gd name="connsiteX3-267" fmla="*/ 0 w 6378151"/>
              <a:gd name="connsiteY3-268" fmla="*/ 1143121 h 1143121"/>
              <a:gd name="connsiteX4-269" fmla="*/ 311971 w 6378151"/>
              <a:gd name="connsiteY4-270" fmla="*/ 118455 h 1143121"/>
              <a:gd name="connsiteX0-271" fmla="*/ 311971 w 6378151"/>
              <a:gd name="connsiteY0-272" fmla="*/ 113915 h 1138581"/>
              <a:gd name="connsiteX1-273" fmla="*/ 6001633 w 6378151"/>
              <a:gd name="connsiteY1-274" fmla="*/ 92399 h 1138581"/>
              <a:gd name="connsiteX2-275" fmla="*/ 6378151 w 6378151"/>
              <a:gd name="connsiteY2-276" fmla="*/ 1138581 h 1138581"/>
              <a:gd name="connsiteX3-277" fmla="*/ 0 w 6378151"/>
              <a:gd name="connsiteY3-278" fmla="*/ 1138581 h 1138581"/>
              <a:gd name="connsiteX4-279" fmla="*/ 311971 w 6378151"/>
              <a:gd name="connsiteY4-280" fmla="*/ 113915 h 1138581"/>
              <a:gd name="connsiteX0-281" fmla="*/ 311971 w 6378151"/>
              <a:gd name="connsiteY0-282" fmla="*/ 123022 h 1147688"/>
              <a:gd name="connsiteX1-283" fmla="*/ 6001633 w 6378151"/>
              <a:gd name="connsiteY1-284" fmla="*/ 101506 h 1147688"/>
              <a:gd name="connsiteX2-285" fmla="*/ 6378151 w 6378151"/>
              <a:gd name="connsiteY2-286" fmla="*/ 1147688 h 1147688"/>
              <a:gd name="connsiteX3-287" fmla="*/ 0 w 6378151"/>
              <a:gd name="connsiteY3-288" fmla="*/ 1147688 h 1147688"/>
              <a:gd name="connsiteX4-289" fmla="*/ 311971 w 6378151"/>
              <a:gd name="connsiteY4-290" fmla="*/ 123022 h 1147688"/>
              <a:gd name="connsiteX0-291" fmla="*/ 311971 w 6378151"/>
              <a:gd name="connsiteY0-292" fmla="*/ 123022 h 1147688"/>
              <a:gd name="connsiteX1-293" fmla="*/ 6001633 w 6378151"/>
              <a:gd name="connsiteY1-294" fmla="*/ 101506 h 1147688"/>
              <a:gd name="connsiteX2-295" fmla="*/ 6378151 w 6378151"/>
              <a:gd name="connsiteY2-296" fmla="*/ 1147688 h 1147688"/>
              <a:gd name="connsiteX3-297" fmla="*/ 0 w 6378151"/>
              <a:gd name="connsiteY3-298" fmla="*/ 1147688 h 1147688"/>
              <a:gd name="connsiteX4-299" fmla="*/ 311971 w 6378151"/>
              <a:gd name="connsiteY4-300" fmla="*/ 123022 h 1147688"/>
              <a:gd name="connsiteX0-301" fmla="*/ 311971 w 6378151"/>
              <a:gd name="connsiteY0-302" fmla="*/ 123022 h 1147688"/>
              <a:gd name="connsiteX1-303" fmla="*/ 6001633 w 6378151"/>
              <a:gd name="connsiteY1-304" fmla="*/ 101506 h 1147688"/>
              <a:gd name="connsiteX2-305" fmla="*/ 6378151 w 6378151"/>
              <a:gd name="connsiteY2-306" fmla="*/ 1147688 h 1147688"/>
              <a:gd name="connsiteX3-307" fmla="*/ 0 w 6378151"/>
              <a:gd name="connsiteY3-308" fmla="*/ 1147688 h 1147688"/>
              <a:gd name="connsiteX4-309" fmla="*/ 311971 w 6378151"/>
              <a:gd name="connsiteY4-310" fmla="*/ 123022 h 1147688"/>
              <a:gd name="connsiteX0-311" fmla="*/ 311971 w 6378151"/>
              <a:gd name="connsiteY0-312" fmla="*/ 123022 h 1147688"/>
              <a:gd name="connsiteX1-313" fmla="*/ 6001633 w 6378151"/>
              <a:gd name="connsiteY1-314" fmla="*/ 101506 h 1147688"/>
              <a:gd name="connsiteX2-315" fmla="*/ 6378151 w 6378151"/>
              <a:gd name="connsiteY2-316" fmla="*/ 1147688 h 1147688"/>
              <a:gd name="connsiteX3-317" fmla="*/ 0 w 6378151"/>
              <a:gd name="connsiteY3-318" fmla="*/ 1147688 h 1147688"/>
              <a:gd name="connsiteX4-319" fmla="*/ 311971 w 6378151"/>
              <a:gd name="connsiteY4-320" fmla="*/ 123022 h 1147688"/>
              <a:gd name="connsiteX0-321" fmla="*/ 311971 w 6378151"/>
              <a:gd name="connsiteY0-322" fmla="*/ 123022 h 1147688"/>
              <a:gd name="connsiteX1-323" fmla="*/ 6001633 w 6378151"/>
              <a:gd name="connsiteY1-324" fmla="*/ 101506 h 1147688"/>
              <a:gd name="connsiteX2-325" fmla="*/ 6378151 w 6378151"/>
              <a:gd name="connsiteY2-326" fmla="*/ 1147688 h 1147688"/>
              <a:gd name="connsiteX3-327" fmla="*/ 0 w 6378151"/>
              <a:gd name="connsiteY3-328" fmla="*/ 1147688 h 1147688"/>
              <a:gd name="connsiteX4-329" fmla="*/ 311971 w 6378151"/>
              <a:gd name="connsiteY4-330" fmla="*/ 123022 h 11476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1" fmla="*/ 172122 w 6378151"/>
              <a:gd name="connsiteY0-2" fmla="*/ 161365 h 1143000"/>
              <a:gd name="connsiteX1-3" fmla="*/ 6378151 w 6378151"/>
              <a:gd name="connsiteY1-4" fmla="*/ 0 h 1143000"/>
              <a:gd name="connsiteX2-5" fmla="*/ 6378151 w 6378151"/>
              <a:gd name="connsiteY2-6" fmla="*/ 1143000 h 1143000"/>
              <a:gd name="connsiteX3-7" fmla="*/ 0 w 6378151"/>
              <a:gd name="connsiteY3-8" fmla="*/ 1143000 h 1143000"/>
              <a:gd name="connsiteX4-9" fmla="*/ 172122 w 6378151"/>
              <a:gd name="connsiteY4-10" fmla="*/ 161365 h 1143000"/>
              <a:gd name="connsiteX0-11" fmla="*/ 172122 w 6378151"/>
              <a:gd name="connsiteY0-12" fmla="*/ 161365 h 1143000"/>
              <a:gd name="connsiteX1-13" fmla="*/ 6378151 w 6378151"/>
              <a:gd name="connsiteY1-14" fmla="*/ 0 h 1143000"/>
              <a:gd name="connsiteX2-15" fmla="*/ 6378151 w 6378151"/>
              <a:gd name="connsiteY2-16" fmla="*/ 1143000 h 1143000"/>
              <a:gd name="connsiteX3-17" fmla="*/ 0 w 6378151"/>
              <a:gd name="connsiteY3-18" fmla="*/ 1143000 h 1143000"/>
              <a:gd name="connsiteX4-19" fmla="*/ 172122 w 6378151"/>
              <a:gd name="connsiteY4-20" fmla="*/ 161365 h 1143000"/>
              <a:gd name="connsiteX0-21" fmla="*/ 204395 w 6378151"/>
              <a:gd name="connsiteY0-22" fmla="*/ 182880 h 1143000"/>
              <a:gd name="connsiteX1-23" fmla="*/ 6378151 w 6378151"/>
              <a:gd name="connsiteY1-24" fmla="*/ 0 h 1143000"/>
              <a:gd name="connsiteX2-25" fmla="*/ 6378151 w 6378151"/>
              <a:gd name="connsiteY2-26" fmla="*/ 1143000 h 1143000"/>
              <a:gd name="connsiteX3-27" fmla="*/ 0 w 6378151"/>
              <a:gd name="connsiteY3-28" fmla="*/ 1143000 h 1143000"/>
              <a:gd name="connsiteX4-29" fmla="*/ 204395 w 6378151"/>
              <a:gd name="connsiteY4-30" fmla="*/ 182880 h 1143000"/>
              <a:gd name="connsiteX0-31" fmla="*/ 204395 w 6378151"/>
              <a:gd name="connsiteY0-32" fmla="*/ 182880 h 1143000"/>
              <a:gd name="connsiteX1-33" fmla="*/ 6378151 w 6378151"/>
              <a:gd name="connsiteY1-34" fmla="*/ 0 h 1143000"/>
              <a:gd name="connsiteX2-35" fmla="*/ 6378151 w 6378151"/>
              <a:gd name="connsiteY2-36" fmla="*/ 1143000 h 1143000"/>
              <a:gd name="connsiteX3-37" fmla="*/ 0 w 6378151"/>
              <a:gd name="connsiteY3-38" fmla="*/ 1143000 h 1143000"/>
              <a:gd name="connsiteX4-39" fmla="*/ 204395 w 6378151"/>
              <a:gd name="connsiteY4-40" fmla="*/ 182880 h 1143000"/>
              <a:gd name="connsiteX0-41" fmla="*/ 204395 w 6378151"/>
              <a:gd name="connsiteY0-42" fmla="*/ 182880 h 1143000"/>
              <a:gd name="connsiteX1-43" fmla="*/ 6378151 w 6378151"/>
              <a:gd name="connsiteY1-44" fmla="*/ 0 h 1143000"/>
              <a:gd name="connsiteX2-45" fmla="*/ 6378151 w 6378151"/>
              <a:gd name="connsiteY2-46" fmla="*/ 1143000 h 1143000"/>
              <a:gd name="connsiteX3-47" fmla="*/ 0 w 6378151"/>
              <a:gd name="connsiteY3-48" fmla="*/ 1143000 h 1143000"/>
              <a:gd name="connsiteX4-49" fmla="*/ 204395 w 6378151"/>
              <a:gd name="connsiteY4-50" fmla="*/ 182880 h 1143000"/>
              <a:gd name="connsiteX0-51" fmla="*/ 204395 w 6378151"/>
              <a:gd name="connsiteY0-52" fmla="*/ 182880 h 1143000"/>
              <a:gd name="connsiteX1-53" fmla="*/ 6378151 w 6378151"/>
              <a:gd name="connsiteY1-54" fmla="*/ 0 h 1143000"/>
              <a:gd name="connsiteX2-55" fmla="*/ 6378151 w 6378151"/>
              <a:gd name="connsiteY2-56" fmla="*/ 1143000 h 1143000"/>
              <a:gd name="connsiteX3-57" fmla="*/ 0 w 6378151"/>
              <a:gd name="connsiteY3-58" fmla="*/ 1143000 h 1143000"/>
              <a:gd name="connsiteX4-59" fmla="*/ 204395 w 6378151"/>
              <a:gd name="connsiteY4-60" fmla="*/ 182880 h 1143000"/>
              <a:gd name="connsiteX0-61" fmla="*/ 204395 w 6378151"/>
              <a:gd name="connsiteY0-62" fmla="*/ 74634 h 1034754"/>
              <a:gd name="connsiteX1-63" fmla="*/ 6119967 w 6378151"/>
              <a:gd name="connsiteY1-64" fmla="*/ 63876 h 1034754"/>
              <a:gd name="connsiteX2-65" fmla="*/ 6378151 w 6378151"/>
              <a:gd name="connsiteY2-66" fmla="*/ 1034754 h 1034754"/>
              <a:gd name="connsiteX3-67" fmla="*/ 0 w 6378151"/>
              <a:gd name="connsiteY3-68" fmla="*/ 1034754 h 1034754"/>
              <a:gd name="connsiteX4-69" fmla="*/ 204395 w 6378151"/>
              <a:gd name="connsiteY4-70" fmla="*/ 74634 h 1034754"/>
              <a:gd name="connsiteX0-71" fmla="*/ 204395 w 6378151"/>
              <a:gd name="connsiteY0-72" fmla="*/ 82083 h 1042203"/>
              <a:gd name="connsiteX1-73" fmla="*/ 6044663 w 6378151"/>
              <a:gd name="connsiteY1-74" fmla="*/ 39052 h 1042203"/>
              <a:gd name="connsiteX2-75" fmla="*/ 6378151 w 6378151"/>
              <a:gd name="connsiteY2-76" fmla="*/ 1042203 h 1042203"/>
              <a:gd name="connsiteX3-77" fmla="*/ 0 w 6378151"/>
              <a:gd name="connsiteY3-78" fmla="*/ 1042203 h 1042203"/>
              <a:gd name="connsiteX4-79" fmla="*/ 204395 w 6378151"/>
              <a:gd name="connsiteY4-80" fmla="*/ 82083 h 1042203"/>
              <a:gd name="connsiteX0-81" fmla="*/ 204395 w 6378151"/>
              <a:gd name="connsiteY0-82" fmla="*/ 82083 h 1042203"/>
              <a:gd name="connsiteX1-83" fmla="*/ 6044663 w 6378151"/>
              <a:gd name="connsiteY1-84" fmla="*/ 39052 h 1042203"/>
              <a:gd name="connsiteX2-85" fmla="*/ 6378151 w 6378151"/>
              <a:gd name="connsiteY2-86" fmla="*/ 1042203 h 1042203"/>
              <a:gd name="connsiteX3-87" fmla="*/ 0 w 6378151"/>
              <a:gd name="connsiteY3-88" fmla="*/ 1042203 h 1042203"/>
              <a:gd name="connsiteX4-89" fmla="*/ 204395 w 6378151"/>
              <a:gd name="connsiteY4-90" fmla="*/ 82083 h 1042203"/>
              <a:gd name="connsiteX0-91" fmla="*/ 204395 w 6378151"/>
              <a:gd name="connsiteY0-92" fmla="*/ 209708 h 1169828"/>
              <a:gd name="connsiteX1-93" fmla="*/ 6044663 w 6378151"/>
              <a:gd name="connsiteY1-94" fmla="*/ 166677 h 1169828"/>
              <a:gd name="connsiteX2-95" fmla="*/ 6378151 w 6378151"/>
              <a:gd name="connsiteY2-96" fmla="*/ 1169828 h 1169828"/>
              <a:gd name="connsiteX3-97" fmla="*/ 0 w 6378151"/>
              <a:gd name="connsiteY3-98" fmla="*/ 1169828 h 1169828"/>
              <a:gd name="connsiteX4-99" fmla="*/ 204395 w 6378151"/>
              <a:gd name="connsiteY4-100" fmla="*/ 209708 h 1169828"/>
              <a:gd name="connsiteX0-101" fmla="*/ 204395 w 6378151"/>
              <a:gd name="connsiteY0-102" fmla="*/ 216207 h 1176327"/>
              <a:gd name="connsiteX1-103" fmla="*/ 6044663 w 6378151"/>
              <a:gd name="connsiteY1-104" fmla="*/ 173176 h 1176327"/>
              <a:gd name="connsiteX2-105" fmla="*/ 6378151 w 6378151"/>
              <a:gd name="connsiteY2-106" fmla="*/ 1176327 h 1176327"/>
              <a:gd name="connsiteX3-107" fmla="*/ 0 w 6378151"/>
              <a:gd name="connsiteY3-108" fmla="*/ 1176327 h 1176327"/>
              <a:gd name="connsiteX4-109" fmla="*/ 204395 w 6378151"/>
              <a:gd name="connsiteY4-110" fmla="*/ 216207 h 1176327"/>
              <a:gd name="connsiteX0-111" fmla="*/ 311971 w 6378151"/>
              <a:gd name="connsiteY0-112" fmla="*/ 179132 h 1203798"/>
              <a:gd name="connsiteX1-113" fmla="*/ 6044663 w 6378151"/>
              <a:gd name="connsiteY1-114" fmla="*/ 200647 h 1203798"/>
              <a:gd name="connsiteX2-115" fmla="*/ 6378151 w 6378151"/>
              <a:gd name="connsiteY2-116" fmla="*/ 1203798 h 1203798"/>
              <a:gd name="connsiteX3-117" fmla="*/ 0 w 6378151"/>
              <a:gd name="connsiteY3-118" fmla="*/ 1203798 h 1203798"/>
              <a:gd name="connsiteX4-119" fmla="*/ 311971 w 6378151"/>
              <a:gd name="connsiteY4-120" fmla="*/ 179132 h 1203798"/>
              <a:gd name="connsiteX0-121" fmla="*/ 311971 w 6378151"/>
              <a:gd name="connsiteY0-122" fmla="*/ 179132 h 1203798"/>
              <a:gd name="connsiteX1-123" fmla="*/ 6044663 w 6378151"/>
              <a:gd name="connsiteY1-124" fmla="*/ 200647 h 1203798"/>
              <a:gd name="connsiteX2-125" fmla="*/ 6378151 w 6378151"/>
              <a:gd name="connsiteY2-126" fmla="*/ 1203798 h 1203798"/>
              <a:gd name="connsiteX3-127" fmla="*/ 0 w 6378151"/>
              <a:gd name="connsiteY3-128" fmla="*/ 1203798 h 1203798"/>
              <a:gd name="connsiteX4-129" fmla="*/ 311971 w 6378151"/>
              <a:gd name="connsiteY4-130" fmla="*/ 179132 h 1203798"/>
              <a:gd name="connsiteX0-131" fmla="*/ 311971 w 6378151"/>
              <a:gd name="connsiteY0-132" fmla="*/ 171490 h 1196156"/>
              <a:gd name="connsiteX1-133" fmla="*/ 6044663 w 6378151"/>
              <a:gd name="connsiteY1-134" fmla="*/ 193005 h 1196156"/>
              <a:gd name="connsiteX2-135" fmla="*/ 6378151 w 6378151"/>
              <a:gd name="connsiteY2-136" fmla="*/ 1196156 h 1196156"/>
              <a:gd name="connsiteX3-137" fmla="*/ 0 w 6378151"/>
              <a:gd name="connsiteY3-138" fmla="*/ 1196156 h 1196156"/>
              <a:gd name="connsiteX4-139" fmla="*/ 311971 w 6378151"/>
              <a:gd name="connsiteY4-140" fmla="*/ 171490 h 1196156"/>
              <a:gd name="connsiteX0-141" fmla="*/ 311971 w 6378151"/>
              <a:gd name="connsiteY0-142" fmla="*/ 140008 h 1164674"/>
              <a:gd name="connsiteX1-143" fmla="*/ 6044663 w 6378151"/>
              <a:gd name="connsiteY1-144" fmla="*/ 161523 h 1164674"/>
              <a:gd name="connsiteX2-145" fmla="*/ 6378151 w 6378151"/>
              <a:gd name="connsiteY2-146" fmla="*/ 1164674 h 1164674"/>
              <a:gd name="connsiteX3-147" fmla="*/ 0 w 6378151"/>
              <a:gd name="connsiteY3-148" fmla="*/ 1164674 h 1164674"/>
              <a:gd name="connsiteX4-149" fmla="*/ 311971 w 6378151"/>
              <a:gd name="connsiteY4-150" fmla="*/ 140008 h 1164674"/>
              <a:gd name="connsiteX0-151" fmla="*/ 311971 w 6378151"/>
              <a:gd name="connsiteY0-152" fmla="*/ 130732 h 1155398"/>
              <a:gd name="connsiteX1-153" fmla="*/ 6044663 w 6378151"/>
              <a:gd name="connsiteY1-154" fmla="*/ 152247 h 1155398"/>
              <a:gd name="connsiteX2-155" fmla="*/ 6378151 w 6378151"/>
              <a:gd name="connsiteY2-156" fmla="*/ 1155398 h 1155398"/>
              <a:gd name="connsiteX3-157" fmla="*/ 0 w 6378151"/>
              <a:gd name="connsiteY3-158" fmla="*/ 1155398 h 1155398"/>
              <a:gd name="connsiteX4-159" fmla="*/ 311971 w 6378151"/>
              <a:gd name="connsiteY4-160" fmla="*/ 130732 h 1155398"/>
              <a:gd name="connsiteX0-161" fmla="*/ 311971 w 6378151"/>
              <a:gd name="connsiteY0-162" fmla="*/ 116775 h 1141441"/>
              <a:gd name="connsiteX1-163" fmla="*/ 5947844 w 6378151"/>
              <a:gd name="connsiteY1-164" fmla="*/ 159805 h 1141441"/>
              <a:gd name="connsiteX2-165" fmla="*/ 6378151 w 6378151"/>
              <a:gd name="connsiteY2-166" fmla="*/ 1141441 h 1141441"/>
              <a:gd name="connsiteX3-167" fmla="*/ 0 w 6378151"/>
              <a:gd name="connsiteY3-168" fmla="*/ 1141441 h 1141441"/>
              <a:gd name="connsiteX4-169" fmla="*/ 311971 w 6378151"/>
              <a:gd name="connsiteY4-170" fmla="*/ 116775 h 1141441"/>
              <a:gd name="connsiteX0-171" fmla="*/ 311971 w 6378151"/>
              <a:gd name="connsiteY0-172" fmla="*/ 152822 h 1177488"/>
              <a:gd name="connsiteX1-173" fmla="*/ 6033906 w 6378151"/>
              <a:gd name="connsiteY1-174" fmla="*/ 142064 h 1177488"/>
              <a:gd name="connsiteX2-175" fmla="*/ 6378151 w 6378151"/>
              <a:gd name="connsiteY2-176" fmla="*/ 1177488 h 1177488"/>
              <a:gd name="connsiteX3-177" fmla="*/ 0 w 6378151"/>
              <a:gd name="connsiteY3-178" fmla="*/ 1177488 h 1177488"/>
              <a:gd name="connsiteX4-179" fmla="*/ 311971 w 6378151"/>
              <a:gd name="connsiteY4-180" fmla="*/ 152822 h 1177488"/>
              <a:gd name="connsiteX0-181" fmla="*/ 311971 w 6378151"/>
              <a:gd name="connsiteY0-182" fmla="*/ 152822 h 1177488"/>
              <a:gd name="connsiteX1-183" fmla="*/ 6033906 w 6378151"/>
              <a:gd name="connsiteY1-184" fmla="*/ 142064 h 1177488"/>
              <a:gd name="connsiteX2-185" fmla="*/ 6378151 w 6378151"/>
              <a:gd name="connsiteY2-186" fmla="*/ 1177488 h 1177488"/>
              <a:gd name="connsiteX3-187" fmla="*/ 0 w 6378151"/>
              <a:gd name="connsiteY3-188" fmla="*/ 1177488 h 1177488"/>
              <a:gd name="connsiteX4-189" fmla="*/ 311971 w 6378151"/>
              <a:gd name="connsiteY4-190" fmla="*/ 152822 h 1177488"/>
              <a:gd name="connsiteX0-191" fmla="*/ 311971 w 6378151"/>
              <a:gd name="connsiteY0-192" fmla="*/ 119570 h 1144236"/>
              <a:gd name="connsiteX1-193" fmla="*/ 6033906 w 6378151"/>
              <a:gd name="connsiteY1-194" fmla="*/ 108812 h 1144236"/>
              <a:gd name="connsiteX2-195" fmla="*/ 6378151 w 6378151"/>
              <a:gd name="connsiteY2-196" fmla="*/ 1144236 h 1144236"/>
              <a:gd name="connsiteX3-197" fmla="*/ 0 w 6378151"/>
              <a:gd name="connsiteY3-198" fmla="*/ 1144236 h 1144236"/>
              <a:gd name="connsiteX4-199" fmla="*/ 311971 w 6378151"/>
              <a:gd name="connsiteY4-200" fmla="*/ 119570 h 1144236"/>
              <a:gd name="connsiteX0-201" fmla="*/ 311971 w 6378151"/>
              <a:gd name="connsiteY0-202" fmla="*/ 16611 h 1041277"/>
              <a:gd name="connsiteX1-203" fmla="*/ 6033906 w 6378151"/>
              <a:gd name="connsiteY1-204" fmla="*/ 5853 h 1041277"/>
              <a:gd name="connsiteX2-205" fmla="*/ 6378151 w 6378151"/>
              <a:gd name="connsiteY2-206" fmla="*/ 1041277 h 1041277"/>
              <a:gd name="connsiteX3-207" fmla="*/ 0 w 6378151"/>
              <a:gd name="connsiteY3-208" fmla="*/ 1041277 h 1041277"/>
              <a:gd name="connsiteX4-209" fmla="*/ 311971 w 6378151"/>
              <a:gd name="connsiteY4-210" fmla="*/ 16611 h 1041277"/>
              <a:gd name="connsiteX0-211" fmla="*/ 311971 w 6378151"/>
              <a:gd name="connsiteY0-212" fmla="*/ 100650 h 1125316"/>
              <a:gd name="connsiteX1-213" fmla="*/ 6033906 w 6378151"/>
              <a:gd name="connsiteY1-214" fmla="*/ 89892 h 1125316"/>
              <a:gd name="connsiteX2-215" fmla="*/ 6378151 w 6378151"/>
              <a:gd name="connsiteY2-216" fmla="*/ 1125316 h 1125316"/>
              <a:gd name="connsiteX3-217" fmla="*/ 0 w 6378151"/>
              <a:gd name="connsiteY3-218" fmla="*/ 1125316 h 1125316"/>
              <a:gd name="connsiteX4-219" fmla="*/ 311971 w 6378151"/>
              <a:gd name="connsiteY4-220" fmla="*/ 100650 h 1125316"/>
              <a:gd name="connsiteX0-221" fmla="*/ 311971 w 6378151"/>
              <a:gd name="connsiteY0-222" fmla="*/ 108062 h 1132728"/>
              <a:gd name="connsiteX1-223" fmla="*/ 6001633 w 6378151"/>
              <a:gd name="connsiteY1-224" fmla="*/ 86546 h 1132728"/>
              <a:gd name="connsiteX2-225" fmla="*/ 6378151 w 6378151"/>
              <a:gd name="connsiteY2-226" fmla="*/ 1132728 h 1132728"/>
              <a:gd name="connsiteX3-227" fmla="*/ 0 w 6378151"/>
              <a:gd name="connsiteY3-228" fmla="*/ 1132728 h 1132728"/>
              <a:gd name="connsiteX4-229" fmla="*/ 311971 w 6378151"/>
              <a:gd name="connsiteY4-230" fmla="*/ 108062 h 1132728"/>
              <a:gd name="connsiteX0-231" fmla="*/ 311971 w 6378151"/>
              <a:gd name="connsiteY0-232" fmla="*/ 108062 h 1132728"/>
              <a:gd name="connsiteX1-233" fmla="*/ 6001633 w 6378151"/>
              <a:gd name="connsiteY1-234" fmla="*/ 86546 h 1132728"/>
              <a:gd name="connsiteX2-235" fmla="*/ 6378151 w 6378151"/>
              <a:gd name="connsiteY2-236" fmla="*/ 1132728 h 1132728"/>
              <a:gd name="connsiteX3-237" fmla="*/ 0 w 6378151"/>
              <a:gd name="connsiteY3-238" fmla="*/ 1132728 h 1132728"/>
              <a:gd name="connsiteX4-239" fmla="*/ 311971 w 6378151"/>
              <a:gd name="connsiteY4-240" fmla="*/ 108062 h 1132728"/>
              <a:gd name="connsiteX0-241" fmla="*/ 311971 w 6378151"/>
              <a:gd name="connsiteY0-242" fmla="*/ 103312 h 1127978"/>
              <a:gd name="connsiteX1-243" fmla="*/ 6001633 w 6378151"/>
              <a:gd name="connsiteY1-244" fmla="*/ 81796 h 1127978"/>
              <a:gd name="connsiteX2-245" fmla="*/ 6378151 w 6378151"/>
              <a:gd name="connsiteY2-246" fmla="*/ 1127978 h 1127978"/>
              <a:gd name="connsiteX3-247" fmla="*/ 0 w 6378151"/>
              <a:gd name="connsiteY3-248" fmla="*/ 1127978 h 1127978"/>
              <a:gd name="connsiteX4-249" fmla="*/ 311971 w 6378151"/>
              <a:gd name="connsiteY4-250" fmla="*/ 103312 h 1127978"/>
              <a:gd name="connsiteX0-251" fmla="*/ 311971 w 6378151"/>
              <a:gd name="connsiteY0-252" fmla="*/ 118455 h 1143121"/>
              <a:gd name="connsiteX1-253" fmla="*/ 6001633 w 6378151"/>
              <a:gd name="connsiteY1-254" fmla="*/ 96939 h 1143121"/>
              <a:gd name="connsiteX2-255" fmla="*/ 6378151 w 6378151"/>
              <a:gd name="connsiteY2-256" fmla="*/ 1143121 h 1143121"/>
              <a:gd name="connsiteX3-257" fmla="*/ 0 w 6378151"/>
              <a:gd name="connsiteY3-258" fmla="*/ 1143121 h 1143121"/>
              <a:gd name="connsiteX4-259" fmla="*/ 311971 w 6378151"/>
              <a:gd name="connsiteY4-260" fmla="*/ 118455 h 1143121"/>
              <a:gd name="connsiteX0-261" fmla="*/ 311971 w 6378151"/>
              <a:gd name="connsiteY0-262" fmla="*/ 118455 h 1143121"/>
              <a:gd name="connsiteX1-263" fmla="*/ 6001633 w 6378151"/>
              <a:gd name="connsiteY1-264" fmla="*/ 96939 h 1143121"/>
              <a:gd name="connsiteX2-265" fmla="*/ 6378151 w 6378151"/>
              <a:gd name="connsiteY2-266" fmla="*/ 1143121 h 1143121"/>
              <a:gd name="connsiteX3-267" fmla="*/ 0 w 6378151"/>
              <a:gd name="connsiteY3-268" fmla="*/ 1143121 h 1143121"/>
              <a:gd name="connsiteX4-269" fmla="*/ 311971 w 6378151"/>
              <a:gd name="connsiteY4-270" fmla="*/ 118455 h 1143121"/>
              <a:gd name="connsiteX0-271" fmla="*/ 311971 w 6378151"/>
              <a:gd name="connsiteY0-272" fmla="*/ 113915 h 1138581"/>
              <a:gd name="connsiteX1-273" fmla="*/ 6001633 w 6378151"/>
              <a:gd name="connsiteY1-274" fmla="*/ 92399 h 1138581"/>
              <a:gd name="connsiteX2-275" fmla="*/ 6378151 w 6378151"/>
              <a:gd name="connsiteY2-276" fmla="*/ 1138581 h 1138581"/>
              <a:gd name="connsiteX3-277" fmla="*/ 0 w 6378151"/>
              <a:gd name="connsiteY3-278" fmla="*/ 1138581 h 1138581"/>
              <a:gd name="connsiteX4-279" fmla="*/ 311971 w 6378151"/>
              <a:gd name="connsiteY4-280" fmla="*/ 113915 h 1138581"/>
              <a:gd name="connsiteX0-281" fmla="*/ 311971 w 6378151"/>
              <a:gd name="connsiteY0-282" fmla="*/ 123022 h 1147688"/>
              <a:gd name="connsiteX1-283" fmla="*/ 6001633 w 6378151"/>
              <a:gd name="connsiteY1-284" fmla="*/ 101506 h 1147688"/>
              <a:gd name="connsiteX2-285" fmla="*/ 6378151 w 6378151"/>
              <a:gd name="connsiteY2-286" fmla="*/ 1147688 h 1147688"/>
              <a:gd name="connsiteX3-287" fmla="*/ 0 w 6378151"/>
              <a:gd name="connsiteY3-288" fmla="*/ 1147688 h 1147688"/>
              <a:gd name="connsiteX4-289" fmla="*/ 311971 w 6378151"/>
              <a:gd name="connsiteY4-290" fmla="*/ 123022 h 1147688"/>
              <a:gd name="connsiteX0-291" fmla="*/ 311971 w 6378151"/>
              <a:gd name="connsiteY0-292" fmla="*/ 123022 h 1147688"/>
              <a:gd name="connsiteX1-293" fmla="*/ 6001633 w 6378151"/>
              <a:gd name="connsiteY1-294" fmla="*/ 101506 h 1147688"/>
              <a:gd name="connsiteX2-295" fmla="*/ 6378151 w 6378151"/>
              <a:gd name="connsiteY2-296" fmla="*/ 1147688 h 1147688"/>
              <a:gd name="connsiteX3-297" fmla="*/ 0 w 6378151"/>
              <a:gd name="connsiteY3-298" fmla="*/ 1147688 h 1147688"/>
              <a:gd name="connsiteX4-299" fmla="*/ 311971 w 6378151"/>
              <a:gd name="connsiteY4-300" fmla="*/ 123022 h 1147688"/>
              <a:gd name="connsiteX0-301" fmla="*/ 311971 w 6378151"/>
              <a:gd name="connsiteY0-302" fmla="*/ 123022 h 1147688"/>
              <a:gd name="connsiteX1-303" fmla="*/ 6001633 w 6378151"/>
              <a:gd name="connsiteY1-304" fmla="*/ 101506 h 1147688"/>
              <a:gd name="connsiteX2-305" fmla="*/ 6378151 w 6378151"/>
              <a:gd name="connsiteY2-306" fmla="*/ 1147688 h 1147688"/>
              <a:gd name="connsiteX3-307" fmla="*/ 0 w 6378151"/>
              <a:gd name="connsiteY3-308" fmla="*/ 1147688 h 1147688"/>
              <a:gd name="connsiteX4-309" fmla="*/ 311971 w 6378151"/>
              <a:gd name="connsiteY4-310" fmla="*/ 123022 h 1147688"/>
              <a:gd name="connsiteX0-311" fmla="*/ 311971 w 6378151"/>
              <a:gd name="connsiteY0-312" fmla="*/ 123022 h 1147688"/>
              <a:gd name="connsiteX1-313" fmla="*/ 6001633 w 6378151"/>
              <a:gd name="connsiteY1-314" fmla="*/ 101506 h 1147688"/>
              <a:gd name="connsiteX2-315" fmla="*/ 6378151 w 6378151"/>
              <a:gd name="connsiteY2-316" fmla="*/ 1147688 h 1147688"/>
              <a:gd name="connsiteX3-317" fmla="*/ 0 w 6378151"/>
              <a:gd name="connsiteY3-318" fmla="*/ 1147688 h 1147688"/>
              <a:gd name="connsiteX4-319" fmla="*/ 311971 w 6378151"/>
              <a:gd name="connsiteY4-320" fmla="*/ 123022 h 1147688"/>
              <a:gd name="connsiteX0-321" fmla="*/ 311971 w 6378151"/>
              <a:gd name="connsiteY0-322" fmla="*/ 123022 h 1147688"/>
              <a:gd name="connsiteX1-323" fmla="*/ 6001633 w 6378151"/>
              <a:gd name="connsiteY1-324" fmla="*/ 101506 h 1147688"/>
              <a:gd name="connsiteX2-325" fmla="*/ 6378151 w 6378151"/>
              <a:gd name="connsiteY2-326" fmla="*/ 1147688 h 1147688"/>
              <a:gd name="connsiteX3-327" fmla="*/ 0 w 6378151"/>
              <a:gd name="connsiteY3-328" fmla="*/ 1147688 h 1147688"/>
              <a:gd name="connsiteX4-329" fmla="*/ 311971 w 6378151"/>
              <a:gd name="connsiteY4-330" fmla="*/ 123022 h 11476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7" name="Group 16"/>
          <p:cNvGrpSpPr/>
          <p:nvPr userDrawn="1"/>
        </p:nvGrpSpPr>
        <p:grpSpPr>
          <a:xfrm>
            <a:off x="375207" y="1762125"/>
            <a:ext cx="11443218" cy="4803328"/>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userDrawn="1"/>
        </p:nvGrpSpPr>
        <p:grpSpPr>
          <a:xfrm>
            <a:off x="502731" y="341095"/>
            <a:ext cx="2574745" cy="1931059"/>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1" fmla="*/ 9519 w 10001"/>
              <a:gd name="connsiteY0-2" fmla="*/ 986 h 10526"/>
              <a:gd name="connsiteX1-3" fmla="*/ 5107 w 10001"/>
              <a:gd name="connsiteY1-4" fmla="*/ 519 h 10526"/>
              <a:gd name="connsiteX2-5" fmla="*/ 573 w 10001"/>
              <a:gd name="connsiteY2-6" fmla="*/ 798 h 10526"/>
              <a:gd name="connsiteX3-7" fmla="*/ 500 w 10001"/>
              <a:gd name="connsiteY3-8" fmla="*/ 10103 h 10526"/>
              <a:gd name="connsiteX4-9" fmla="*/ 9578 w 10001"/>
              <a:gd name="connsiteY4-10" fmla="*/ 9976 h 10526"/>
              <a:gd name="connsiteX5" fmla="*/ 9519 w 10001"/>
              <a:gd name="connsiteY5" fmla="*/ 986 h 10526"/>
              <a:gd name="connsiteX0-11" fmla="*/ 9561 w 10043"/>
              <a:gd name="connsiteY0-12" fmla="*/ 870 h 10410"/>
              <a:gd name="connsiteX1-13" fmla="*/ 5149 w 10043"/>
              <a:gd name="connsiteY1-14" fmla="*/ 403 h 10410"/>
              <a:gd name="connsiteX2-15" fmla="*/ 533 w 10043"/>
              <a:gd name="connsiteY2-16" fmla="*/ 862 h 10410"/>
              <a:gd name="connsiteX3-17" fmla="*/ 542 w 10043"/>
              <a:gd name="connsiteY3-18" fmla="*/ 9987 h 10410"/>
              <a:gd name="connsiteX4-19" fmla="*/ 9620 w 10043"/>
              <a:gd name="connsiteY4-20" fmla="*/ 9860 h 10410"/>
              <a:gd name="connsiteX5-21" fmla="*/ 9561 w 10043"/>
              <a:gd name="connsiteY5-22" fmla="*/ 870 h 10410"/>
              <a:gd name="connsiteX0-23" fmla="*/ 9572 w 10054"/>
              <a:gd name="connsiteY0-24" fmla="*/ 835 h 10375"/>
              <a:gd name="connsiteX1-25" fmla="*/ 5160 w 10054"/>
              <a:gd name="connsiteY1-26" fmla="*/ 368 h 10375"/>
              <a:gd name="connsiteX2-27" fmla="*/ 544 w 10054"/>
              <a:gd name="connsiteY2-28" fmla="*/ 827 h 10375"/>
              <a:gd name="connsiteX3-29" fmla="*/ 553 w 10054"/>
              <a:gd name="connsiteY3-30" fmla="*/ 9952 h 10375"/>
              <a:gd name="connsiteX4-31" fmla="*/ 9631 w 10054"/>
              <a:gd name="connsiteY4-32" fmla="*/ 9825 h 10375"/>
              <a:gd name="connsiteX5-33" fmla="*/ 9572 w 10054"/>
              <a:gd name="connsiteY5-34" fmla="*/ 835 h 10375"/>
              <a:gd name="connsiteX0-35" fmla="*/ 9532 w 10014"/>
              <a:gd name="connsiteY0-36" fmla="*/ 835 h 10375"/>
              <a:gd name="connsiteX1-37" fmla="*/ 5120 w 10014"/>
              <a:gd name="connsiteY1-38" fmla="*/ 368 h 10375"/>
              <a:gd name="connsiteX2-39" fmla="*/ 504 w 10014"/>
              <a:gd name="connsiteY2-40" fmla="*/ 827 h 10375"/>
              <a:gd name="connsiteX3-41" fmla="*/ 513 w 10014"/>
              <a:gd name="connsiteY3-42" fmla="*/ 9952 h 10375"/>
              <a:gd name="connsiteX4-43" fmla="*/ 9591 w 10014"/>
              <a:gd name="connsiteY4-44" fmla="*/ 9825 h 10375"/>
              <a:gd name="connsiteX5-45" fmla="*/ 9532 w 10014"/>
              <a:gd name="connsiteY5-46" fmla="*/ 835 h 10375"/>
              <a:gd name="connsiteX0-47" fmla="*/ 9532 w 10014"/>
              <a:gd name="connsiteY0-48" fmla="*/ 653 h 10193"/>
              <a:gd name="connsiteX1-49" fmla="*/ 5120 w 10014"/>
              <a:gd name="connsiteY1-50" fmla="*/ 186 h 10193"/>
              <a:gd name="connsiteX2-51" fmla="*/ 504 w 10014"/>
              <a:gd name="connsiteY2-52" fmla="*/ 645 h 10193"/>
              <a:gd name="connsiteX3-53" fmla="*/ 513 w 10014"/>
              <a:gd name="connsiteY3-54" fmla="*/ 9770 h 10193"/>
              <a:gd name="connsiteX4-55" fmla="*/ 9591 w 10014"/>
              <a:gd name="connsiteY4-56" fmla="*/ 9643 h 10193"/>
              <a:gd name="connsiteX5-57" fmla="*/ 9532 w 10014"/>
              <a:gd name="connsiteY5-58" fmla="*/ 653 h 10193"/>
              <a:gd name="connsiteX0-59" fmla="*/ 9532 w 10014"/>
              <a:gd name="connsiteY0-60" fmla="*/ 579 h 10119"/>
              <a:gd name="connsiteX1-61" fmla="*/ 5120 w 10014"/>
              <a:gd name="connsiteY1-62" fmla="*/ 112 h 10119"/>
              <a:gd name="connsiteX2-63" fmla="*/ 504 w 10014"/>
              <a:gd name="connsiteY2-64" fmla="*/ 571 h 10119"/>
              <a:gd name="connsiteX3-65" fmla="*/ 513 w 10014"/>
              <a:gd name="connsiteY3-66" fmla="*/ 9696 h 10119"/>
              <a:gd name="connsiteX4-67" fmla="*/ 9591 w 10014"/>
              <a:gd name="connsiteY4-68" fmla="*/ 9569 h 10119"/>
              <a:gd name="connsiteX5-69" fmla="*/ 9532 w 10014"/>
              <a:gd name="connsiteY5-70" fmla="*/ 579 h 10119"/>
              <a:gd name="connsiteX0-71" fmla="*/ 9560 w 10042"/>
              <a:gd name="connsiteY0-72" fmla="*/ 783 h 10323"/>
              <a:gd name="connsiteX1-73" fmla="*/ 5132 w 10042"/>
              <a:gd name="connsiteY1-74" fmla="*/ 521 h 10323"/>
              <a:gd name="connsiteX2-75" fmla="*/ 532 w 10042"/>
              <a:gd name="connsiteY2-76" fmla="*/ 775 h 10323"/>
              <a:gd name="connsiteX3-77" fmla="*/ 541 w 10042"/>
              <a:gd name="connsiteY3-78" fmla="*/ 9900 h 10323"/>
              <a:gd name="connsiteX4-79" fmla="*/ 9619 w 10042"/>
              <a:gd name="connsiteY4-80" fmla="*/ 9773 h 10323"/>
              <a:gd name="connsiteX5-81" fmla="*/ 9560 w 10042"/>
              <a:gd name="connsiteY5-82" fmla="*/ 783 h 10323"/>
              <a:gd name="connsiteX0-83" fmla="*/ 9562 w 10044"/>
              <a:gd name="connsiteY0-84" fmla="*/ 560 h 10100"/>
              <a:gd name="connsiteX1-85" fmla="*/ 5134 w 10044"/>
              <a:gd name="connsiteY1-86" fmla="*/ 298 h 10100"/>
              <a:gd name="connsiteX2-87" fmla="*/ 534 w 10044"/>
              <a:gd name="connsiteY2-88" fmla="*/ 552 h 10100"/>
              <a:gd name="connsiteX3-89" fmla="*/ 543 w 10044"/>
              <a:gd name="connsiteY3-90" fmla="*/ 9677 h 10100"/>
              <a:gd name="connsiteX4-91" fmla="*/ 9621 w 10044"/>
              <a:gd name="connsiteY4-92" fmla="*/ 9550 h 10100"/>
              <a:gd name="connsiteX5-93" fmla="*/ 9562 w 10044"/>
              <a:gd name="connsiteY5-94" fmla="*/ 560 h 10100"/>
              <a:gd name="connsiteX0-95" fmla="*/ 9598 w 10080"/>
              <a:gd name="connsiteY0-96" fmla="*/ 482 h 10022"/>
              <a:gd name="connsiteX1-97" fmla="*/ 5170 w 10080"/>
              <a:gd name="connsiteY1-98" fmla="*/ 220 h 10022"/>
              <a:gd name="connsiteX2-99" fmla="*/ 504 w 10080"/>
              <a:gd name="connsiteY2-100" fmla="*/ 602 h 10022"/>
              <a:gd name="connsiteX3-101" fmla="*/ 579 w 10080"/>
              <a:gd name="connsiteY3-102" fmla="*/ 9599 h 10022"/>
              <a:gd name="connsiteX4-103" fmla="*/ 9657 w 10080"/>
              <a:gd name="connsiteY4-104" fmla="*/ 9472 h 10022"/>
              <a:gd name="connsiteX5-105" fmla="*/ 9598 w 10080"/>
              <a:gd name="connsiteY5-106" fmla="*/ 482 h 10022"/>
              <a:gd name="connsiteX0-107" fmla="*/ 9553 w 10035"/>
              <a:gd name="connsiteY0-108" fmla="*/ 453 h 9993"/>
              <a:gd name="connsiteX1-109" fmla="*/ 5125 w 10035"/>
              <a:gd name="connsiteY1-110" fmla="*/ 191 h 9993"/>
              <a:gd name="connsiteX2-111" fmla="*/ 459 w 10035"/>
              <a:gd name="connsiteY2-112" fmla="*/ 573 h 9993"/>
              <a:gd name="connsiteX3-113" fmla="*/ 534 w 10035"/>
              <a:gd name="connsiteY3-114" fmla="*/ 9570 h 9993"/>
              <a:gd name="connsiteX4-115" fmla="*/ 9612 w 10035"/>
              <a:gd name="connsiteY4-116" fmla="*/ 9443 h 9993"/>
              <a:gd name="connsiteX5-117" fmla="*/ 9553 w 10035"/>
              <a:gd name="connsiteY5-118" fmla="*/ 453 h 9993"/>
              <a:gd name="connsiteX0-119" fmla="*/ 9520 w 10000"/>
              <a:gd name="connsiteY0-120" fmla="*/ 453 h 10000"/>
              <a:gd name="connsiteX1-121" fmla="*/ 5107 w 10000"/>
              <a:gd name="connsiteY1-122" fmla="*/ 191 h 10000"/>
              <a:gd name="connsiteX2-123" fmla="*/ 457 w 10000"/>
              <a:gd name="connsiteY2-124" fmla="*/ 573 h 10000"/>
              <a:gd name="connsiteX3-125" fmla="*/ 532 w 10000"/>
              <a:gd name="connsiteY3-126" fmla="*/ 9577 h 10000"/>
              <a:gd name="connsiteX4-127" fmla="*/ 9578 w 10000"/>
              <a:gd name="connsiteY4-128" fmla="*/ 9450 h 10000"/>
              <a:gd name="connsiteX5-129" fmla="*/ 9520 w 10000"/>
              <a:gd name="connsiteY5-130" fmla="*/ 453 h 10000"/>
              <a:gd name="connsiteX0-131" fmla="*/ 9520 w 10000"/>
              <a:gd name="connsiteY0-132" fmla="*/ 445 h 9992"/>
              <a:gd name="connsiteX1-133" fmla="*/ 5107 w 10000"/>
              <a:gd name="connsiteY1-134" fmla="*/ 183 h 9992"/>
              <a:gd name="connsiteX2-135" fmla="*/ 457 w 10000"/>
              <a:gd name="connsiteY2-136" fmla="*/ 565 h 9992"/>
              <a:gd name="connsiteX3-137" fmla="*/ 532 w 10000"/>
              <a:gd name="connsiteY3-138" fmla="*/ 9569 h 9992"/>
              <a:gd name="connsiteX4-139" fmla="*/ 9578 w 10000"/>
              <a:gd name="connsiteY4-140" fmla="*/ 9442 h 9992"/>
              <a:gd name="connsiteX5-141" fmla="*/ 9520 w 10000"/>
              <a:gd name="connsiteY5-142" fmla="*/ 445 h 9992"/>
              <a:gd name="connsiteX0-143" fmla="*/ 9561 w 10041"/>
              <a:gd name="connsiteY0-144" fmla="*/ 695 h 10250"/>
              <a:gd name="connsiteX1-145" fmla="*/ 5115 w 10041"/>
              <a:gd name="connsiteY1-146" fmla="*/ 356 h 10250"/>
              <a:gd name="connsiteX2-147" fmla="*/ 498 w 10041"/>
              <a:gd name="connsiteY2-148" fmla="*/ 815 h 10250"/>
              <a:gd name="connsiteX3-149" fmla="*/ 573 w 10041"/>
              <a:gd name="connsiteY3-150" fmla="*/ 9827 h 10250"/>
              <a:gd name="connsiteX4-151" fmla="*/ 9619 w 10041"/>
              <a:gd name="connsiteY4-152" fmla="*/ 9700 h 10250"/>
              <a:gd name="connsiteX5-153" fmla="*/ 9561 w 10041"/>
              <a:gd name="connsiteY5-154" fmla="*/ 695 h 10250"/>
              <a:gd name="connsiteX0-155" fmla="*/ 9561 w 9999"/>
              <a:gd name="connsiteY0-156" fmla="*/ 695 h 10250"/>
              <a:gd name="connsiteX1-157" fmla="*/ 5115 w 9999"/>
              <a:gd name="connsiteY1-158" fmla="*/ 356 h 10250"/>
              <a:gd name="connsiteX2-159" fmla="*/ 498 w 9999"/>
              <a:gd name="connsiteY2-160" fmla="*/ 815 h 10250"/>
              <a:gd name="connsiteX3-161" fmla="*/ 573 w 9999"/>
              <a:gd name="connsiteY3-162" fmla="*/ 9827 h 10250"/>
              <a:gd name="connsiteX4-163" fmla="*/ 9619 w 9999"/>
              <a:gd name="connsiteY4-164" fmla="*/ 9700 h 10250"/>
              <a:gd name="connsiteX5-165" fmla="*/ 9561 w 9999"/>
              <a:gd name="connsiteY5-166" fmla="*/ 695 h 10250"/>
              <a:gd name="connsiteX0-167" fmla="*/ 9562 w 10000"/>
              <a:gd name="connsiteY0-168" fmla="*/ 678 h 10000"/>
              <a:gd name="connsiteX1-169" fmla="*/ 5116 w 10000"/>
              <a:gd name="connsiteY1-170" fmla="*/ 347 h 10000"/>
              <a:gd name="connsiteX2-171" fmla="*/ 498 w 10000"/>
              <a:gd name="connsiteY2-172" fmla="*/ 795 h 10000"/>
              <a:gd name="connsiteX3-173" fmla="*/ 573 w 10000"/>
              <a:gd name="connsiteY3-174" fmla="*/ 9587 h 10000"/>
              <a:gd name="connsiteX4-175" fmla="*/ 9620 w 10000"/>
              <a:gd name="connsiteY4-176" fmla="*/ 9463 h 10000"/>
              <a:gd name="connsiteX5-177" fmla="*/ 9562 w 10000"/>
              <a:gd name="connsiteY5-178" fmla="*/ 678 h 10000"/>
              <a:gd name="connsiteX0-179" fmla="*/ 9598 w 10036"/>
              <a:gd name="connsiteY0-180" fmla="*/ 678 h 10408"/>
              <a:gd name="connsiteX1-181" fmla="*/ 5152 w 10036"/>
              <a:gd name="connsiteY1-182" fmla="*/ 347 h 10408"/>
              <a:gd name="connsiteX2-183" fmla="*/ 534 w 10036"/>
              <a:gd name="connsiteY2-184" fmla="*/ 795 h 10408"/>
              <a:gd name="connsiteX3-185" fmla="*/ 609 w 10036"/>
              <a:gd name="connsiteY3-186" fmla="*/ 9587 h 10408"/>
              <a:gd name="connsiteX4-187" fmla="*/ 5168 w 10036"/>
              <a:gd name="connsiteY4-188" fmla="*/ 10029 h 10408"/>
              <a:gd name="connsiteX5-189" fmla="*/ 9656 w 10036"/>
              <a:gd name="connsiteY5-190" fmla="*/ 9463 h 10408"/>
              <a:gd name="connsiteX6" fmla="*/ 9598 w 10036"/>
              <a:gd name="connsiteY6" fmla="*/ 678 h 10408"/>
              <a:gd name="connsiteX0-191" fmla="*/ 9598 w 10036"/>
              <a:gd name="connsiteY0-192" fmla="*/ 678 h 10408"/>
              <a:gd name="connsiteX1-193" fmla="*/ 5152 w 10036"/>
              <a:gd name="connsiteY1-194" fmla="*/ 347 h 10408"/>
              <a:gd name="connsiteX2-195" fmla="*/ 534 w 10036"/>
              <a:gd name="connsiteY2-196" fmla="*/ 795 h 10408"/>
              <a:gd name="connsiteX3-197" fmla="*/ 609 w 10036"/>
              <a:gd name="connsiteY3-198" fmla="*/ 9587 h 10408"/>
              <a:gd name="connsiteX4-199" fmla="*/ 5168 w 10036"/>
              <a:gd name="connsiteY4-200" fmla="*/ 10029 h 10408"/>
              <a:gd name="connsiteX5-201" fmla="*/ 9656 w 10036"/>
              <a:gd name="connsiteY5-202" fmla="*/ 9463 h 10408"/>
              <a:gd name="connsiteX6-203" fmla="*/ 9598 w 10036"/>
              <a:gd name="connsiteY6-204" fmla="*/ 678 h 10408"/>
              <a:gd name="connsiteX0-205" fmla="*/ 9598 w 10036"/>
              <a:gd name="connsiteY0-206" fmla="*/ 678 h 10408"/>
              <a:gd name="connsiteX1-207" fmla="*/ 5152 w 10036"/>
              <a:gd name="connsiteY1-208" fmla="*/ 347 h 10408"/>
              <a:gd name="connsiteX2-209" fmla="*/ 534 w 10036"/>
              <a:gd name="connsiteY2-210" fmla="*/ 795 h 10408"/>
              <a:gd name="connsiteX3-211" fmla="*/ 609 w 10036"/>
              <a:gd name="connsiteY3-212" fmla="*/ 9587 h 10408"/>
              <a:gd name="connsiteX4-213" fmla="*/ 5168 w 10036"/>
              <a:gd name="connsiteY4-214" fmla="*/ 10029 h 10408"/>
              <a:gd name="connsiteX5-215" fmla="*/ 9656 w 10036"/>
              <a:gd name="connsiteY5-216" fmla="*/ 9463 h 10408"/>
              <a:gd name="connsiteX6-217" fmla="*/ 9598 w 10036"/>
              <a:gd name="connsiteY6-218" fmla="*/ 678 h 10408"/>
              <a:gd name="connsiteX0-219" fmla="*/ 9604 w 10042"/>
              <a:gd name="connsiteY0-220" fmla="*/ 678 h 10231"/>
              <a:gd name="connsiteX1-221" fmla="*/ 5158 w 10042"/>
              <a:gd name="connsiteY1-222" fmla="*/ 347 h 10231"/>
              <a:gd name="connsiteX2-223" fmla="*/ 540 w 10042"/>
              <a:gd name="connsiteY2-224" fmla="*/ 795 h 10231"/>
              <a:gd name="connsiteX3-225" fmla="*/ 615 w 10042"/>
              <a:gd name="connsiteY3-226" fmla="*/ 9587 h 10231"/>
              <a:gd name="connsiteX4-227" fmla="*/ 5174 w 10042"/>
              <a:gd name="connsiteY4-228" fmla="*/ 10029 h 10231"/>
              <a:gd name="connsiteX5-229" fmla="*/ 9662 w 10042"/>
              <a:gd name="connsiteY5-230" fmla="*/ 9463 h 10231"/>
              <a:gd name="connsiteX6-231" fmla="*/ 9604 w 10042"/>
              <a:gd name="connsiteY6-232" fmla="*/ 678 h 10231"/>
              <a:gd name="connsiteX0-233" fmla="*/ 9631 w 10069"/>
              <a:gd name="connsiteY0-234" fmla="*/ 685 h 10297"/>
              <a:gd name="connsiteX1-235" fmla="*/ 5185 w 10069"/>
              <a:gd name="connsiteY1-236" fmla="*/ 354 h 10297"/>
              <a:gd name="connsiteX2-237" fmla="*/ 567 w 10069"/>
              <a:gd name="connsiteY2-238" fmla="*/ 802 h 10297"/>
              <a:gd name="connsiteX3-239" fmla="*/ 593 w 10069"/>
              <a:gd name="connsiteY3-240" fmla="*/ 9694 h 10297"/>
              <a:gd name="connsiteX4-241" fmla="*/ 5201 w 10069"/>
              <a:gd name="connsiteY4-242" fmla="*/ 10036 h 10297"/>
              <a:gd name="connsiteX5-243" fmla="*/ 9689 w 10069"/>
              <a:gd name="connsiteY5-244" fmla="*/ 9470 h 10297"/>
              <a:gd name="connsiteX6-245" fmla="*/ 9631 w 10069"/>
              <a:gd name="connsiteY6-246" fmla="*/ 685 h 10297"/>
              <a:gd name="connsiteX0-247" fmla="*/ 9642 w 10080"/>
              <a:gd name="connsiteY0-248" fmla="*/ 685 h 10204"/>
              <a:gd name="connsiteX1-249" fmla="*/ 5196 w 10080"/>
              <a:gd name="connsiteY1-250" fmla="*/ 354 h 10204"/>
              <a:gd name="connsiteX2-251" fmla="*/ 578 w 10080"/>
              <a:gd name="connsiteY2-252" fmla="*/ 802 h 10204"/>
              <a:gd name="connsiteX3-253" fmla="*/ 604 w 10080"/>
              <a:gd name="connsiteY3-254" fmla="*/ 9694 h 10204"/>
              <a:gd name="connsiteX4-255" fmla="*/ 5212 w 10080"/>
              <a:gd name="connsiteY4-256" fmla="*/ 10036 h 10204"/>
              <a:gd name="connsiteX5-257" fmla="*/ 9700 w 10080"/>
              <a:gd name="connsiteY5-258" fmla="*/ 9470 h 10204"/>
              <a:gd name="connsiteX6-259" fmla="*/ 9642 w 10080"/>
              <a:gd name="connsiteY6-260" fmla="*/ 685 h 10204"/>
              <a:gd name="connsiteX0-261" fmla="*/ 9642 w 10204"/>
              <a:gd name="connsiteY0-262" fmla="*/ 772 h 10409"/>
              <a:gd name="connsiteX1-263" fmla="*/ 5196 w 10204"/>
              <a:gd name="connsiteY1-264" fmla="*/ 441 h 10409"/>
              <a:gd name="connsiteX2-265" fmla="*/ 578 w 10204"/>
              <a:gd name="connsiteY2-266" fmla="*/ 889 h 10409"/>
              <a:gd name="connsiteX3-267" fmla="*/ 604 w 10204"/>
              <a:gd name="connsiteY3-268" fmla="*/ 9781 h 10409"/>
              <a:gd name="connsiteX4-269" fmla="*/ 5212 w 10204"/>
              <a:gd name="connsiteY4-270" fmla="*/ 10123 h 10409"/>
              <a:gd name="connsiteX5-271" fmla="*/ 9651 w 10204"/>
              <a:gd name="connsiteY5-272" fmla="*/ 9758 h 10409"/>
              <a:gd name="connsiteX6-273" fmla="*/ 9642 w 10204"/>
              <a:gd name="connsiteY6-274" fmla="*/ 772 h 10409"/>
              <a:gd name="connsiteX0-275" fmla="*/ 9642 w 10230"/>
              <a:gd name="connsiteY0-276" fmla="*/ 772 h 10250"/>
              <a:gd name="connsiteX1-277" fmla="*/ 5196 w 10230"/>
              <a:gd name="connsiteY1-278" fmla="*/ 441 h 10250"/>
              <a:gd name="connsiteX2-279" fmla="*/ 578 w 10230"/>
              <a:gd name="connsiteY2-280" fmla="*/ 889 h 10250"/>
              <a:gd name="connsiteX3-281" fmla="*/ 604 w 10230"/>
              <a:gd name="connsiteY3-282" fmla="*/ 9781 h 10250"/>
              <a:gd name="connsiteX4-283" fmla="*/ 5212 w 10230"/>
              <a:gd name="connsiteY4-284" fmla="*/ 10123 h 10250"/>
              <a:gd name="connsiteX5-285" fmla="*/ 9651 w 10230"/>
              <a:gd name="connsiteY5-286" fmla="*/ 9758 h 10250"/>
              <a:gd name="connsiteX6-287" fmla="*/ 9642 w 10230"/>
              <a:gd name="connsiteY6-288" fmla="*/ 772 h 10250"/>
              <a:gd name="connsiteX0-289" fmla="*/ 9642 w 10133"/>
              <a:gd name="connsiteY0-290" fmla="*/ 772 h 10250"/>
              <a:gd name="connsiteX1-291" fmla="*/ 5196 w 10133"/>
              <a:gd name="connsiteY1-292" fmla="*/ 441 h 10250"/>
              <a:gd name="connsiteX2-293" fmla="*/ 578 w 10133"/>
              <a:gd name="connsiteY2-294" fmla="*/ 889 h 10250"/>
              <a:gd name="connsiteX3-295" fmla="*/ 604 w 10133"/>
              <a:gd name="connsiteY3-296" fmla="*/ 9781 h 10250"/>
              <a:gd name="connsiteX4-297" fmla="*/ 5212 w 10133"/>
              <a:gd name="connsiteY4-298" fmla="*/ 10123 h 10250"/>
              <a:gd name="connsiteX5-299" fmla="*/ 9651 w 10133"/>
              <a:gd name="connsiteY5-300" fmla="*/ 9758 h 10250"/>
              <a:gd name="connsiteX6-301" fmla="*/ 9642 w 10133"/>
              <a:gd name="connsiteY6-302" fmla="*/ 772 h 10250"/>
              <a:gd name="connsiteX0-303" fmla="*/ 9642 w 10150"/>
              <a:gd name="connsiteY0-304" fmla="*/ 779 h 10263"/>
              <a:gd name="connsiteX1-305" fmla="*/ 5196 w 10150"/>
              <a:gd name="connsiteY1-306" fmla="*/ 448 h 10263"/>
              <a:gd name="connsiteX2-307" fmla="*/ 578 w 10150"/>
              <a:gd name="connsiteY2-308" fmla="*/ 896 h 10263"/>
              <a:gd name="connsiteX3-309" fmla="*/ 604 w 10150"/>
              <a:gd name="connsiteY3-310" fmla="*/ 9788 h 10263"/>
              <a:gd name="connsiteX4-311" fmla="*/ 5212 w 10150"/>
              <a:gd name="connsiteY4-312" fmla="*/ 10130 h 10263"/>
              <a:gd name="connsiteX5-313" fmla="*/ 9684 w 10150"/>
              <a:gd name="connsiteY5-314" fmla="*/ 9865 h 10263"/>
              <a:gd name="connsiteX6-315" fmla="*/ 9642 w 10150"/>
              <a:gd name="connsiteY6-316" fmla="*/ 779 h 10263"/>
              <a:gd name="connsiteX0-317" fmla="*/ 9642 w 10204"/>
              <a:gd name="connsiteY0-318" fmla="*/ 779 h 10257"/>
              <a:gd name="connsiteX1-319" fmla="*/ 5196 w 10204"/>
              <a:gd name="connsiteY1-320" fmla="*/ 448 h 10257"/>
              <a:gd name="connsiteX2-321" fmla="*/ 578 w 10204"/>
              <a:gd name="connsiteY2-322" fmla="*/ 896 h 10257"/>
              <a:gd name="connsiteX3-323" fmla="*/ 604 w 10204"/>
              <a:gd name="connsiteY3-324" fmla="*/ 9788 h 10257"/>
              <a:gd name="connsiteX4-325" fmla="*/ 5212 w 10204"/>
              <a:gd name="connsiteY4-326" fmla="*/ 10130 h 10257"/>
              <a:gd name="connsiteX5-327" fmla="*/ 9684 w 10204"/>
              <a:gd name="connsiteY5-328" fmla="*/ 9865 h 10257"/>
              <a:gd name="connsiteX6-329" fmla="*/ 9642 w 10204"/>
              <a:gd name="connsiteY6-330" fmla="*/ 779 h 10257"/>
              <a:gd name="connsiteX0-331" fmla="*/ 9642 w 10206"/>
              <a:gd name="connsiteY0-332" fmla="*/ 686 h 10205"/>
              <a:gd name="connsiteX1-333" fmla="*/ 5196 w 10206"/>
              <a:gd name="connsiteY1-334" fmla="*/ 355 h 10205"/>
              <a:gd name="connsiteX2-335" fmla="*/ 578 w 10206"/>
              <a:gd name="connsiteY2-336" fmla="*/ 803 h 10205"/>
              <a:gd name="connsiteX3-337" fmla="*/ 604 w 10206"/>
              <a:gd name="connsiteY3-338" fmla="*/ 9695 h 10205"/>
              <a:gd name="connsiteX4-339" fmla="*/ 5212 w 10206"/>
              <a:gd name="connsiteY4-340" fmla="*/ 10037 h 10205"/>
              <a:gd name="connsiteX5-341" fmla="*/ 9684 w 10206"/>
              <a:gd name="connsiteY5-342" fmla="*/ 9772 h 10205"/>
              <a:gd name="connsiteX6-343" fmla="*/ 10111 w 10206"/>
              <a:gd name="connsiteY6-344" fmla="*/ 5246 h 10205"/>
              <a:gd name="connsiteX7" fmla="*/ 9642 w 10206"/>
              <a:gd name="connsiteY7" fmla="*/ 686 h 10205"/>
              <a:gd name="connsiteX0-345" fmla="*/ 9642 w 10206"/>
              <a:gd name="connsiteY0-346" fmla="*/ 686 h 10205"/>
              <a:gd name="connsiteX1-347" fmla="*/ 5196 w 10206"/>
              <a:gd name="connsiteY1-348" fmla="*/ 355 h 10205"/>
              <a:gd name="connsiteX2-349" fmla="*/ 578 w 10206"/>
              <a:gd name="connsiteY2-350" fmla="*/ 803 h 10205"/>
              <a:gd name="connsiteX3-351" fmla="*/ 604 w 10206"/>
              <a:gd name="connsiteY3-352" fmla="*/ 9695 h 10205"/>
              <a:gd name="connsiteX4-353" fmla="*/ 5212 w 10206"/>
              <a:gd name="connsiteY4-354" fmla="*/ 10037 h 10205"/>
              <a:gd name="connsiteX5-355" fmla="*/ 9684 w 10206"/>
              <a:gd name="connsiteY5-356" fmla="*/ 9772 h 10205"/>
              <a:gd name="connsiteX6-357" fmla="*/ 10111 w 10206"/>
              <a:gd name="connsiteY6-358" fmla="*/ 5246 h 10205"/>
              <a:gd name="connsiteX7-359" fmla="*/ 9642 w 10206"/>
              <a:gd name="connsiteY7-360" fmla="*/ 686 h 10205"/>
              <a:gd name="connsiteX0-361" fmla="*/ 9642 w 10223"/>
              <a:gd name="connsiteY0-362" fmla="*/ 686 h 10164"/>
              <a:gd name="connsiteX1-363" fmla="*/ 5196 w 10223"/>
              <a:gd name="connsiteY1-364" fmla="*/ 355 h 10164"/>
              <a:gd name="connsiteX2-365" fmla="*/ 578 w 10223"/>
              <a:gd name="connsiteY2-366" fmla="*/ 803 h 10164"/>
              <a:gd name="connsiteX3-367" fmla="*/ 604 w 10223"/>
              <a:gd name="connsiteY3-368" fmla="*/ 9695 h 10164"/>
              <a:gd name="connsiteX4-369" fmla="*/ 5212 w 10223"/>
              <a:gd name="connsiteY4-370" fmla="*/ 10037 h 10164"/>
              <a:gd name="connsiteX5-371" fmla="*/ 9684 w 10223"/>
              <a:gd name="connsiteY5-372" fmla="*/ 9772 h 10164"/>
              <a:gd name="connsiteX6-373" fmla="*/ 10111 w 10223"/>
              <a:gd name="connsiteY6-374" fmla="*/ 5246 h 10164"/>
              <a:gd name="connsiteX7-375" fmla="*/ 9642 w 10223"/>
              <a:gd name="connsiteY7-376" fmla="*/ 686 h 10164"/>
              <a:gd name="connsiteX0-377" fmla="*/ 9642 w 10136"/>
              <a:gd name="connsiteY0-378" fmla="*/ 686 h 10164"/>
              <a:gd name="connsiteX1-379" fmla="*/ 5196 w 10136"/>
              <a:gd name="connsiteY1-380" fmla="*/ 355 h 10164"/>
              <a:gd name="connsiteX2-381" fmla="*/ 578 w 10136"/>
              <a:gd name="connsiteY2-382" fmla="*/ 803 h 10164"/>
              <a:gd name="connsiteX3-383" fmla="*/ 604 w 10136"/>
              <a:gd name="connsiteY3-384" fmla="*/ 9695 h 10164"/>
              <a:gd name="connsiteX4-385" fmla="*/ 5212 w 10136"/>
              <a:gd name="connsiteY4-386" fmla="*/ 10037 h 10164"/>
              <a:gd name="connsiteX5-387" fmla="*/ 9684 w 10136"/>
              <a:gd name="connsiteY5-388" fmla="*/ 9772 h 10164"/>
              <a:gd name="connsiteX6-389" fmla="*/ 10111 w 10136"/>
              <a:gd name="connsiteY6-390" fmla="*/ 5246 h 10164"/>
              <a:gd name="connsiteX7-391" fmla="*/ 9642 w 10136"/>
              <a:gd name="connsiteY7-392" fmla="*/ 686 h 10164"/>
              <a:gd name="connsiteX0-393" fmla="*/ 9642 w 10236"/>
              <a:gd name="connsiteY0-394" fmla="*/ 686 h 10203"/>
              <a:gd name="connsiteX1-395" fmla="*/ 5196 w 10236"/>
              <a:gd name="connsiteY1-396" fmla="*/ 355 h 10203"/>
              <a:gd name="connsiteX2-397" fmla="*/ 578 w 10236"/>
              <a:gd name="connsiteY2-398" fmla="*/ 803 h 10203"/>
              <a:gd name="connsiteX3-399" fmla="*/ 604 w 10236"/>
              <a:gd name="connsiteY3-400" fmla="*/ 9695 h 10203"/>
              <a:gd name="connsiteX4-401" fmla="*/ 5212 w 10236"/>
              <a:gd name="connsiteY4-402" fmla="*/ 10037 h 10203"/>
              <a:gd name="connsiteX5-403" fmla="*/ 9684 w 10236"/>
              <a:gd name="connsiteY5-404" fmla="*/ 9772 h 10203"/>
              <a:gd name="connsiteX6-405" fmla="*/ 10160 w 10236"/>
              <a:gd name="connsiteY6-406" fmla="*/ 5271 h 10203"/>
              <a:gd name="connsiteX7-407" fmla="*/ 9642 w 10236"/>
              <a:gd name="connsiteY7-408" fmla="*/ 686 h 10203"/>
              <a:gd name="connsiteX0-409" fmla="*/ 9642 w 10236"/>
              <a:gd name="connsiteY0-410" fmla="*/ 686 h 10203"/>
              <a:gd name="connsiteX1-411" fmla="*/ 5196 w 10236"/>
              <a:gd name="connsiteY1-412" fmla="*/ 355 h 10203"/>
              <a:gd name="connsiteX2-413" fmla="*/ 578 w 10236"/>
              <a:gd name="connsiteY2-414" fmla="*/ 803 h 10203"/>
              <a:gd name="connsiteX3-415" fmla="*/ 604 w 10236"/>
              <a:gd name="connsiteY3-416" fmla="*/ 9695 h 10203"/>
              <a:gd name="connsiteX4-417" fmla="*/ 5212 w 10236"/>
              <a:gd name="connsiteY4-418" fmla="*/ 10037 h 10203"/>
              <a:gd name="connsiteX5-419" fmla="*/ 9684 w 10236"/>
              <a:gd name="connsiteY5-420" fmla="*/ 9772 h 10203"/>
              <a:gd name="connsiteX6-421" fmla="*/ 10160 w 10236"/>
              <a:gd name="connsiteY6-422" fmla="*/ 5271 h 10203"/>
              <a:gd name="connsiteX7-423" fmla="*/ 9642 w 10236"/>
              <a:gd name="connsiteY7-424" fmla="*/ 686 h 10203"/>
              <a:gd name="connsiteX0-425" fmla="*/ 9642 w 10182"/>
              <a:gd name="connsiteY0-426" fmla="*/ 686 h 10202"/>
              <a:gd name="connsiteX1-427" fmla="*/ 5196 w 10182"/>
              <a:gd name="connsiteY1-428" fmla="*/ 355 h 10202"/>
              <a:gd name="connsiteX2-429" fmla="*/ 578 w 10182"/>
              <a:gd name="connsiteY2-430" fmla="*/ 803 h 10202"/>
              <a:gd name="connsiteX3-431" fmla="*/ 604 w 10182"/>
              <a:gd name="connsiteY3-432" fmla="*/ 9695 h 10202"/>
              <a:gd name="connsiteX4-433" fmla="*/ 5212 w 10182"/>
              <a:gd name="connsiteY4-434" fmla="*/ 10037 h 10202"/>
              <a:gd name="connsiteX5-435" fmla="*/ 9684 w 10182"/>
              <a:gd name="connsiteY5-436" fmla="*/ 9772 h 10202"/>
              <a:gd name="connsiteX6-437" fmla="*/ 10160 w 10182"/>
              <a:gd name="connsiteY6-438" fmla="*/ 5271 h 10202"/>
              <a:gd name="connsiteX7-439" fmla="*/ 9642 w 10182"/>
              <a:gd name="connsiteY7-440" fmla="*/ 686 h 10202"/>
              <a:gd name="connsiteX0-441" fmla="*/ 9642 w 10190"/>
              <a:gd name="connsiteY0-442" fmla="*/ 686 h 10164"/>
              <a:gd name="connsiteX1-443" fmla="*/ 5196 w 10190"/>
              <a:gd name="connsiteY1-444" fmla="*/ 355 h 10164"/>
              <a:gd name="connsiteX2-445" fmla="*/ 578 w 10190"/>
              <a:gd name="connsiteY2-446" fmla="*/ 803 h 10164"/>
              <a:gd name="connsiteX3-447" fmla="*/ 604 w 10190"/>
              <a:gd name="connsiteY3-448" fmla="*/ 9695 h 10164"/>
              <a:gd name="connsiteX4-449" fmla="*/ 5212 w 10190"/>
              <a:gd name="connsiteY4-450" fmla="*/ 10037 h 10164"/>
              <a:gd name="connsiteX5-451" fmla="*/ 9684 w 10190"/>
              <a:gd name="connsiteY5-452" fmla="*/ 9772 h 10164"/>
              <a:gd name="connsiteX6-453" fmla="*/ 10160 w 10190"/>
              <a:gd name="connsiteY6-454" fmla="*/ 5271 h 10164"/>
              <a:gd name="connsiteX7-455" fmla="*/ 9642 w 10190"/>
              <a:gd name="connsiteY7-456" fmla="*/ 686 h 10164"/>
              <a:gd name="connsiteX0-457" fmla="*/ 9642 w 10161"/>
              <a:gd name="connsiteY0-458" fmla="*/ 686 h 10164"/>
              <a:gd name="connsiteX1-459" fmla="*/ 5196 w 10161"/>
              <a:gd name="connsiteY1-460" fmla="*/ 355 h 10164"/>
              <a:gd name="connsiteX2-461" fmla="*/ 578 w 10161"/>
              <a:gd name="connsiteY2-462" fmla="*/ 803 h 10164"/>
              <a:gd name="connsiteX3-463" fmla="*/ 604 w 10161"/>
              <a:gd name="connsiteY3-464" fmla="*/ 9695 h 10164"/>
              <a:gd name="connsiteX4-465" fmla="*/ 5212 w 10161"/>
              <a:gd name="connsiteY4-466" fmla="*/ 10037 h 10164"/>
              <a:gd name="connsiteX5-467" fmla="*/ 9684 w 10161"/>
              <a:gd name="connsiteY5-468" fmla="*/ 9772 h 10164"/>
              <a:gd name="connsiteX6-469" fmla="*/ 10160 w 10161"/>
              <a:gd name="connsiteY6-470" fmla="*/ 5271 h 10164"/>
              <a:gd name="connsiteX7-471" fmla="*/ 9642 w 10161"/>
              <a:gd name="connsiteY7-472" fmla="*/ 686 h 10164"/>
              <a:gd name="connsiteX0-473" fmla="*/ 9625 w 10144"/>
              <a:gd name="connsiteY0-474" fmla="*/ 684 h 10149"/>
              <a:gd name="connsiteX1-475" fmla="*/ 5179 w 10144"/>
              <a:gd name="connsiteY1-476" fmla="*/ 353 h 10149"/>
              <a:gd name="connsiteX2-477" fmla="*/ 561 w 10144"/>
              <a:gd name="connsiteY2-478" fmla="*/ 801 h 10149"/>
              <a:gd name="connsiteX3-479" fmla="*/ 620 w 10144"/>
              <a:gd name="connsiteY3-480" fmla="*/ 9668 h 10149"/>
              <a:gd name="connsiteX4-481" fmla="*/ 5195 w 10144"/>
              <a:gd name="connsiteY4-482" fmla="*/ 10035 h 10149"/>
              <a:gd name="connsiteX5-483" fmla="*/ 9667 w 10144"/>
              <a:gd name="connsiteY5-484" fmla="*/ 9770 h 10149"/>
              <a:gd name="connsiteX6-485" fmla="*/ 10143 w 10144"/>
              <a:gd name="connsiteY6-486" fmla="*/ 5269 h 10149"/>
              <a:gd name="connsiteX7-487" fmla="*/ 9625 w 10144"/>
              <a:gd name="connsiteY7-488" fmla="*/ 684 h 10149"/>
              <a:gd name="connsiteX0-489" fmla="*/ 9625 w 10144"/>
              <a:gd name="connsiteY0-490" fmla="*/ 684 h 10122"/>
              <a:gd name="connsiteX1-491" fmla="*/ 5179 w 10144"/>
              <a:gd name="connsiteY1-492" fmla="*/ 353 h 10122"/>
              <a:gd name="connsiteX2-493" fmla="*/ 561 w 10144"/>
              <a:gd name="connsiteY2-494" fmla="*/ 801 h 10122"/>
              <a:gd name="connsiteX3-495" fmla="*/ 620 w 10144"/>
              <a:gd name="connsiteY3-496" fmla="*/ 9668 h 10122"/>
              <a:gd name="connsiteX4-497" fmla="*/ 5195 w 10144"/>
              <a:gd name="connsiteY4-498" fmla="*/ 10035 h 10122"/>
              <a:gd name="connsiteX5-499" fmla="*/ 9667 w 10144"/>
              <a:gd name="connsiteY5-500" fmla="*/ 9770 h 10122"/>
              <a:gd name="connsiteX6-501" fmla="*/ 10143 w 10144"/>
              <a:gd name="connsiteY6-502" fmla="*/ 5269 h 10122"/>
              <a:gd name="connsiteX7-503" fmla="*/ 9625 w 10144"/>
              <a:gd name="connsiteY7-504" fmla="*/ 684 h 10122"/>
              <a:gd name="connsiteX0-505" fmla="*/ 9601 w 10120"/>
              <a:gd name="connsiteY0-506" fmla="*/ 684 h 10446"/>
              <a:gd name="connsiteX1-507" fmla="*/ 5155 w 10120"/>
              <a:gd name="connsiteY1-508" fmla="*/ 353 h 10446"/>
              <a:gd name="connsiteX2-509" fmla="*/ 553 w 10120"/>
              <a:gd name="connsiteY2-510" fmla="*/ 801 h 10446"/>
              <a:gd name="connsiteX3-511" fmla="*/ 596 w 10120"/>
              <a:gd name="connsiteY3-512" fmla="*/ 9668 h 10446"/>
              <a:gd name="connsiteX4-513" fmla="*/ 5171 w 10120"/>
              <a:gd name="connsiteY4-514" fmla="*/ 10035 h 10446"/>
              <a:gd name="connsiteX5-515" fmla="*/ 9643 w 10120"/>
              <a:gd name="connsiteY5-516" fmla="*/ 9770 h 10446"/>
              <a:gd name="connsiteX6-517" fmla="*/ 10119 w 10120"/>
              <a:gd name="connsiteY6-518" fmla="*/ 5269 h 10446"/>
              <a:gd name="connsiteX7-519" fmla="*/ 9601 w 10120"/>
              <a:gd name="connsiteY7-520" fmla="*/ 684 h 10446"/>
              <a:gd name="connsiteX0-521" fmla="*/ 9599 w 10118"/>
              <a:gd name="connsiteY0-522" fmla="*/ 430 h 9905"/>
              <a:gd name="connsiteX1-523" fmla="*/ 5153 w 10118"/>
              <a:gd name="connsiteY1-524" fmla="*/ 99 h 9905"/>
              <a:gd name="connsiteX2-525" fmla="*/ 551 w 10118"/>
              <a:gd name="connsiteY2-526" fmla="*/ 547 h 9905"/>
              <a:gd name="connsiteX3-527" fmla="*/ 89 w 10118"/>
              <a:gd name="connsiteY3-528" fmla="*/ 4589 h 9905"/>
              <a:gd name="connsiteX4-529" fmla="*/ 594 w 10118"/>
              <a:gd name="connsiteY4-530" fmla="*/ 9414 h 9905"/>
              <a:gd name="connsiteX5-531" fmla="*/ 5169 w 10118"/>
              <a:gd name="connsiteY5-532" fmla="*/ 9781 h 9905"/>
              <a:gd name="connsiteX6-533" fmla="*/ 9641 w 10118"/>
              <a:gd name="connsiteY6-534" fmla="*/ 9516 h 9905"/>
              <a:gd name="connsiteX7-535" fmla="*/ 10117 w 10118"/>
              <a:gd name="connsiteY7-536" fmla="*/ 5015 h 9905"/>
              <a:gd name="connsiteX8" fmla="*/ 9599 w 10118"/>
              <a:gd name="connsiteY8" fmla="*/ 430 h 9905"/>
              <a:gd name="connsiteX0-537" fmla="*/ 9464 w 9977"/>
              <a:gd name="connsiteY0-538" fmla="*/ 434 h 10000"/>
              <a:gd name="connsiteX1-539" fmla="*/ 5070 w 9977"/>
              <a:gd name="connsiteY1-540" fmla="*/ 100 h 10000"/>
              <a:gd name="connsiteX2-541" fmla="*/ 522 w 9977"/>
              <a:gd name="connsiteY2-542" fmla="*/ 552 h 10000"/>
              <a:gd name="connsiteX3-543" fmla="*/ 65 w 9977"/>
              <a:gd name="connsiteY3-544" fmla="*/ 4633 h 10000"/>
              <a:gd name="connsiteX4-545" fmla="*/ 564 w 9977"/>
              <a:gd name="connsiteY4-546" fmla="*/ 9504 h 10000"/>
              <a:gd name="connsiteX5-547" fmla="*/ 5086 w 9977"/>
              <a:gd name="connsiteY5-548" fmla="*/ 9875 h 10000"/>
              <a:gd name="connsiteX6-549" fmla="*/ 9506 w 9977"/>
              <a:gd name="connsiteY6-550" fmla="*/ 9607 h 10000"/>
              <a:gd name="connsiteX7-551" fmla="*/ 9976 w 9977"/>
              <a:gd name="connsiteY7-552" fmla="*/ 5063 h 10000"/>
              <a:gd name="connsiteX8-553" fmla="*/ 9464 w 9977"/>
              <a:gd name="connsiteY8-554" fmla="*/ 434 h 10000"/>
              <a:gd name="connsiteX0-555" fmla="*/ 9486 w 10000"/>
              <a:gd name="connsiteY0-556" fmla="*/ 436 h 10002"/>
              <a:gd name="connsiteX1-557" fmla="*/ 5082 w 10000"/>
              <a:gd name="connsiteY1-558" fmla="*/ 102 h 10002"/>
              <a:gd name="connsiteX2-559" fmla="*/ 572 w 10000"/>
              <a:gd name="connsiteY2-560" fmla="*/ 377 h 10002"/>
              <a:gd name="connsiteX3-561" fmla="*/ 65 w 10000"/>
              <a:gd name="connsiteY3-562" fmla="*/ 4635 h 10002"/>
              <a:gd name="connsiteX4-563" fmla="*/ 565 w 10000"/>
              <a:gd name="connsiteY4-564" fmla="*/ 9506 h 10002"/>
              <a:gd name="connsiteX5-565" fmla="*/ 5098 w 10000"/>
              <a:gd name="connsiteY5-566" fmla="*/ 9877 h 10002"/>
              <a:gd name="connsiteX6-567" fmla="*/ 9528 w 10000"/>
              <a:gd name="connsiteY6-568" fmla="*/ 9609 h 10002"/>
              <a:gd name="connsiteX7-569" fmla="*/ 9999 w 10000"/>
              <a:gd name="connsiteY7-570" fmla="*/ 5065 h 10002"/>
              <a:gd name="connsiteX8-571" fmla="*/ 9486 w 10000"/>
              <a:gd name="connsiteY8-572" fmla="*/ 436 h 10002"/>
              <a:gd name="connsiteX0-573" fmla="*/ 9422 w 9936"/>
              <a:gd name="connsiteY0-574" fmla="*/ 436 h 9996"/>
              <a:gd name="connsiteX1-575" fmla="*/ 5018 w 9936"/>
              <a:gd name="connsiteY1-576" fmla="*/ 102 h 9996"/>
              <a:gd name="connsiteX2-577" fmla="*/ 508 w 9936"/>
              <a:gd name="connsiteY2-578" fmla="*/ 377 h 9996"/>
              <a:gd name="connsiteX3-579" fmla="*/ 1 w 9936"/>
              <a:gd name="connsiteY3-580" fmla="*/ 4635 h 9996"/>
              <a:gd name="connsiteX4-581" fmla="*/ 501 w 9936"/>
              <a:gd name="connsiteY4-582" fmla="*/ 9506 h 9996"/>
              <a:gd name="connsiteX5-583" fmla="*/ 5034 w 9936"/>
              <a:gd name="connsiteY5-584" fmla="*/ 9877 h 9996"/>
              <a:gd name="connsiteX6-585" fmla="*/ 9464 w 9936"/>
              <a:gd name="connsiteY6-586" fmla="*/ 9609 h 9996"/>
              <a:gd name="connsiteX7-587" fmla="*/ 9935 w 9936"/>
              <a:gd name="connsiteY7-588" fmla="*/ 5065 h 9996"/>
              <a:gd name="connsiteX8-589" fmla="*/ 9422 w 9936"/>
              <a:gd name="connsiteY8-590" fmla="*/ 436 h 9996"/>
              <a:gd name="connsiteX0-591" fmla="*/ 9483 w 9971"/>
              <a:gd name="connsiteY0-592" fmla="*/ 436 h 10000"/>
              <a:gd name="connsiteX1-593" fmla="*/ 5050 w 9971"/>
              <a:gd name="connsiteY1-594" fmla="*/ 102 h 10000"/>
              <a:gd name="connsiteX2-595" fmla="*/ 511 w 9971"/>
              <a:gd name="connsiteY2-596" fmla="*/ 377 h 10000"/>
              <a:gd name="connsiteX3-597" fmla="*/ 1 w 9971"/>
              <a:gd name="connsiteY3-598" fmla="*/ 4637 h 10000"/>
              <a:gd name="connsiteX4-599" fmla="*/ 504 w 9971"/>
              <a:gd name="connsiteY4-600" fmla="*/ 9510 h 10000"/>
              <a:gd name="connsiteX5-601" fmla="*/ 5066 w 9971"/>
              <a:gd name="connsiteY5-602" fmla="*/ 9881 h 10000"/>
              <a:gd name="connsiteX6-603" fmla="*/ 9525 w 9971"/>
              <a:gd name="connsiteY6-604" fmla="*/ 9613 h 10000"/>
              <a:gd name="connsiteX7-605" fmla="*/ 9968 w 9971"/>
              <a:gd name="connsiteY7-606" fmla="*/ 5067 h 10000"/>
              <a:gd name="connsiteX8-607" fmla="*/ 9483 w 9971"/>
              <a:gd name="connsiteY8-608" fmla="*/ 436 h 10000"/>
              <a:gd name="connsiteX0-609" fmla="*/ 9511 w 9999"/>
              <a:gd name="connsiteY0-610" fmla="*/ 436 h 10012"/>
              <a:gd name="connsiteX1-611" fmla="*/ 5065 w 9999"/>
              <a:gd name="connsiteY1-612" fmla="*/ 102 h 10012"/>
              <a:gd name="connsiteX2-613" fmla="*/ 512 w 9999"/>
              <a:gd name="connsiteY2-614" fmla="*/ 377 h 10012"/>
              <a:gd name="connsiteX3-615" fmla="*/ 1 w 9999"/>
              <a:gd name="connsiteY3-616" fmla="*/ 4637 h 10012"/>
              <a:gd name="connsiteX4-617" fmla="*/ 505 w 9999"/>
              <a:gd name="connsiteY4-618" fmla="*/ 9510 h 10012"/>
              <a:gd name="connsiteX5-619" fmla="*/ 5081 w 9999"/>
              <a:gd name="connsiteY5-620" fmla="*/ 9881 h 10012"/>
              <a:gd name="connsiteX6-621" fmla="*/ 9522 w 9999"/>
              <a:gd name="connsiteY6-622" fmla="*/ 9637 h 10012"/>
              <a:gd name="connsiteX7-623" fmla="*/ 9997 w 9999"/>
              <a:gd name="connsiteY7-624" fmla="*/ 5067 h 10012"/>
              <a:gd name="connsiteX8-625" fmla="*/ 9511 w 9999"/>
              <a:gd name="connsiteY8-626" fmla="*/ 436 h 10012"/>
              <a:gd name="connsiteX0-627" fmla="*/ 9512 w 10003"/>
              <a:gd name="connsiteY0-628" fmla="*/ 435 h 10000"/>
              <a:gd name="connsiteX1-629" fmla="*/ 5066 w 10003"/>
              <a:gd name="connsiteY1-630" fmla="*/ 102 h 10000"/>
              <a:gd name="connsiteX2-631" fmla="*/ 512 w 10003"/>
              <a:gd name="connsiteY2-632" fmla="*/ 377 h 10000"/>
              <a:gd name="connsiteX3-633" fmla="*/ 1 w 10003"/>
              <a:gd name="connsiteY3-634" fmla="*/ 4631 h 10000"/>
              <a:gd name="connsiteX4-635" fmla="*/ 505 w 10003"/>
              <a:gd name="connsiteY4-636" fmla="*/ 9499 h 10000"/>
              <a:gd name="connsiteX5-637" fmla="*/ 5082 w 10003"/>
              <a:gd name="connsiteY5-638" fmla="*/ 9869 h 10000"/>
              <a:gd name="connsiteX6-639" fmla="*/ 9523 w 10003"/>
              <a:gd name="connsiteY6-640" fmla="*/ 9625 h 10000"/>
              <a:gd name="connsiteX7-641" fmla="*/ 9998 w 10003"/>
              <a:gd name="connsiteY7-642" fmla="*/ 5061 h 10000"/>
              <a:gd name="connsiteX8-643" fmla="*/ 9512 w 10003"/>
              <a:gd name="connsiteY8-644" fmla="*/ 435 h 10000"/>
              <a:gd name="connsiteX0-645" fmla="*/ 9512 w 10003"/>
              <a:gd name="connsiteY0-646" fmla="*/ 435 h 10000"/>
              <a:gd name="connsiteX1-647" fmla="*/ 5066 w 10003"/>
              <a:gd name="connsiteY1-648" fmla="*/ 102 h 10000"/>
              <a:gd name="connsiteX2-649" fmla="*/ 512 w 10003"/>
              <a:gd name="connsiteY2-650" fmla="*/ 377 h 10000"/>
              <a:gd name="connsiteX3-651" fmla="*/ 1 w 10003"/>
              <a:gd name="connsiteY3-652" fmla="*/ 4631 h 10000"/>
              <a:gd name="connsiteX4-653" fmla="*/ 505 w 10003"/>
              <a:gd name="connsiteY4-654" fmla="*/ 9499 h 10000"/>
              <a:gd name="connsiteX5-655" fmla="*/ 5082 w 10003"/>
              <a:gd name="connsiteY5-656" fmla="*/ 9869 h 10000"/>
              <a:gd name="connsiteX6-657" fmla="*/ 9523 w 10003"/>
              <a:gd name="connsiteY6-658" fmla="*/ 9625 h 10000"/>
              <a:gd name="connsiteX7-659" fmla="*/ 9998 w 10003"/>
              <a:gd name="connsiteY7-660" fmla="*/ 5061 h 10000"/>
              <a:gd name="connsiteX8-661" fmla="*/ 9512 w 10003"/>
              <a:gd name="connsiteY8-662" fmla="*/ 435 h 10000"/>
              <a:gd name="connsiteX0-663" fmla="*/ 9577 w 10068"/>
              <a:gd name="connsiteY0-664" fmla="*/ 435 h 9994"/>
              <a:gd name="connsiteX1-665" fmla="*/ 5131 w 10068"/>
              <a:gd name="connsiteY1-666" fmla="*/ 102 h 9994"/>
              <a:gd name="connsiteX2-667" fmla="*/ 577 w 10068"/>
              <a:gd name="connsiteY2-668" fmla="*/ 377 h 9994"/>
              <a:gd name="connsiteX3-669" fmla="*/ 66 w 10068"/>
              <a:gd name="connsiteY3-670" fmla="*/ 4631 h 9994"/>
              <a:gd name="connsiteX4-671" fmla="*/ 570 w 10068"/>
              <a:gd name="connsiteY4-672" fmla="*/ 9499 h 9994"/>
              <a:gd name="connsiteX5-673" fmla="*/ 5162 w 10068"/>
              <a:gd name="connsiteY5-674" fmla="*/ 9845 h 9994"/>
              <a:gd name="connsiteX6-675" fmla="*/ 9588 w 10068"/>
              <a:gd name="connsiteY6-676" fmla="*/ 9625 h 9994"/>
              <a:gd name="connsiteX7-677" fmla="*/ 10063 w 10068"/>
              <a:gd name="connsiteY7-678" fmla="*/ 5061 h 9994"/>
              <a:gd name="connsiteX8-679" fmla="*/ 9577 w 10068"/>
              <a:gd name="connsiteY8-680" fmla="*/ 435 h 9994"/>
              <a:gd name="connsiteX0-681" fmla="*/ 9447 w 9935"/>
              <a:gd name="connsiteY0-682" fmla="*/ 435 h 10084"/>
              <a:gd name="connsiteX1-683" fmla="*/ 5031 w 9935"/>
              <a:gd name="connsiteY1-684" fmla="*/ 102 h 10084"/>
              <a:gd name="connsiteX2-685" fmla="*/ 508 w 9935"/>
              <a:gd name="connsiteY2-686" fmla="*/ 377 h 10084"/>
              <a:gd name="connsiteX3-687" fmla="*/ 1 w 9935"/>
              <a:gd name="connsiteY3-688" fmla="*/ 4634 h 10084"/>
              <a:gd name="connsiteX4-689" fmla="*/ 501 w 9935"/>
              <a:gd name="connsiteY4-690" fmla="*/ 9505 h 10084"/>
              <a:gd name="connsiteX5-691" fmla="*/ 5062 w 9935"/>
              <a:gd name="connsiteY5-692" fmla="*/ 9851 h 10084"/>
              <a:gd name="connsiteX6-693" fmla="*/ 9458 w 9935"/>
              <a:gd name="connsiteY6-694" fmla="*/ 9631 h 10084"/>
              <a:gd name="connsiteX7-695" fmla="*/ 9930 w 9935"/>
              <a:gd name="connsiteY7-696" fmla="*/ 5064 h 10084"/>
              <a:gd name="connsiteX8-697" fmla="*/ 9447 w 9935"/>
              <a:gd name="connsiteY8-698" fmla="*/ 435 h 10084"/>
              <a:gd name="connsiteX0-699" fmla="*/ 9509 w 10000"/>
              <a:gd name="connsiteY0-700" fmla="*/ 431 h 10000"/>
              <a:gd name="connsiteX1-701" fmla="*/ 5064 w 10000"/>
              <a:gd name="connsiteY1-702" fmla="*/ 101 h 10000"/>
              <a:gd name="connsiteX2-703" fmla="*/ 511 w 10000"/>
              <a:gd name="connsiteY2-704" fmla="*/ 374 h 10000"/>
              <a:gd name="connsiteX3-705" fmla="*/ 1 w 10000"/>
              <a:gd name="connsiteY3-706" fmla="*/ 4595 h 10000"/>
              <a:gd name="connsiteX4-707" fmla="*/ 504 w 10000"/>
              <a:gd name="connsiteY4-708" fmla="*/ 9426 h 10000"/>
              <a:gd name="connsiteX5-709" fmla="*/ 5095 w 10000"/>
              <a:gd name="connsiteY5-710" fmla="*/ 9769 h 10000"/>
              <a:gd name="connsiteX6-711" fmla="*/ 9520 w 10000"/>
              <a:gd name="connsiteY6-712" fmla="*/ 9551 h 10000"/>
              <a:gd name="connsiteX7-713" fmla="*/ 9995 w 10000"/>
              <a:gd name="connsiteY7-714" fmla="*/ 5022 h 10000"/>
              <a:gd name="connsiteX8-715" fmla="*/ 9509 w 10000"/>
              <a:gd name="connsiteY8-716" fmla="*/ 431 h 10000"/>
              <a:gd name="connsiteX0-717" fmla="*/ 9509 w 10000"/>
              <a:gd name="connsiteY0-718" fmla="*/ 431 h 9855"/>
              <a:gd name="connsiteX1-719" fmla="*/ 5064 w 10000"/>
              <a:gd name="connsiteY1-720" fmla="*/ 101 h 9855"/>
              <a:gd name="connsiteX2-721" fmla="*/ 511 w 10000"/>
              <a:gd name="connsiteY2-722" fmla="*/ 374 h 9855"/>
              <a:gd name="connsiteX3-723" fmla="*/ 1 w 10000"/>
              <a:gd name="connsiteY3-724" fmla="*/ 4595 h 9855"/>
              <a:gd name="connsiteX4-725" fmla="*/ 504 w 10000"/>
              <a:gd name="connsiteY4-726" fmla="*/ 9426 h 9855"/>
              <a:gd name="connsiteX5-727" fmla="*/ 5095 w 10000"/>
              <a:gd name="connsiteY5-728" fmla="*/ 9769 h 9855"/>
              <a:gd name="connsiteX6-729" fmla="*/ 9520 w 10000"/>
              <a:gd name="connsiteY6-730" fmla="*/ 9551 h 9855"/>
              <a:gd name="connsiteX7-731" fmla="*/ 9995 w 10000"/>
              <a:gd name="connsiteY7-732" fmla="*/ 5022 h 9855"/>
              <a:gd name="connsiteX8-733" fmla="*/ 9509 w 10000"/>
              <a:gd name="connsiteY8-734" fmla="*/ 431 h 9855"/>
              <a:gd name="connsiteX0-735" fmla="*/ 9509 w 10000"/>
              <a:gd name="connsiteY0-736" fmla="*/ 437 h 10097"/>
              <a:gd name="connsiteX1-737" fmla="*/ 5064 w 10000"/>
              <a:gd name="connsiteY1-738" fmla="*/ 102 h 10097"/>
              <a:gd name="connsiteX2-739" fmla="*/ 511 w 10000"/>
              <a:gd name="connsiteY2-740" fmla="*/ 380 h 10097"/>
              <a:gd name="connsiteX3-741" fmla="*/ 1 w 10000"/>
              <a:gd name="connsiteY3-742" fmla="*/ 4663 h 10097"/>
              <a:gd name="connsiteX4-743" fmla="*/ 504 w 10000"/>
              <a:gd name="connsiteY4-744" fmla="*/ 9565 h 10097"/>
              <a:gd name="connsiteX5-745" fmla="*/ 5095 w 10000"/>
              <a:gd name="connsiteY5-746" fmla="*/ 9913 h 10097"/>
              <a:gd name="connsiteX6-747" fmla="*/ 9520 w 10000"/>
              <a:gd name="connsiteY6-748" fmla="*/ 9692 h 10097"/>
              <a:gd name="connsiteX7-749" fmla="*/ 9995 w 10000"/>
              <a:gd name="connsiteY7-750" fmla="*/ 5096 h 10097"/>
              <a:gd name="connsiteX8-751" fmla="*/ 9509 w 10000"/>
              <a:gd name="connsiteY8-752" fmla="*/ 437 h 10097"/>
              <a:gd name="connsiteX0-753" fmla="*/ 9518 w 10009"/>
              <a:gd name="connsiteY0-754" fmla="*/ 437 h 10052"/>
              <a:gd name="connsiteX1-755" fmla="*/ 5073 w 10009"/>
              <a:gd name="connsiteY1-756" fmla="*/ 102 h 10052"/>
              <a:gd name="connsiteX2-757" fmla="*/ 520 w 10009"/>
              <a:gd name="connsiteY2-758" fmla="*/ 380 h 10052"/>
              <a:gd name="connsiteX3-759" fmla="*/ 10 w 10009"/>
              <a:gd name="connsiteY3-760" fmla="*/ 4663 h 10052"/>
              <a:gd name="connsiteX4-761" fmla="*/ 391 w 10009"/>
              <a:gd name="connsiteY4-762" fmla="*/ 9493 h 10052"/>
              <a:gd name="connsiteX5-763" fmla="*/ 5104 w 10009"/>
              <a:gd name="connsiteY5-764" fmla="*/ 9913 h 10052"/>
              <a:gd name="connsiteX6-765" fmla="*/ 9529 w 10009"/>
              <a:gd name="connsiteY6-766" fmla="*/ 9692 h 10052"/>
              <a:gd name="connsiteX7-767" fmla="*/ 10004 w 10009"/>
              <a:gd name="connsiteY7-768" fmla="*/ 5096 h 10052"/>
              <a:gd name="connsiteX8-769" fmla="*/ 9518 w 10009"/>
              <a:gd name="connsiteY8-770" fmla="*/ 437 h 10052"/>
              <a:gd name="connsiteX0-771" fmla="*/ 9518 w 10009"/>
              <a:gd name="connsiteY0-772" fmla="*/ 437 h 10052"/>
              <a:gd name="connsiteX1-773" fmla="*/ 5073 w 10009"/>
              <a:gd name="connsiteY1-774" fmla="*/ 102 h 10052"/>
              <a:gd name="connsiteX2-775" fmla="*/ 520 w 10009"/>
              <a:gd name="connsiteY2-776" fmla="*/ 380 h 10052"/>
              <a:gd name="connsiteX3-777" fmla="*/ 10 w 10009"/>
              <a:gd name="connsiteY3-778" fmla="*/ 4663 h 10052"/>
              <a:gd name="connsiteX4-779" fmla="*/ 391 w 10009"/>
              <a:gd name="connsiteY4-780" fmla="*/ 9493 h 10052"/>
              <a:gd name="connsiteX5-781" fmla="*/ 5104 w 10009"/>
              <a:gd name="connsiteY5-782" fmla="*/ 9913 h 10052"/>
              <a:gd name="connsiteX6-783" fmla="*/ 9529 w 10009"/>
              <a:gd name="connsiteY6-784" fmla="*/ 9692 h 10052"/>
              <a:gd name="connsiteX7-785" fmla="*/ 10004 w 10009"/>
              <a:gd name="connsiteY7-786" fmla="*/ 5096 h 10052"/>
              <a:gd name="connsiteX8-787" fmla="*/ 9518 w 10009"/>
              <a:gd name="connsiteY8-788" fmla="*/ 437 h 10052"/>
              <a:gd name="connsiteX0-789" fmla="*/ 9518 w 10009"/>
              <a:gd name="connsiteY0-790" fmla="*/ 437 h 10052"/>
              <a:gd name="connsiteX1-791" fmla="*/ 5073 w 10009"/>
              <a:gd name="connsiteY1-792" fmla="*/ 102 h 10052"/>
              <a:gd name="connsiteX2-793" fmla="*/ 520 w 10009"/>
              <a:gd name="connsiteY2-794" fmla="*/ 380 h 10052"/>
              <a:gd name="connsiteX3-795" fmla="*/ 10 w 10009"/>
              <a:gd name="connsiteY3-796" fmla="*/ 4663 h 10052"/>
              <a:gd name="connsiteX4-797" fmla="*/ 391 w 10009"/>
              <a:gd name="connsiteY4-798" fmla="*/ 9493 h 10052"/>
              <a:gd name="connsiteX5-799" fmla="*/ 5104 w 10009"/>
              <a:gd name="connsiteY5-800" fmla="*/ 9913 h 10052"/>
              <a:gd name="connsiteX6-801" fmla="*/ 9529 w 10009"/>
              <a:gd name="connsiteY6-802" fmla="*/ 9692 h 10052"/>
              <a:gd name="connsiteX7-803" fmla="*/ 10004 w 10009"/>
              <a:gd name="connsiteY7-804" fmla="*/ 5096 h 10052"/>
              <a:gd name="connsiteX8-805" fmla="*/ 9518 w 10009"/>
              <a:gd name="connsiteY8-806" fmla="*/ 437 h 10052"/>
              <a:gd name="connsiteX0-807" fmla="*/ 9518 w 10009"/>
              <a:gd name="connsiteY0-808" fmla="*/ 484 h 10099"/>
              <a:gd name="connsiteX1-809" fmla="*/ 5073 w 10009"/>
              <a:gd name="connsiteY1-810" fmla="*/ 149 h 10099"/>
              <a:gd name="connsiteX2-811" fmla="*/ 520 w 10009"/>
              <a:gd name="connsiteY2-812" fmla="*/ 355 h 10099"/>
              <a:gd name="connsiteX3-813" fmla="*/ 10 w 10009"/>
              <a:gd name="connsiteY3-814" fmla="*/ 4710 h 10099"/>
              <a:gd name="connsiteX4-815" fmla="*/ 391 w 10009"/>
              <a:gd name="connsiteY4-816" fmla="*/ 9540 h 10099"/>
              <a:gd name="connsiteX5-817" fmla="*/ 5104 w 10009"/>
              <a:gd name="connsiteY5-818" fmla="*/ 9960 h 10099"/>
              <a:gd name="connsiteX6-819" fmla="*/ 9529 w 10009"/>
              <a:gd name="connsiteY6-820" fmla="*/ 9739 h 10099"/>
              <a:gd name="connsiteX7-821" fmla="*/ 10004 w 10009"/>
              <a:gd name="connsiteY7-822" fmla="*/ 5143 h 10099"/>
              <a:gd name="connsiteX8-823" fmla="*/ 9518 w 10009"/>
              <a:gd name="connsiteY8-824" fmla="*/ 484 h 10099"/>
              <a:gd name="connsiteX0-825" fmla="*/ 9518 w 10009"/>
              <a:gd name="connsiteY0-826" fmla="*/ 436 h 10051"/>
              <a:gd name="connsiteX1-827" fmla="*/ 5073 w 10009"/>
              <a:gd name="connsiteY1-828" fmla="*/ 101 h 10051"/>
              <a:gd name="connsiteX2-829" fmla="*/ 520 w 10009"/>
              <a:gd name="connsiteY2-830" fmla="*/ 307 h 10051"/>
              <a:gd name="connsiteX3-831" fmla="*/ 10 w 10009"/>
              <a:gd name="connsiteY3-832" fmla="*/ 4662 h 10051"/>
              <a:gd name="connsiteX4-833" fmla="*/ 391 w 10009"/>
              <a:gd name="connsiteY4-834" fmla="*/ 9492 h 10051"/>
              <a:gd name="connsiteX5-835" fmla="*/ 5104 w 10009"/>
              <a:gd name="connsiteY5-836" fmla="*/ 9912 h 10051"/>
              <a:gd name="connsiteX6-837" fmla="*/ 9529 w 10009"/>
              <a:gd name="connsiteY6-838" fmla="*/ 9691 h 10051"/>
              <a:gd name="connsiteX7-839" fmla="*/ 10004 w 10009"/>
              <a:gd name="connsiteY7-840" fmla="*/ 5095 h 10051"/>
              <a:gd name="connsiteX8-841" fmla="*/ 9518 w 10009"/>
              <a:gd name="connsiteY8-842" fmla="*/ 436 h 10051"/>
              <a:gd name="connsiteX0-843" fmla="*/ 9646 w 10137"/>
              <a:gd name="connsiteY0-844" fmla="*/ 436 h 10051"/>
              <a:gd name="connsiteX1-845" fmla="*/ 5201 w 10137"/>
              <a:gd name="connsiteY1-846" fmla="*/ 101 h 10051"/>
              <a:gd name="connsiteX2-847" fmla="*/ 648 w 10137"/>
              <a:gd name="connsiteY2-848" fmla="*/ 307 h 10051"/>
              <a:gd name="connsiteX3-849" fmla="*/ 2 w 10137"/>
              <a:gd name="connsiteY3-850" fmla="*/ 4855 h 10051"/>
              <a:gd name="connsiteX4-851" fmla="*/ 519 w 10137"/>
              <a:gd name="connsiteY4-852" fmla="*/ 9492 h 10051"/>
              <a:gd name="connsiteX5-853" fmla="*/ 5232 w 10137"/>
              <a:gd name="connsiteY5-854" fmla="*/ 9912 h 10051"/>
              <a:gd name="connsiteX6-855" fmla="*/ 9657 w 10137"/>
              <a:gd name="connsiteY6-856" fmla="*/ 9691 h 10051"/>
              <a:gd name="connsiteX7-857" fmla="*/ 10132 w 10137"/>
              <a:gd name="connsiteY7-858" fmla="*/ 5095 h 10051"/>
              <a:gd name="connsiteX8-859" fmla="*/ 9646 w 10137"/>
              <a:gd name="connsiteY8-860" fmla="*/ 436 h 10051"/>
              <a:gd name="connsiteX0-861" fmla="*/ 9647 w 10138"/>
              <a:gd name="connsiteY0-862" fmla="*/ 436 h 10051"/>
              <a:gd name="connsiteX1-863" fmla="*/ 5202 w 10138"/>
              <a:gd name="connsiteY1-864" fmla="*/ 101 h 10051"/>
              <a:gd name="connsiteX2-865" fmla="*/ 479 w 10138"/>
              <a:gd name="connsiteY2-866" fmla="*/ 350 h 10051"/>
              <a:gd name="connsiteX3-867" fmla="*/ 3 w 10138"/>
              <a:gd name="connsiteY3-868" fmla="*/ 4855 h 10051"/>
              <a:gd name="connsiteX4-869" fmla="*/ 520 w 10138"/>
              <a:gd name="connsiteY4-870" fmla="*/ 9492 h 10051"/>
              <a:gd name="connsiteX5-871" fmla="*/ 5233 w 10138"/>
              <a:gd name="connsiteY5-872" fmla="*/ 9912 h 10051"/>
              <a:gd name="connsiteX6-873" fmla="*/ 9658 w 10138"/>
              <a:gd name="connsiteY6-874" fmla="*/ 9691 h 10051"/>
              <a:gd name="connsiteX7-875" fmla="*/ 10133 w 10138"/>
              <a:gd name="connsiteY7-876" fmla="*/ 5095 h 10051"/>
              <a:gd name="connsiteX8-877" fmla="*/ 9647 w 10138"/>
              <a:gd name="connsiteY8-878" fmla="*/ 436 h 10051"/>
              <a:gd name="connsiteX0-879" fmla="*/ 9647 w 10138"/>
              <a:gd name="connsiteY0-880" fmla="*/ 444 h 10059"/>
              <a:gd name="connsiteX1-881" fmla="*/ 5202 w 10138"/>
              <a:gd name="connsiteY1-882" fmla="*/ 109 h 10059"/>
              <a:gd name="connsiteX2-883" fmla="*/ 479 w 10138"/>
              <a:gd name="connsiteY2-884" fmla="*/ 358 h 10059"/>
              <a:gd name="connsiteX3-885" fmla="*/ 3 w 10138"/>
              <a:gd name="connsiteY3-886" fmla="*/ 4863 h 10059"/>
              <a:gd name="connsiteX4-887" fmla="*/ 520 w 10138"/>
              <a:gd name="connsiteY4-888" fmla="*/ 9500 h 10059"/>
              <a:gd name="connsiteX5-889" fmla="*/ 5233 w 10138"/>
              <a:gd name="connsiteY5-890" fmla="*/ 9920 h 10059"/>
              <a:gd name="connsiteX6-891" fmla="*/ 9658 w 10138"/>
              <a:gd name="connsiteY6-892" fmla="*/ 9699 h 10059"/>
              <a:gd name="connsiteX7-893" fmla="*/ 10133 w 10138"/>
              <a:gd name="connsiteY7-894" fmla="*/ 5103 h 10059"/>
              <a:gd name="connsiteX8-895" fmla="*/ 9647 w 10138"/>
              <a:gd name="connsiteY8-896" fmla="*/ 444 h 10059"/>
              <a:gd name="connsiteX0-897" fmla="*/ 9647 w 10138"/>
              <a:gd name="connsiteY0-898" fmla="*/ 444 h 10059"/>
              <a:gd name="connsiteX1-899" fmla="*/ 5202 w 10138"/>
              <a:gd name="connsiteY1-900" fmla="*/ 109 h 10059"/>
              <a:gd name="connsiteX2-901" fmla="*/ 479 w 10138"/>
              <a:gd name="connsiteY2-902" fmla="*/ 358 h 10059"/>
              <a:gd name="connsiteX3-903" fmla="*/ 3 w 10138"/>
              <a:gd name="connsiteY3-904" fmla="*/ 4863 h 10059"/>
              <a:gd name="connsiteX4-905" fmla="*/ 520 w 10138"/>
              <a:gd name="connsiteY4-906" fmla="*/ 9500 h 10059"/>
              <a:gd name="connsiteX5-907" fmla="*/ 5233 w 10138"/>
              <a:gd name="connsiteY5-908" fmla="*/ 9920 h 10059"/>
              <a:gd name="connsiteX6-909" fmla="*/ 9658 w 10138"/>
              <a:gd name="connsiteY6-910" fmla="*/ 9699 h 10059"/>
              <a:gd name="connsiteX7-911" fmla="*/ 10133 w 10138"/>
              <a:gd name="connsiteY7-912" fmla="*/ 5103 h 10059"/>
              <a:gd name="connsiteX8-913" fmla="*/ 9647 w 10138"/>
              <a:gd name="connsiteY8-914" fmla="*/ 444 h 10059"/>
              <a:gd name="connsiteX0-915" fmla="*/ 9647 w 10138"/>
              <a:gd name="connsiteY0-916" fmla="*/ 489 h 10104"/>
              <a:gd name="connsiteX1-917" fmla="*/ 4976 w 10138"/>
              <a:gd name="connsiteY1-918" fmla="*/ 47 h 10104"/>
              <a:gd name="connsiteX2-919" fmla="*/ 479 w 10138"/>
              <a:gd name="connsiteY2-920" fmla="*/ 403 h 10104"/>
              <a:gd name="connsiteX3-921" fmla="*/ 3 w 10138"/>
              <a:gd name="connsiteY3-922" fmla="*/ 4908 h 10104"/>
              <a:gd name="connsiteX4-923" fmla="*/ 520 w 10138"/>
              <a:gd name="connsiteY4-924" fmla="*/ 9545 h 10104"/>
              <a:gd name="connsiteX5-925" fmla="*/ 5233 w 10138"/>
              <a:gd name="connsiteY5-926" fmla="*/ 9965 h 10104"/>
              <a:gd name="connsiteX6-927" fmla="*/ 9658 w 10138"/>
              <a:gd name="connsiteY6-928" fmla="*/ 9744 h 10104"/>
              <a:gd name="connsiteX7-929" fmla="*/ 10133 w 10138"/>
              <a:gd name="connsiteY7-930" fmla="*/ 5148 h 10104"/>
              <a:gd name="connsiteX8-931" fmla="*/ 9647 w 10138"/>
              <a:gd name="connsiteY8-932" fmla="*/ 489 h 10104"/>
              <a:gd name="connsiteX0-933" fmla="*/ 9783 w 10174"/>
              <a:gd name="connsiteY0-934" fmla="*/ 464 h 10122"/>
              <a:gd name="connsiteX1-935" fmla="*/ 4976 w 10174"/>
              <a:gd name="connsiteY1-936" fmla="*/ 65 h 10122"/>
              <a:gd name="connsiteX2-937" fmla="*/ 479 w 10174"/>
              <a:gd name="connsiteY2-938" fmla="*/ 421 h 10122"/>
              <a:gd name="connsiteX3-939" fmla="*/ 3 w 10174"/>
              <a:gd name="connsiteY3-940" fmla="*/ 4926 h 10122"/>
              <a:gd name="connsiteX4-941" fmla="*/ 520 w 10174"/>
              <a:gd name="connsiteY4-942" fmla="*/ 9563 h 10122"/>
              <a:gd name="connsiteX5-943" fmla="*/ 5233 w 10174"/>
              <a:gd name="connsiteY5-944" fmla="*/ 9983 h 10122"/>
              <a:gd name="connsiteX6-945" fmla="*/ 9658 w 10174"/>
              <a:gd name="connsiteY6-946" fmla="*/ 9762 h 10122"/>
              <a:gd name="connsiteX7-947" fmla="*/ 10133 w 10174"/>
              <a:gd name="connsiteY7-948" fmla="*/ 5166 h 10122"/>
              <a:gd name="connsiteX8-949" fmla="*/ 9783 w 10174"/>
              <a:gd name="connsiteY8-950" fmla="*/ 464 h 10122"/>
              <a:gd name="connsiteX0-951" fmla="*/ 9783 w 10325"/>
              <a:gd name="connsiteY0-952" fmla="*/ 464 h 10122"/>
              <a:gd name="connsiteX1-953" fmla="*/ 4976 w 10325"/>
              <a:gd name="connsiteY1-954" fmla="*/ 65 h 10122"/>
              <a:gd name="connsiteX2-955" fmla="*/ 479 w 10325"/>
              <a:gd name="connsiteY2-956" fmla="*/ 421 h 10122"/>
              <a:gd name="connsiteX3-957" fmla="*/ 3 w 10325"/>
              <a:gd name="connsiteY3-958" fmla="*/ 4926 h 10122"/>
              <a:gd name="connsiteX4-959" fmla="*/ 520 w 10325"/>
              <a:gd name="connsiteY4-960" fmla="*/ 9563 h 10122"/>
              <a:gd name="connsiteX5-961" fmla="*/ 5233 w 10325"/>
              <a:gd name="connsiteY5-962" fmla="*/ 9983 h 10122"/>
              <a:gd name="connsiteX6-963" fmla="*/ 9658 w 10325"/>
              <a:gd name="connsiteY6-964" fmla="*/ 9762 h 10122"/>
              <a:gd name="connsiteX7-965" fmla="*/ 10325 w 10325"/>
              <a:gd name="connsiteY7-966" fmla="*/ 4952 h 10122"/>
              <a:gd name="connsiteX8-967" fmla="*/ 9783 w 10325"/>
              <a:gd name="connsiteY8-968" fmla="*/ 464 h 10122"/>
              <a:gd name="connsiteX0-969" fmla="*/ 9783 w 10364"/>
              <a:gd name="connsiteY0-970" fmla="*/ 464 h 10136"/>
              <a:gd name="connsiteX1-971" fmla="*/ 4976 w 10364"/>
              <a:gd name="connsiteY1-972" fmla="*/ 65 h 10136"/>
              <a:gd name="connsiteX2-973" fmla="*/ 479 w 10364"/>
              <a:gd name="connsiteY2-974" fmla="*/ 421 h 10136"/>
              <a:gd name="connsiteX3-975" fmla="*/ 3 w 10364"/>
              <a:gd name="connsiteY3-976" fmla="*/ 4926 h 10136"/>
              <a:gd name="connsiteX4-977" fmla="*/ 520 w 10364"/>
              <a:gd name="connsiteY4-978" fmla="*/ 9563 h 10136"/>
              <a:gd name="connsiteX5-979" fmla="*/ 5233 w 10364"/>
              <a:gd name="connsiteY5-980" fmla="*/ 9983 h 10136"/>
              <a:gd name="connsiteX6-981" fmla="*/ 9986 w 10364"/>
              <a:gd name="connsiteY6-982" fmla="*/ 9527 h 10136"/>
              <a:gd name="connsiteX7-983" fmla="*/ 10325 w 10364"/>
              <a:gd name="connsiteY7-984" fmla="*/ 4952 h 10136"/>
              <a:gd name="connsiteX8-985" fmla="*/ 9783 w 10364"/>
              <a:gd name="connsiteY8-986" fmla="*/ 464 h 10136"/>
              <a:gd name="connsiteX0-987" fmla="*/ 9783 w 10325"/>
              <a:gd name="connsiteY0-988" fmla="*/ 464 h 10136"/>
              <a:gd name="connsiteX1-989" fmla="*/ 4976 w 10325"/>
              <a:gd name="connsiteY1-990" fmla="*/ 65 h 10136"/>
              <a:gd name="connsiteX2-991" fmla="*/ 479 w 10325"/>
              <a:gd name="connsiteY2-992" fmla="*/ 421 h 10136"/>
              <a:gd name="connsiteX3-993" fmla="*/ 3 w 10325"/>
              <a:gd name="connsiteY3-994" fmla="*/ 4926 h 10136"/>
              <a:gd name="connsiteX4-995" fmla="*/ 520 w 10325"/>
              <a:gd name="connsiteY4-996" fmla="*/ 9563 h 10136"/>
              <a:gd name="connsiteX5-997" fmla="*/ 5233 w 10325"/>
              <a:gd name="connsiteY5-998" fmla="*/ 9983 h 10136"/>
              <a:gd name="connsiteX6-999" fmla="*/ 9986 w 10325"/>
              <a:gd name="connsiteY6-1000" fmla="*/ 9527 h 10136"/>
              <a:gd name="connsiteX7-1001" fmla="*/ 10325 w 10325"/>
              <a:gd name="connsiteY7-1002" fmla="*/ 4952 h 10136"/>
              <a:gd name="connsiteX8-1003" fmla="*/ 9783 w 10325"/>
              <a:gd name="connsiteY8-1004" fmla="*/ 464 h 10136"/>
              <a:gd name="connsiteX0-1005" fmla="*/ 9783 w 10325"/>
              <a:gd name="connsiteY0-1006" fmla="*/ 464 h 10136"/>
              <a:gd name="connsiteX1-1007" fmla="*/ 4976 w 10325"/>
              <a:gd name="connsiteY1-1008" fmla="*/ 65 h 10136"/>
              <a:gd name="connsiteX2-1009" fmla="*/ 479 w 10325"/>
              <a:gd name="connsiteY2-1010" fmla="*/ 421 h 10136"/>
              <a:gd name="connsiteX3-1011" fmla="*/ 3 w 10325"/>
              <a:gd name="connsiteY3-1012" fmla="*/ 4926 h 10136"/>
              <a:gd name="connsiteX4-1013" fmla="*/ 520 w 10325"/>
              <a:gd name="connsiteY4-1014" fmla="*/ 9563 h 10136"/>
              <a:gd name="connsiteX5-1015" fmla="*/ 5233 w 10325"/>
              <a:gd name="connsiteY5-1016" fmla="*/ 9983 h 10136"/>
              <a:gd name="connsiteX6-1017" fmla="*/ 9986 w 10325"/>
              <a:gd name="connsiteY6-1018" fmla="*/ 9527 h 10136"/>
              <a:gd name="connsiteX7-1019" fmla="*/ 10325 w 10325"/>
              <a:gd name="connsiteY7-1020" fmla="*/ 4952 h 10136"/>
              <a:gd name="connsiteX8-1021" fmla="*/ 9783 w 10325"/>
              <a:gd name="connsiteY8-1022" fmla="*/ 464 h 10136"/>
              <a:gd name="connsiteX0-1023" fmla="*/ 9783 w 10325"/>
              <a:gd name="connsiteY0-1024" fmla="*/ 464 h 10136"/>
              <a:gd name="connsiteX1-1025" fmla="*/ 4976 w 10325"/>
              <a:gd name="connsiteY1-1026" fmla="*/ 65 h 10136"/>
              <a:gd name="connsiteX2-1027" fmla="*/ 479 w 10325"/>
              <a:gd name="connsiteY2-1028" fmla="*/ 421 h 10136"/>
              <a:gd name="connsiteX3-1029" fmla="*/ 3 w 10325"/>
              <a:gd name="connsiteY3-1030" fmla="*/ 4926 h 10136"/>
              <a:gd name="connsiteX4-1031" fmla="*/ 520 w 10325"/>
              <a:gd name="connsiteY4-1032" fmla="*/ 9563 h 10136"/>
              <a:gd name="connsiteX5-1033" fmla="*/ 5233 w 10325"/>
              <a:gd name="connsiteY5-1034" fmla="*/ 9983 h 10136"/>
              <a:gd name="connsiteX6-1035" fmla="*/ 9986 w 10325"/>
              <a:gd name="connsiteY6-1036" fmla="*/ 9527 h 10136"/>
              <a:gd name="connsiteX7-1037" fmla="*/ 10325 w 10325"/>
              <a:gd name="connsiteY7-1038" fmla="*/ 4952 h 10136"/>
              <a:gd name="connsiteX8-1039" fmla="*/ 9783 w 10325"/>
              <a:gd name="connsiteY8-1040" fmla="*/ 464 h 10136"/>
              <a:gd name="connsiteX0-1041" fmla="*/ 9783 w 10325"/>
              <a:gd name="connsiteY0-1042" fmla="*/ 464 h 10136"/>
              <a:gd name="connsiteX1-1043" fmla="*/ 4976 w 10325"/>
              <a:gd name="connsiteY1-1044" fmla="*/ 65 h 10136"/>
              <a:gd name="connsiteX2-1045" fmla="*/ 479 w 10325"/>
              <a:gd name="connsiteY2-1046" fmla="*/ 421 h 10136"/>
              <a:gd name="connsiteX3-1047" fmla="*/ 3 w 10325"/>
              <a:gd name="connsiteY3-1048" fmla="*/ 4926 h 10136"/>
              <a:gd name="connsiteX4-1049" fmla="*/ 520 w 10325"/>
              <a:gd name="connsiteY4-1050" fmla="*/ 9563 h 10136"/>
              <a:gd name="connsiteX5-1051" fmla="*/ 5233 w 10325"/>
              <a:gd name="connsiteY5-1052" fmla="*/ 9983 h 10136"/>
              <a:gd name="connsiteX6-1053" fmla="*/ 9986 w 10325"/>
              <a:gd name="connsiteY6-1054" fmla="*/ 9527 h 10136"/>
              <a:gd name="connsiteX7-1055" fmla="*/ 10325 w 10325"/>
              <a:gd name="connsiteY7-1056" fmla="*/ 4952 h 10136"/>
              <a:gd name="connsiteX8-1057" fmla="*/ 9783 w 10325"/>
              <a:gd name="connsiteY8-1058" fmla="*/ 464 h 10136"/>
              <a:gd name="connsiteX0-1059" fmla="*/ 9783 w 10467"/>
              <a:gd name="connsiteY0-1060" fmla="*/ 464 h 10099"/>
              <a:gd name="connsiteX1-1061" fmla="*/ 4976 w 10467"/>
              <a:gd name="connsiteY1-1062" fmla="*/ 65 h 10099"/>
              <a:gd name="connsiteX2-1063" fmla="*/ 479 w 10467"/>
              <a:gd name="connsiteY2-1064" fmla="*/ 421 h 10099"/>
              <a:gd name="connsiteX3-1065" fmla="*/ 3 w 10467"/>
              <a:gd name="connsiteY3-1066" fmla="*/ 4926 h 10099"/>
              <a:gd name="connsiteX4-1067" fmla="*/ 520 w 10467"/>
              <a:gd name="connsiteY4-1068" fmla="*/ 9563 h 10099"/>
              <a:gd name="connsiteX5-1069" fmla="*/ 5403 w 10467"/>
              <a:gd name="connsiteY5-1070" fmla="*/ 9897 h 10099"/>
              <a:gd name="connsiteX6-1071" fmla="*/ 9986 w 10467"/>
              <a:gd name="connsiteY6-1072" fmla="*/ 9527 h 10099"/>
              <a:gd name="connsiteX7-1073" fmla="*/ 10325 w 10467"/>
              <a:gd name="connsiteY7-1074" fmla="*/ 4952 h 10099"/>
              <a:gd name="connsiteX8-1075" fmla="*/ 9783 w 10467"/>
              <a:gd name="connsiteY8-1076" fmla="*/ 464 h 10099"/>
              <a:gd name="connsiteX0-1077" fmla="*/ 9783 w 10467"/>
              <a:gd name="connsiteY0-1078" fmla="*/ 464 h 10112"/>
              <a:gd name="connsiteX1-1079" fmla="*/ 4976 w 10467"/>
              <a:gd name="connsiteY1-1080" fmla="*/ 65 h 10112"/>
              <a:gd name="connsiteX2-1081" fmla="*/ 479 w 10467"/>
              <a:gd name="connsiteY2-1082" fmla="*/ 421 h 10112"/>
              <a:gd name="connsiteX3-1083" fmla="*/ 3 w 10467"/>
              <a:gd name="connsiteY3-1084" fmla="*/ 4926 h 10112"/>
              <a:gd name="connsiteX4-1085" fmla="*/ 418 w 10467"/>
              <a:gd name="connsiteY4-1086" fmla="*/ 9584 h 10112"/>
              <a:gd name="connsiteX5-1087" fmla="*/ 5403 w 10467"/>
              <a:gd name="connsiteY5-1088" fmla="*/ 9897 h 10112"/>
              <a:gd name="connsiteX6-1089" fmla="*/ 9986 w 10467"/>
              <a:gd name="connsiteY6-1090" fmla="*/ 9527 h 10112"/>
              <a:gd name="connsiteX7-1091" fmla="*/ 10325 w 10467"/>
              <a:gd name="connsiteY7-1092" fmla="*/ 4952 h 10112"/>
              <a:gd name="connsiteX8-1093" fmla="*/ 9783 w 10467"/>
              <a:gd name="connsiteY8-1094" fmla="*/ 464 h 10112"/>
              <a:gd name="connsiteX0-1095" fmla="*/ 9783 w 10467"/>
              <a:gd name="connsiteY0-1096" fmla="*/ 464 h 10168"/>
              <a:gd name="connsiteX1-1097" fmla="*/ 4976 w 10467"/>
              <a:gd name="connsiteY1-1098" fmla="*/ 65 h 10168"/>
              <a:gd name="connsiteX2-1099" fmla="*/ 479 w 10467"/>
              <a:gd name="connsiteY2-1100" fmla="*/ 421 h 10168"/>
              <a:gd name="connsiteX3-1101" fmla="*/ 3 w 10467"/>
              <a:gd name="connsiteY3-1102" fmla="*/ 4926 h 10168"/>
              <a:gd name="connsiteX4-1103" fmla="*/ 418 w 10467"/>
              <a:gd name="connsiteY4-1104" fmla="*/ 9584 h 10168"/>
              <a:gd name="connsiteX5-1105" fmla="*/ 5403 w 10467"/>
              <a:gd name="connsiteY5-1106" fmla="*/ 10025 h 10168"/>
              <a:gd name="connsiteX6-1107" fmla="*/ 9986 w 10467"/>
              <a:gd name="connsiteY6-1108" fmla="*/ 9527 h 10168"/>
              <a:gd name="connsiteX7-1109" fmla="*/ 10325 w 10467"/>
              <a:gd name="connsiteY7-1110" fmla="*/ 4952 h 10168"/>
              <a:gd name="connsiteX8-1111" fmla="*/ 9783 w 10467"/>
              <a:gd name="connsiteY8-1112" fmla="*/ 464 h 10168"/>
              <a:gd name="connsiteX0-1113" fmla="*/ 9783 w 10467"/>
              <a:gd name="connsiteY0-1114" fmla="*/ 464 h 10168"/>
              <a:gd name="connsiteX1-1115" fmla="*/ 4976 w 10467"/>
              <a:gd name="connsiteY1-1116" fmla="*/ 65 h 10168"/>
              <a:gd name="connsiteX2-1117" fmla="*/ 479 w 10467"/>
              <a:gd name="connsiteY2-1118" fmla="*/ 421 h 10168"/>
              <a:gd name="connsiteX3-1119" fmla="*/ 3 w 10467"/>
              <a:gd name="connsiteY3-1120" fmla="*/ 4926 h 10168"/>
              <a:gd name="connsiteX4-1121" fmla="*/ 418 w 10467"/>
              <a:gd name="connsiteY4-1122" fmla="*/ 9584 h 10168"/>
              <a:gd name="connsiteX5-1123" fmla="*/ 5403 w 10467"/>
              <a:gd name="connsiteY5-1124" fmla="*/ 10025 h 10168"/>
              <a:gd name="connsiteX6-1125" fmla="*/ 9986 w 10467"/>
              <a:gd name="connsiteY6-1126" fmla="*/ 9527 h 10168"/>
              <a:gd name="connsiteX7-1127" fmla="*/ 10325 w 10467"/>
              <a:gd name="connsiteY7-1128" fmla="*/ 4952 h 10168"/>
              <a:gd name="connsiteX8-1129" fmla="*/ 9783 w 10467"/>
              <a:gd name="connsiteY8-1130" fmla="*/ 464 h 10168"/>
              <a:gd name="connsiteX0-1131" fmla="*/ 9783 w 10399"/>
              <a:gd name="connsiteY0-1132" fmla="*/ 464 h 10244"/>
              <a:gd name="connsiteX1-1133" fmla="*/ 4976 w 10399"/>
              <a:gd name="connsiteY1-1134" fmla="*/ 65 h 10244"/>
              <a:gd name="connsiteX2-1135" fmla="*/ 479 w 10399"/>
              <a:gd name="connsiteY2-1136" fmla="*/ 421 h 10244"/>
              <a:gd name="connsiteX3-1137" fmla="*/ 3 w 10399"/>
              <a:gd name="connsiteY3-1138" fmla="*/ 4926 h 10244"/>
              <a:gd name="connsiteX4-1139" fmla="*/ 418 w 10399"/>
              <a:gd name="connsiteY4-1140" fmla="*/ 9584 h 10244"/>
              <a:gd name="connsiteX5-1141" fmla="*/ 5403 w 10399"/>
              <a:gd name="connsiteY5-1142" fmla="*/ 10025 h 10244"/>
              <a:gd name="connsiteX6-1143" fmla="*/ 9850 w 10399"/>
              <a:gd name="connsiteY6-1144" fmla="*/ 9784 h 10244"/>
              <a:gd name="connsiteX7-1145" fmla="*/ 10325 w 10399"/>
              <a:gd name="connsiteY7-1146" fmla="*/ 4952 h 10244"/>
              <a:gd name="connsiteX8-1147" fmla="*/ 9783 w 10399"/>
              <a:gd name="connsiteY8-1148" fmla="*/ 464 h 10244"/>
              <a:gd name="connsiteX0-1149" fmla="*/ 9783 w 10399"/>
              <a:gd name="connsiteY0-1150" fmla="*/ 464 h 10152"/>
              <a:gd name="connsiteX1-1151" fmla="*/ 4976 w 10399"/>
              <a:gd name="connsiteY1-1152" fmla="*/ 65 h 10152"/>
              <a:gd name="connsiteX2-1153" fmla="*/ 479 w 10399"/>
              <a:gd name="connsiteY2-1154" fmla="*/ 421 h 10152"/>
              <a:gd name="connsiteX3-1155" fmla="*/ 3 w 10399"/>
              <a:gd name="connsiteY3-1156" fmla="*/ 4926 h 10152"/>
              <a:gd name="connsiteX4-1157" fmla="*/ 418 w 10399"/>
              <a:gd name="connsiteY4-1158" fmla="*/ 9584 h 10152"/>
              <a:gd name="connsiteX5-1159" fmla="*/ 5403 w 10399"/>
              <a:gd name="connsiteY5-1160" fmla="*/ 10025 h 10152"/>
              <a:gd name="connsiteX6-1161" fmla="*/ 9850 w 10399"/>
              <a:gd name="connsiteY6-1162" fmla="*/ 9784 h 10152"/>
              <a:gd name="connsiteX7-1163" fmla="*/ 10325 w 10399"/>
              <a:gd name="connsiteY7-1164" fmla="*/ 4952 h 10152"/>
              <a:gd name="connsiteX8-1165" fmla="*/ 9783 w 10399"/>
              <a:gd name="connsiteY8-1166" fmla="*/ 464 h 10152"/>
              <a:gd name="connsiteX0-1167" fmla="*/ 9783 w 10326"/>
              <a:gd name="connsiteY0-1168" fmla="*/ 464 h 10152"/>
              <a:gd name="connsiteX1-1169" fmla="*/ 4976 w 10326"/>
              <a:gd name="connsiteY1-1170" fmla="*/ 65 h 10152"/>
              <a:gd name="connsiteX2-1171" fmla="*/ 479 w 10326"/>
              <a:gd name="connsiteY2-1172" fmla="*/ 421 h 10152"/>
              <a:gd name="connsiteX3-1173" fmla="*/ 3 w 10326"/>
              <a:gd name="connsiteY3-1174" fmla="*/ 4926 h 10152"/>
              <a:gd name="connsiteX4-1175" fmla="*/ 418 w 10326"/>
              <a:gd name="connsiteY4-1176" fmla="*/ 9584 h 10152"/>
              <a:gd name="connsiteX5-1177" fmla="*/ 5403 w 10326"/>
              <a:gd name="connsiteY5-1178" fmla="*/ 10025 h 10152"/>
              <a:gd name="connsiteX6-1179" fmla="*/ 9850 w 10326"/>
              <a:gd name="connsiteY6-1180" fmla="*/ 9784 h 10152"/>
              <a:gd name="connsiteX7-1181" fmla="*/ 10325 w 10326"/>
              <a:gd name="connsiteY7-1182" fmla="*/ 4952 h 10152"/>
              <a:gd name="connsiteX8-1183" fmla="*/ 9783 w 10326"/>
              <a:gd name="connsiteY8-1184" fmla="*/ 464 h 10152"/>
              <a:gd name="connsiteX0-1185" fmla="*/ 9783 w 10334"/>
              <a:gd name="connsiteY0-1186" fmla="*/ 464 h 10151"/>
              <a:gd name="connsiteX1-1187" fmla="*/ 4976 w 10334"/>
              <a:gd name="connsiteY1-1188" fmla="*/ 65 h 10151"/>
              <a:gd name="connsiteX2-1189" fmla="*/ 479 w 10334"/>
              <a:gd name="connsiteY2-1190" fmla="*/ 421 h 10151"/>
              <a:gd name="connsiteX3-1191" fmla="*/ 3 w 10334"/>
              <a:gd name="connsiteY3-1192" fmla="*/ 4926 h 10151"/>
              <a:gd name="connsiteX4-1193" fmla="*/ 418 w 10334"/>
              <a:gd name="connsiteY4-1194" fmla="*/ 9584 h 10151"/>
              <a:gd name="connsiteX5-1195" fmla="*/ 5403 w 10334"/>
              <a:gd name="connsiteY5-1196" fmla="*/ 10025 h 10151"/>
              <a:gd name="connsiteX6-1197" fmla="*/ 9941 w 10334"/>
              <a:gd name="connsiteY6-1198" fmla="*/ 9805 h 10151"/>
              <a:gd name="connsiteX7-1199" fmla="*/ 10325 w 10334"/>
              <a:gd name="connsiteY7-1200" fmla="*/ 4952 h 10151"/>
              <a:gd name="connsiteX8-1201" fmla="*/ 9783 w 10334"/>
              <a:gd name="connsiteY8-1202" fmla="*/ 464 h 10151"/>
              <a:gd name="connsiteX0-1203" fmla="*/ 9783 w 10353"/>
              <a:gd name="connsiteY0-1204" fmla="*/ 464 h 10151"/>
              <a:gd name="connsiteX1-1205" fmla="*/ 4976 w 10353"/>
              <a:gd name="connsiteY1-1206" fmla="*/ 65 h 10151"/>
              <a:gd name="connsiteX2-1207" fmla="*/ 479 w 10353"/>
              <a:gd name="connsiteY2-1208" fmla="*/ 421 h 10151"/>
              <a:gd name="connsiteX3-1209" fmla="*/ 3 w 10353"/>
              <a:gd name="connsiteY3-1210" fmla="*/ 4926 h 10151"/>
              <a:gd name="connsiteX4-1211" fmla="*/ 418 w 10353"/>
              <a:gd name="connsiteY4-1212" fmla="*/ 9584 h 10151"/>
              <a:gd name="connsiteX5-1213" fmla="*/ 5403 w 10353"/>
              <a:gd name="connsiteY5-1214" fmla="*/ 10025 h 10151"/>
              <a:gd name="connsiteX6-1215" fmla="*/ 9941 w 10353"/>
              <a:gd name="connsiteY6-1216" fmla="*/ 9805 h 10151"/>
              <a:gd name="connsiteX7-1217" fmla="*/ 10348 w 10353"/>
              <a:gd name="connsiteY7-1218" fmla="*/ 5038 h 10151"/>
              <a:gd name="connsiteX8-1219" fmla="*/ 9783 w 10353"/>
              <a:gd name="connsiteY8-1220" fmla="*/ 464 h 10151"/>
              <a:gd name="connsiteX0-1221" fmla="*/ 9817 w 10353"/>
              <a:gd name="connsiteY0-1222" fmla="*/ 454 h 10162"/>
              <a:gd name="connsiteX1-1223" fmla="*/ 4976 w 10353"/>
              <a:gd name="connsiteY1-1224" fmla="*/ 76 h 10162"/>
              <a:gd name="connsiteX2-1225" fmla="*/ 479 w 10353"/>
              <a:gd name="connsiteY2-1226" fmla="*/ 432 h 10162"/>
              <a:gd name="connsiteX3-1227" fmla="*/ 3 w 10353"/>
              <a:gd name="connsiteY3-1228" fmla="*/ 4937 h 10162"/>
              <a:gd name="connsiteX4-1229" fmla="*/ 418 w 10353"/>
              <a:gd name="connsiteY4-1230" fmla="*/ 9595 h 10162"/>
              <a:gd name="connsiteX5-1231" fmla="*/ 5403 w 10353"/>
              <a:gd name="connsiteY5-1232" fmla="*/ 10036 h 10162"/>
              <a:gd name="connsiteX6-1233" fmla="*/ 9941 w 10353"/>
              <a:gd name="connsiteY6-1234" fmla="*/ 9816 h 10162"/>
              <a:gd name="connsiteX7-1235" fmla="*/ 10348 w 10353"/>
              <a:gd name="connsiteY7-1236" fmla="*/ 5049 h 10162"/>
              <a:gd name="connsiteX8-1237" fmla="*/ 9817 w 10353"/>
              <a:gd name="connsiteY8-1238" fmla="*/ 454 h 10162"/>
              <a:gd name="connsiteX0-1239" fmla="*/ 9817 w 10353"/>
              <a:gd name="connsiteY0-1240" fmla="*/ 446 h 10154"/>
              <a:gd name="connsiteX1-1241" fmla="*/ 5010 w 10353"/>
              <a:gd name="connsiteY1-1242" fmla="*/ 89 h 10154"/>
              <a:gd name="connsiteX2-1243" fmla="*/ 479 w 10353"/>
              <a:gd name="connsiteY2-1244" fmla="*/ 424 h 10154"/>
              <a:gd name="connsiteX3-1245" fmla="*/ 3 w 10353"/>
              <a:gd name="connsiteY3-1246" fmla="*/ 4929 h 10154"/>
              <a:gd name="connsiteX4-1247" fmla="*/ 418 w 10353"/>
              <a:gd name="connsiteY4-1248" fmla="*/ 9587 h 10154"/>
              <a:gd name="connsiteX5-1249" fmla="*/ 5403 w 10353"/>
              <a:gd name="connsiteY5-1250" fmla="*/ 10028 h 10154"/>
              <a:gd name="connsiteX6-1251" fmla="*/ 9941 w 10353"/>
              <a:gd name="connsiteY6-1252" fmla="*/ 9808 h 10154"/>
              <a:gd name="connsiteX7-1253" fmla="*/ 10348 w 10353"/>
              <a:gd name="connsiteY7-1254" fmla="*/ 5041 h 10154"/>
              <a:gd name="connsiteX8-1255" fmla="*/ 9817 w 10353"/>
              <a:gd name="connsiteY8-1256" fmla="*/ 446 h 10154"/>
              <a:gd name="connsiteX0-1257" fmla="*/ 9817 w 10353"/>
              <a:gd name="connsiteY0-1258" fmla="*/ 446 h 10154"/>
              <a:gd name="connsiteX1-1259" fmla="*/ 5010 w 10353"/>
              <a:gd name="connsiteY1-1260" fmla="*/ 89 h 10154"/>
              <a:gd name="connsiteX2-1261" fmla="*/ 479 w 10353"/>
              <a:gd name="connsiteY2-1262" fmla="*/ 424 h 10154"/>
              <a:gd name="connsiteX3-1263" fmla="*/ 3 w 10353"/>
              <a:gd name="connsiteY3-1264" fmla="*/ 4929 h 10154"/>
              <a:gd name="connsiteX4-1265" fmla="*/ 418 w 10353"/>
              <a:gd name="connsiteY4-1266" fmla="*/ 9587 h 10154"/>
              <a:gd name="connsiteX5-1267" fmla="*/ 5403 w 10353"/>
              <a:gd name="connsiteY5-1268" fmla="*/ 10028 h 10154"/>
              <a:gd name="connsiteX6-1269" fmla="*/ 9941 w 10353"/>
              <a:gd name="connsiteY6-1270" fmla="*/ 9808 h 10154"/>
              <a:gd name="connsiteX7-1271" fmla="*/ 10348 w 10353"/>
              <a:gd name="connsiteY7-1272" fmla="*/ 5041 h 10154"/>
              <a:gd name="connsiteX8-1273" fmla="*/ 9817 w 10353"/>
              <a:gd name="connsiteY8-1274" fmla="*/ 446 h 10154"/>
              <a:gd name="connsiteX0-1275" fmla="*/ 9817 w 10353"/>
              <a:gd name="connsiteY0-1276" fmla="*/ 466 h 10174"/>
              <a:gd name="connsiteX1-1277" fmla="*/ 5010 w 10353"/>
              <a:gd name="connsiteY1-1278" fmla="*/ 109 h 10174"/>
              <a:gd name="connsiteX2-1279" fmla="*/ 377 w 10353"/>
              <a:gd name="connsiteY2-1280" fmla="*/ 358 h 10174"/>
              <a:gd name="connsiteX3-1281" fmla="*/ 3 w 10353"/>
              <a:gd name="connsiteY3-1282" fmla="*/ 4949 h 10174"/>
              <a:gd name="connsiteX4-1283" fmla="*/ 418 w 10353"/>
              <a:gd name="connsiteY4-1284" fmla="*/ 9607 h 10174"/>
              <a:gd name="connsiteX5-1285" fmla="*/ 5403 w 10353"/>
              <a:gd name="connsiteY5-1286" fmla="*/ 10048 h 10174"/>
              <a:gd name="connsiteX6-1287" fmla="*/ 9941 w 10353"/>
              <a:gd name="connsiteY6-1288" fmla="*/ 9828 h 10174"/>
              <a:gd name="connsiteX7-1289" fmla="*/ 10348 w 10353"/>
              <a:gd name="connsiteY7-1290" fmla="*/ 5061 h 10174"/>
              <a:gd name="connsiteX8-1291" fmla="*/ 9817 w 10353"/>
              <a:gd name="connsiteY8-1292" fmla="*/ 466 h 10174"/>
              <a:gd name="connsiteX0-1293" fmla="*/ 9817 w 10353"/>
              <a:gd name="connsiteY0-1294" fmla="*/ 565 h 10273"/>
              <a:gd name="connsiteX1-1295" fmla="*/ 5010 w 10353"/>
              <a:gd name="connsiteY1-1296" fmla="*/ 208 h 10273"/>
              <a:gd name="connsiteX2-1297" fmla="*/ 377 w 10353"/>
              <a:gd name="connsiteY2-1298" fmla="*/ 457 h 10273"/>
              <a:gd name="connsiteX3-1299" fmla="*/ 3 w 10353"/>
              <a:gd name="connsiteY3-1300" fmla="*/ 5048 h 10273"/>
              <a:gd name="connsiteX4-1301" fmla="*/ 418 w 10353"/>
              <a:gd name="connsiteY4-1302" fmla="*/ 9706 h 10273"/>
              <a:gd name="connsiteX5-1303" fmla="*/ 5403 w 10353"/>
              <a:gd name="connsiteY5-1304" fmla="*/ 10147 h 10273"/>
              <a:gd name="connsiteX6-1305" fmla="*/ 9941 w 10353"/>
              <a:gd name="connsiteY6-1306" fmla="*/ 9927 h 10273"/>
              <a:gd name="connsiteX7-1307" fmla="*/ 10348 w 10353"/>
              <a:gd name="connsiteY7-1308" fmla="*/ 5160 h 10273"/>
              <a:gd name="connsiteX8-1309" fmla="*/ 9817 w 10353"/>
              <a:gd name="connsiteY8-1310" fmla="*/ 565 h 10273"/>
              <a:gd name="connsiteX0-1311" fmla="*/ 9817 w 10353"/>
              <a:gd name="connsiteY0-1312" fmla="*/ 565 h 10273"/>
              <a:gd name="connsiteX1-1313" fmla="*/ 5010 w 10353"/>
              <a:gd name="connsiteY1-1314" fmla="*/ 208 h 10273"/>
              <a:gd name="connsiteX2-1315" fmla="*/ 377 w 10353"/>
              <a:gd name="connsiteY2-1316" fmla="*/ 457 h 10273"/>
              <a:gd name="connsiteX3-1317" fmla="*/ 3 w 10353"/>
              <a:gd name="connsiteY3-1318" fmla="*/ 5048 h 10273"/>
              <a:gd name="connsiteX4-1319" fmla="*/ 418 w 10353"/>
              <a:gd name="connsiteY4-1320" fmla="*/ 9706 h 10273"/>
              <a:gd name="connsiteX5-1321" fmla="*/ 5403 w 10353"/>
              <a:gd name="connsiteY5-1322" fmla="*/ 10147 h 10273"/>
              <a:gd name="connsiteX6-1323" fmla="*/ 9941 w 10353"/>
              <a:gd name="connsiteY6-1324" fmla="*/ 9927 h 10273"/>
              <a:gd name="connsiteX7-1325" fmla="*/ 10348 w 10353"/>
              <a:gd name="connsiteY7-1326" fmla="*/ 5160 h 10273"/>
              <a:gd name="connsiteX8-1327" fmla="*/ 9817 w 10353"/>
              <a:gd name="connsiteY8-1328" fmla="*/ 565 h 10273"/>
              <a:gd name="connsiteX0-1329" fmla="*/ 9817 w 10353"/>
              <a:gd name="connsiteY0-1330" fmla="*/ 482 h 10190"/>
              <a:gd name="connsiteX1-1331" fmla="*/ 5010 w 10353"/>
              <a:gd name="connsiteY1-1332" fmla="*/ 125 h 10190"/>
              <a:gd name="connsiteX2-1333" fmla="*/ 377 w 10353"/>
              <a:gd name="connsiteY2-1334" fmla="*/ 374 h 10190"/>
              <a:gd name="connsiteX3-1335" fmla="*/ 3 w 10353"/>
              <a:gd name="connsiteY3-1336" fmla="*/ 4965 h 10190"/>
              <a:gd name="connsiteX4-1337" fmla="*/ 418 w 10353"/>
              <a:gd name="connsiteY4-1338" fmla="*/ 9623 h 10190"/>
              <a:gd name="connsiteX5-1339" fmla="*/ 5403 w 10353"/>
              <a:gd name="connsiteY5-1340" fmla="*/ 10064 h 10190"/>
              <a:gd name="connsiteX6-1341" fmla="*/ 9941 w 10353"/>
              <a:gd name="connsiteY6-1342" fmla="*/ 9844 h 10190"/>
              <a:gd name="connsiteX7-1343" fmla="*/ 10348 w 10353"/>
              <a:gd name="connsiteY7-1344" fmla="*/ 5077 h 10190"/>
              <a:gd name="connsiteX8-1345" fmla="*/ 9817 w 10353"/>
              <a:gd name="connsiteY8-1346" fmla="*/ 482 h 10190"/>
              <a:gd name="connsiteX0-1347" fmla="*/ 9815 w 10351"/>
              <a:gd name="connsiteY0-1348" fmla="*/ 495 h 10203"/>
              <a:gd name="connsiteX1-1349" fmla="*/ 5008 w 10351"/>
              <a:gd name="connsiteY1-1350" fmla="*/ 138 h 10203"/>
              <a:gd name="connsiteX2-1351" fmla="*/ 420 w 10351"/>
              <a:gd name="connsiteY2-1352" fmla="*/ 366 h 10203"/>
              <a:gd name="connsiteX3-1353" fmla="*/ 1 w 10351"/>
              <a:gd name="connsiteY3-1354" fmla="*/ 4978 h 10203"/>
              <a:gd name="connsiteX4-1355" fmla="*/ 416 w 10351"/>
              <a:gd name="connsiteY4-1356" fmla="*/ 9636 h 10203"/>
              <a:gd name="connsiteX5-1357" fmla="*/ 5401 w 10351"/>
              <a:gd name="connsiteY5-1358" fmla="*/ 10077 h 10203"/>
              <a:gd name="connsiteX6-1359" fmla="*/ 9939 w 10351"/>
              <a:gd name="connsiteY6-1360" fmla="*/ 9857 h 10203"/>
              <a:gd name="connsiteX7-1361" fmla="*/ 10346 w 10351"/>
              <a:gd name="connsiteY7-1362" fmla="*/ 5090 h 10203"/>
              <a:gd name="connsiteX8-1363" fmla="*/ 9815 w 10351"/>
              <a:gd name="connsiteY8-1364" fmla="*/ 495 h 10203"/>
              <a:gd name="connsiteX0-1365" fmla="*/ 9816 w 10352"/>
              <a:gd name="connsiteY0-1366" fmla="*/ 495 h 10203"/>
              <a:gd name="connsiteX1-1367" fmla="*/ 5009 w 10352"/>
              <a:gd name="connsiteY1-1368" fmla="*/ 138 h 10203"/>
              <a:gd name="connsiteX2-1369" fmla="*/ 421 w 10352"/>
              <a:gd name="connsiteY2-1370" fmla="*/ 366 h 10203"/>
              <a:gd name="connsiteX3-1371" fmla="*/ 2 w 10352"/>
              <a:gd name="connsiteY3-1372" fmla="*/ 4978 h 10203"/>
              <a:gd name="connsiteX4-1373" fmla="*/ 417 w 10352"/>
              <a:gd name="connsiteY4-1374" fmla="*/ 9636 h 10203"/>
              <a:gd name="connsiteX5-1375" fmla="*/ 5402 w 10352"/>
              <a:gd name="connsiteY5-1376" fmla="*/ 10077 h 10203"/>
              <a:gd name="connsiteX6-1377" fmla="*/ 9940 w 10352"/>
              <a:gd name="connsiteY6-1378" fmla="*/ 9857 h 10203"/>
              <a:gd name="connsiteX7-1379" fmla="*/ 10347 w 10352"/>
              <a:gd name="connsiteY7-1380" fmla="*/ 5090 h 10203"/>
              <a:gd name="connsiteX8-1381" fmla="*/ 9816 w 10352"/>
              <a:gd name="connsiteY8-1382" fmla="*/ 495 h 10203"/>
              <a:gd name="connsiteX0-1383" fmla="*/ 9818 w 10354"/>
              <a:gd name="connsiteY0-1384" fmla="*/ 495 h 10198"/>
              <a:gd name="connsiteX1-1385" fmla="*/ 5011 w 10354"/>
              <a:gd name="connsiteY1-1386" fmla="*/ 138 h 10198"/>
              <a:gd name="connsiteX2-1387" fmla="*/ 423 w 10354"/>
              <a:gd name="connsiteY2-1388" fmla="*/ 366 h 10198"/>
              <a:gd name="connsiteX3-1389" fmla="*/ 4 w 10354"/>
              <a:gd name="connsiteY3-1390" fmla="*/ 4978 h 10198"/>
              <a:gd name="connsiteX4-1391" fmla="*/ 385 w 10354"/>
              <a:gd name="connsiteY4-1392" fmla="*/ 9572 h 10198"/>
              <a:gd name="connsiteX5-1393" fmla="*/ 5404 w 10354"/>
              <a:gd name="connsiteY5-1394" fmla="*/ 10077 h 10198"/>
              <a:gd name="connsiteX6-1395" fmla="*/ 9942 w 10354"/>
              <a:gd name="connsiteY6-1396" fmla="*/ 9857 h 10198"/>
              <a:gd name="connsiteX7-1397" fmla="*/ 10349 w 10354"/>
              <a:gd name="connsiteY7-1398" fmla="*/ 5090 h 10198"/>
              <a:gd name="connsiteX8-1399" fmla="*/ 9818 w 10354"/>
              <a:gd name="connsiteY8-1400" fmla="*/ 495 h 10198"/>
              <a:gd name="connsiteX0-1401" fmla="*/ 9823 w 10359"/>
              <a:gd name="connsiteY0-1402" fmla="*/ 495 h 10257"/>
              <a:gd name="connsiteX1-1403" fmla="*/ 5016 w 10359"/>
              <a:gd name="connsiteY1-1404" fmla="*/ 138 h 10257"/>
              <a:gd name="connsiteX2-1405" fmla="*/ 428 w 10359"/>
              <a:gd name="connsiteY2-1406" fmla="*/ 366 h 10257"/>
              <a:gd name="connsiteX3-1407" fmla="*/ 9 w 10359"/>
              <a:gd name="connsiteY3-1408" fmla="*/ 4978 h 10257"/>
              <a:gd name="connsiteX4-1409" fmla="*/ 367 w 10359"/>
              <a:gd name="connsiteY4-1410" fmla="*/ 9722 h 10257"/>
              <a:gd name="connsiteX5-1411" fmla="*/ 5409 w 10359"/>
              <a:gd name="connsiteY5-1412" fmla="*/ 10077 h 10257"/>
              <a:gd name="connsiteX6-1413" fmla="*/ 9947 w 10359"/>
              <a:gd name="connsiteY6-1414" fmla="*/ 9857 h 10257"/>
              <a:gd name="connsiteX7-1415" fmla="*/ 10354 w 10359"/>
              <a:gd name="connsiteY7-1416" fmla="*/ 5090 h 10257"/>
              <a:gd name="connsiteX8-1417" fmla="*/ 9823 w 10359"/>
              <a:gd name="connsiteY8-1418" fmla="*/ 495 h 10257"/>
              <a:gd name="connsiteX0-1419" fmla="*/ 9817 w 10353"/>
              <a:gd name="connsiteY0-1420" fmla="*/ 495 h 10285"/>
              <a:gd name="connsiteX1-1421" fmla="*/ 5010 w 10353"/>
              <a:gd name="connsiteY1-1422" fmla="*/ 138 h 10285"/>
              <a:gd name="connsiteX2-1423" fmla="*/ 422 w 10353"/>
              <a:gd name="connsiteY2-1424" fmla="*/ 366 h 10285"/>
              <a:gd name="connsiteX3-1425" fmla="*/ 3 w 10353"/>
              <a:gd name="connsiteY3-1426" fmla="*/ 4978 h 10285"/>
              <a:gd name="connsiteX4-1427" fmla="*/ 395 w 10353"/>
              <a:gd name="connsiteY4-1428" fmla="*/ 9765 h 10285"/>
              <a:gd name="connsiteX5-1429" fmla="*/ 5403 w 10353"/>
              <a:gd name="connsiteY5-1430" fmla="*/ 10077 h 10285"/>
              <a:gd name="connsiteX6-1431" fmla="*/ 9941 w 10353"/>
              <a:gd name="connsiteY6-1432" fmla="*/ 9857 h 10285"/>
              <a:gd name="connsiteX7-1433" fmla="*/ 10348 w 10353"/>
              <a:gd name="connsiteY7-1434" fmla="*/ 5090 h 10285"/>
              <a:gd name="connsiteX8-1435" fmla="*/ 9817 w 10353"/>
              <a:gd name="connsiteY8-1436" fmla="*/ 495 h 10285"/>
              <a:gd name="connsiteX0-1437" fmla="*/ 9817 w 10353"/>
              <a:gd name="connsiteY0-1438" fmla="*/ 495 h 10223"/>
              <a:gd name="connsiteX1-1439" fmla="*/ 5010 w 10353"/>
              <a:gd name="connsiteY1-1440" fmla="*/ 138 h 10223"/>
              <a:gd name="connsiteX2-1441" fmla="*/ 422 w 10353"/>
              <a:gd name="connsiteY2-1442" fmla="*/ 366 h 10223"/>
              <a:gd name="connsiteX3-1443" fmla="*/ 3 w 10353"/>
              <a:gd name="connsiteY3-1444" fmla="*/ 4978 h 10223"/>
              <a:gd name="connsiteX4-1445" fmla="*/ 395 w 10353"/>
              <a:gd name="connsiteY4-1446" fmla="*/ 9765 h 10223"/>
              <a:gd name="connsiteX5-1447" fmla="*/ 5403 w 10353"/>
              <a:gd name="connsiteY5-1448" fmla="*/ 10077 h 10223"/>
              <a:gd name="connsiteX6-1449" fmla="*/ 9941 w 10353"/>
              <a:gd name="connsiteY6-1450" fmla="*/ 9857 h 10223"/>
              <a:gd name="connsiteX7-1451" fmla="*/ 10348 w 10353"/>
              <a:gd name="connsiteY7-1452" fmla="*/ 5090 h 10223"/>
              <a:gd name="connsiteX8-1453" fmla="*/ 9817 w 10353"/>
              <a:gd name="connsiteY8-1454" fmla="*/ 495 h 10223"/>
              <a:gd name="connsiteX0-1455" fmla="*/ 9818 w 10354"/>
              <a:gd name="connsiteY0-1456" fmla="*/ 495 h 10209"/>
              <a:gd name="connsiteX1-1457" fmla="*/ 5011 w 10354"/>
              <a:gd name="connsiteY1-1458" fmla="*/ 138 h 10209"/>
              <a:gd name="connsiteX2-1459" fmla="*/ 423 w 10354"/>
              <a:gd name="connsiteY2-1460" fmla="*/ 366 h 10209"/>
              <a:gd name="connsiteX3-1461" fmla="*/ 4 w 10354"/>
              <a:gd name="connsiteY3-1462" fmla="*/ 4978 h 10209"/>
              <a:gd name="connsiteX4-1463" fmla="*/ 385 w 10354"/>
              <a:gd name="connsiteY4-1464" fmla="*/ 9744 h 10209"/>
              <a:gd name="connsiteX5-1465" fmla="*/ 5404 w 10354"/>
              <a:gd name="connsiteY5-1466" fmla="*/ 10077 h 10209"/>
              <a:gd name="connsiteX6-1467" fmla="*/ 9942 w 10354"/>
              <a:gd name="connsiteY6-1468" fmla="*/ 9857 h 10209"/>
              <a:gd name="connsiteX7-1469" fmla="*/ 10349 w 10354"/>
              <a:gd name="connsiteY7-1470" fmla="*/ 5090 h 10209"/>
              <a:gd name="connsiteX8-1471" fmla="*/ 9818 w 10354"/>
              <a:gd name="connsiteY8-1472" fmla="*/ 495 h 10209"/>
              <a:gd name="connsiteX0-1473" fmla="*/ 9782 w 10318"/>
              <a:gd name="connsiteY0-1474" fmla="*/ 495 h 10209"/>
              <a:gd name="connsiteX1-1475" fmla="*/ 4975 w 10318"/>
              <a:gd name="connsiteY1-1476" fmla="*/ 138 h 10209"/>
              <a:gd name="connsiteX2-1477" fmla="*/ 387 w 10318"/>
              <a:gd name="connsiteY2-1478" fmla="*/ 366 h 10209"/>
              <a:gd name="connsiteX3-1479" fmla="*/ 13 w 10318"/>
              <a:gd name="connsiteY3-1480" fmla="*/ 4958 h 10209"/>
              <a:gd name="connsiteX4-1481" fmla="*/ 349 w 10318"/>
              <a:gd name="connsiteY4-1482" fmla="*/ 9744 h 10209"/>
              <a:gd name="connsiteX5-1483" fmla="*/ 5368 w 10318"/>
              <a:gd name="connsiteY5-1484" fmla="*/ 10077 h 10209"/>
              <a:gd name="connsiteX6-1485" fmla="*/ 9906 w 10318"/>
              <a:gd name="connsiteY6-1486" fmla="*/ 9857 h 10209"/>
              <a:gd name="connsiteX7-1487" fmla="*/ 10313 w 10318"/>
              <a:gd name="connsiteY7-1488" fmla="*/ 5090 h 10209"/>
              <a:gd name="connsiteX8-1489" fmla="*/ 9782 w 10318"/>
              <a:gd name="connsiteY8-1490" fmla="*/ 495 h 10209"/>
              <a:gd name="connsiteX0-1491" fmla="*/ 9779 w 10315"/>
              <a:gd name="connsiteY0-1492" fmla="*/ 495 h 10197"/>
              <a:gd name="connsiteX1-1493" fmla="*/ 4972 w 10315"/>
              <a:gd name="connsiteY1-1494" fmla="*/ 138 h 10197"/>
              <a:gd name="connsiteX2-1495" fmla="*/ 384 w 10315"/>
              <a:gd name="connsiteY2-1496" fmla="*/ 366 h 10197"/>
              <a:gd name="connsiteX3-1497" fmla="*/ 10 w 10315"/>
              <a:gd name="connsiteY3-1498" fmla="*/ 4958 h 10197"/>
              <a:gd name="connsiteX4-1499" fmla="*/ 369 w 10315"/>
              <a:gd name="connsiteY4-1500" fmla="*/ 9586 h 10197"/>
              <a:gd name="connsiteX5-1501" fmla="*/ 5365 w 10315"/>
              <a:gd name="connsiteY5-1502" fmla="*/ 10077 h 10197"/>
              <a:gd name="connsiteX6-1503" fmla="*/ 9903 w 10315"/>
              <a:gd name="connsiteY6-1504" fmla="*/ 9857 h 10197"/>
              <a:gd name="connsiteX7-1505" fmla="*/ 10310 w 10315"/>
              <a:gd name="connsiteY7-1506" fmla="*/ 5090 h 10197"/>
              <a:gd name="connsiteX8-1507" fmla="*/ 9779 w 10315"/>
              <a:gd name="connsiteY8-1508" fmla="*/ 495 h 10197"/>
              <a:gd name="connsiteX0-1509" fmla="*/ 9779 w 10315"/>
              <a:gd name="connsiteY0-1510" fmla="*/ 495 h 10197"/>
              <a:gd name="connsiteX1-1511" fmla="*/ 4972 w 10315"/>
              <a:gd name="connsiteY1-1512" fmla="*/ 138 h 10197"/>
              <a:gd name="connsiteX2-1513" fmla="*/ 384 w 10315"/>
              <a:gd name="connsiteY2-1514" fmla="*/ 366 h 10197"/>
              <a:gd name="connsiteX3-1515" fmla="*/ 10 w 10315"/>
              <a:gd name="connsiteY3-1516" fmla="*/ 4958 h 10197"/>
              <a:gd name="connsiteX4-1517" fmla="*/ 369 w 10315"/>
              <a:gd name="connsiteY4-1518" fmla="*/ 9586 h 10197"/>
              <a:gd name="connsiteX5-1519" fmla="*/ 5105 w 10315"/>
              <a:gd name="connsiteY5-1520" fmla="*/ 10077 h 10197"/>
              <a:gd name="connsiteX6-1521" fmla="*/ 9903 w 10315"/>
              <a:gd name="connsiteY6-1522" fmla="*/ 9857 h 10197"/>
              <a:gd name="connsiteX7-1523" fmla="*/ 10310 w 10315"/>
              <a:gd name="connsiteY7-1524" fmla="*/ 5090 h 10197"/>
              <a:gd name="connsiteX8-1525" fmla="*/ 9779 w 10315"/>
              <a:gd name="connsiteY8-1526" fmla="*/ 495 h 10197"/>
              <a:gd name="connsiteX0-1527" fmla="*/ 9779 w 10315"/>
              <a:gd name="connsiteY0-1528" fmla="*/ 495 h 10231"/>
              <a:gd name="connsiteX1-1529" fmla="*/ 4972 w 10315"/>
              <a:gd name="connsiteY1-1530" fmla="*/ 138 h 10231"/>
              <a:gd name="connsiteX2-1531" fmla="*/ 384 w 10315"/>
              <a:gd name="connsiteY2-1532" fmla="*/ 366 h 10231"/>
              <a:gd name="connsiteX3-1533" fmla="*/ 10 w 10315"/>
              <a:gd name="connsiteY3-1534" fmla="*/ 4958 h 10231"/>
              <a:gd name="connsiteX4-1535" fmla="*/ 369 w 10315"/>
              <a:gd name="connsiteY4-1536" fmla="*/ 9586 h 10231"/>
              <a:gd name="connsiteX5-1537" fmla="*/ 5105 w 10315"/>
              <a:gd name="connsiteY5-1538" fmla="*/ 10077 h 10231"/>
              <a:gd name="connsiteX6-1539" fmla="*/ 9903 w 10315"/>
              <a:gd name="connsiteY6-1540" fmla="*/ 9857 h 10231"/>
              <a:gd name="connsiteX7-1541" fmla="*/ 10310 w 10315"/>
              <a:gd name="connsiteY7-1542" fmla="*/ 5090 h 10231"/>
              <a:gd name="connsiteX8-1543" fmla="*/ 9779 w 10315"/>
              <a:gd name="connsiteY8-1544" fmla="*/ 495 h 10231"/>
              <a:gd name="connsiteX0-1545" fmla="*/ 9779 w 10310"/>
              <a:gd name="connsiteY0-1546" fmla="*/ 495 h 10231"/>
              <a:gd name="connsiteX1-1547" fmla="*/ 4972 w 10310"/>
              <a:gd name="connsiteY1-1548" fmla="*/ 138 h 10231"/>
              <a:gd name="connsiteX2-1549" fmla="*/ 384 w 10310"/>
              <a:gd name="connsiteY2-1550" fmla="*/ 366 h 10231"/>
              <a:gd name="connsiteX3-1551" fmla="*/ 10 w 10310"/>
              <a:gd name="connsiteY3-1552" fmla="*/ 4958 h 10231"/>
              <a:gd name="connsiteX4-1553" fmla="*/ 369 w 10310"/>
              <a:gd name="connsiteY4-1554" fmla="*/ 9586 h 10231"/>
              <a:gd name="connsiteX5-1555" fmla="*/ 5105 w 10310"/>
              <a:gd name="connsiteY5-1556" fmla="*/ 10077 h 10231"/>
              <a:gd name="connsiteX6-1557" fmla="*/ 9812 w 10310"/>
              <a:gd name="connsiteY6-1558" fmla="*/ 9857 h 10231"/>
              <a:gd name="connsiteX7-1559" fmla="*/ 10310 w 10310"/>
              <a:gd name="connsiteY7-1560" fmla="*/ 5090 h 10231"/>
              <a:gd name="connsiteX8-1561" fmla="*/ 9779 w 10310"/>
              <a:gd name="connsiteY8-1562" fmla="*/ 495 h 10231"/>
              <a:gd name="connsiteX0-1563" fmla="*/ 9779 w 10310"/>
              <a:gd name="connsiteY0-1564" fmla="*/ 471 h 10207"/>
              <a:gd name="connsiteX1-1565" fmla="*/ 4972 w 10310"/>
              <a:gd name="connsiteY1-1566" fmla="*/ 114 h 10207"/>
              <a:gd name="connsiteX2-1567" fmla="*/ 441 w 10310"/>
              <a:gd name="connsiteY2-1568" fmla="*/ 381 h 10207"/>
              <a:gd name="connsiteX3-1569" fmla="*/ 10 w 10310"/>
              <a:gd name="connsiteY3-1570" fmla="*/ 4934 h 10207"/>
              <a:gd name="connsiteX4-1571" fmla="*/ 369 w 10310"/>
              <a:gd name="connsiteY4-1572" fmla="*/ 9562 h 10207"/>
              <a:gd name="connsiteX5-1573" fmla="*/ 5105 w 10310"/>
              <a:gd name="connsiteY5-1574" fmla="*/ 10053 h 10207"/>
              <a:gd name="connsiteX6-1575" fmla="*/ 9812 w 10310"/>
              <a:gd name="connsiteY6-1576" fmla="*/ 9833 h 10207"/>
              <a:gd name="connsiteX7-1577" fmla="*/ 10310 w 10310"/>
              <a:gd name="connsiteY7-1578" fmla="*/ 5066 h 10207"/>
              <a:gd name="connsiteX8-1579" fmla="*/ 9779 w 10310"/>
              <a:gd name="connsiteY8-1580" fmla="*/ 471 h 10207"/>
              <a:gd name="connsiteX0-1581" fmla="*/ 9779 w 10310"/>
              <a:gd name="connsiteY0-1582" fmla="*/ 495 h 10231"/>
              <a:gd name="connsiteX1-1583" fmla="*/ 4972 w 10310"/>
              <a:gd name="connsiteY1-1584" fmla="*/ 138 h 10231"/>
              <a:gd name="connsiteX2-1585" fmla="*/ 441 w 10310"/>
              <a:gd name="connsiteY2-1586" fmla="*/ 405 h 10231"/>
              <a:gd name="connsiteX3-1587" fmla="*/ 10 w 10310"/>
              <a:gd name="connsiteY3-1588" fmla="*/ 4958 h 10231"/>
              <a:gd name="connsiteX4-1589" fmla="*/ 369 w 10310"/>
              <a:gd name="connsiteY4-1590" fmla="*/ 9586 h 10231"/>
              <a:gd name="connsiteX5-1591" fmla="*/ 5105 w 10310"/>
              <a:gd name="connsiteY5-1592" fmla="*/ 10077 h 10231"/>
              <a:gd name="connsiteX6-1593" fmla="*/ 9812 w 10310"/>
              <a:gd name="connsiteY6-1594" fmla="*/ 9857 h 10231"/>
              <a:gd name="connsiteX7-1595" fmla="*/ 10310 w 10310"/>
              <a:gd name="connsiteY7-1596" fmla="*/ 5090 h 10231"/>
              <a:gd name="connsiteX8-1597" fmla="*/ 9779 w 10310"/>
              <a:gd name="connsiteY8-1598" fmla="*/ 495 h 10231"/>
              <a:gd name="connsiteX0-1599" fmla="*/ 9779 w 10310"/>
              <a:gd name="connsiteY0-1600" fmla="*/ 495 h 10231"/>
              <a:gd name="connsiteX1-1601" fmla="*/ 4972 w 10310"/>
              <a:gd name="connsiteY1-1602" fmla="*/ 138 h 10231"/>
              <a:gd name="connsiteX2-1603" fmla="*/ 441 w 10310"/>
              <a:gd name="connsiteY2-1604" fmla="*/ 405 h 10231"/>
              <a:gd name="connsiteX3-1605" fmla="*/ 10 w 10310"/>
              <a:gd name="connsiteY3-1606" fmla="*/ 4958 h 10231"/>
              <a:gd name="connsiteX4-1607" fmla="*/ 369 w 10310"/>
              <a:gd name="connsiteY4-1608" fmla="*/ 9586 h 10231"/>
              <a:gd name="connsiteX5-1609" fmla="*/ 5105 w 10310"/>
              <a:gd name="connsiteY5-1610" fmla="*/ 10077 h 10231"/>
              <a:gd name="connsiteX6-1611" fmla="*/ 9812 w 10310"/>
              <a:gd name="connsiteY6-1612" fmla="*/ 9857 h 10231"/>
              <a:gd name="connsiteX7-1613" fmla="*/ 10310 w 10310"/>
              <a:gd name="connsiteY7-1614" fmla="*/ 5090 h 10231"/>
              <a:gd name="connsiteX8-1615" fmla="*/ 9779 w 10310"/>
              <a:gd name="connsiteY8-1616" fmla="*/ 495 h 10231"/>
              <a:gd name="connsiteX0-1617" fmla="*/ 9779 w 10310"/>
              <a:gd name="connsiteY0-1618" fmla="*/ 495 h 10231"/>
              <a:gd name="connsiteX1-1619" fmla="*/ 4972 w 10310"/>
              <a:gd name="connsiteY1-1620" fmla="*/ 138 h 10231"/>
              <a:gd name="connsiteX2-1621" fmla="*/ 441 w 10310"/>
              <a:gd name="connsiteY2-1622" fmla="*/ 405 h 10231"/>
              <a:gd name="connsiteX3-1623" fmla="*/ 10 w 10310"/>
              <a:gd name="connsiteY3-1624" fmla="*/ 4958 h 10231"/>
              <a:gd name="connsiteX4-1625" fmla="*/ 369 w 10310"/>
              <a:gd name="connsiteY4-1626" fmla="*/ 9586 h 10231"/>
              <a:gd name="connsiteX5-1627" fmla="*/ 5105 w 10310"/>
              <a:gd name="connsiteY5-1628" fmla="*/ 10077 h 10231"/>
              <a:gd name="connsiteX6-1629" fmla="*/ 9812 w 10310"/>
              <a:gd name="connsiteY6-1630" fmla="*/ 9857 h 10231"/>
              <a:gd name="connsiteX7-1631" fmla="*/ 10310 w 10310"/>
              <a:gd name="connsiteY7-1632" fmla="*/ 5090 h 10231"/>
              <a:gd name="connsiteX8-1633" fmla="*/ 9779 w 10310"/>
              <a:gd name="connsiteY8-1634" fmla="*/ 495 h 10231"/>
              <a:gd name="connsiteX0-1635" fmla="*/ 9788 w 10319"/>
              <a:gd name="connsiteY0-1636" fmla="*/ 495 h 10231"/>
              <a:gd name="connsiteX1-1637" fmla="*/ 4981 w 10319"/>
              <a:gd name="connsiteY1-1638" fmla="*/ 138 h 10231"/>
              <a:gd name="connsiteX2-1639" fmla="*/ 450 w 10319"/>
              <a:gd name="connsiteY2-1640" fmla="*/ 405 h 10231"/>
              <a:gd name="connsiteX3-1641" fmla="*/ 8 w 10319"/>
              <a:gd name="connsiteY3-1642" fmla="*/ 4780 h 10231"/>
              <a:gd name="connsiteX4-1643" fmla="*/ 378 w 10319"/>
              <a:gd name="connsiteY4-1644" fmla="*/ 9586 h 10231"/>
              <a:gd name="connsiteX5-1645" fmla="*/ 5114 w 10319"/>
              <a:gd name="connsiteY5-1646" fmla="*/ 10077 h 10231"/>
              <a:gd name="connsiteX6-1647" fmla="*/ 9821 w 10319"/>
              <a:gd name="connsiteY6-1648" fmla="*/ 9857 h 10231"/>
              <a:gd name="connsiteX7-1649" fmla="*/ 10319 w 10319"/>
              <a:gd name="connsiteY7-1650" fmla="*/ 5090 h 10231"/>
              <a:gd name="connsiteX8-1651" fmla="*/ 9788 w 10319"/>
              <a:gd name="connsiteY8-1652" fmla="*/ 495 h 10231"/>
              <a:gd name="connsiteX0-1653" fmla="*/ 9790 w 10321"/>
              <a:gd name="connsiteY0-1654" fmla="*/ 495 h 10231"/>
              <a:gd name="connsiteX1-1655" fmla="*/ 4983 w 10321"/>
              <a:gd name="connsiteY1-1656" fmla="*/ 138 h 10231"/>
              <a:gd name="connsiteX2-1657" fmla="*/ 452 w 10321"/>
              <a:gd name="connsiteY2-1658" fmla="*/ 405 h 10231"/>
              <a:gd name="connsiteX3-1659" fmla="*/ 10 w 10321"/>
              <a:gd name="connsiteY3-1660" fmla="*/ 4780 h 10231"/>
              <a:gd name="connsiteX4-1661" fmla="*/ 380 w 10321"/>
              <a:gd name="connsiteY4-1662" fmla="*/ 9586 h 10231"/>
              <a:gd name="connsiteX5-1663" fmla="*/ 5116 w 10321"/>
              <a:gd name="connsiteY5-1664" fmla="*/ 10077 h 10231"/>
              <a:gd name="connsiteX6-1665" fmla="*/ 9823 w 10321"/>
              <a:gd name="connsiteY6-1666" fmla="*/ 9857 h 10231"/>
              <a:gd name="connsiteX7-1667" fmla="*/ 10321 w 10321"/>
              <a:gd name="connsiteY7-1668" fmla="*/ 5090 h 10231"/>
              <a:gd name="connsiteX8-1669" fmla="*/ 9790 w 10321"/>
              <a:gd name="connsiteY8-1670" fmla="*/ 495 h 10231"/>
              <a:gd name="connsiteX0-1671" fmla="*/ 9707 w 10321"/>
              <a:gd name="connsiteY0-1672" fmla="*/ 365 h 10316"/>
              <a:gd name="connsiteX1-1673" fmla="*/ 4983 w 10321"/>
              <a:gd name="connsiteY1-1674" fmla="*/ 223 h 10316"/>
              <a:gd name="connsiteX2-1675" fmla="*/ 452 w 10321"/>
              <a:gd name="connsiteY2-1676" fmla="*/ 490 h 10316"/>
              <a:gd name="connsiteX3-1677" fmla="*/ 10 w 10321"/>
              <a:gd name="connsiteY3-1678" fmla="*/ 4865 h 10316"/>
              <a:gd name="connsiteX4-1679" fmla="*/ 380 w 10321"/>
              <a:gd name="connsiteY4-1680" fmla="*/ 9671 h 10316"/>
              <a:gd name="connsiteX5-1681" fmla="*/ 5116 w 10321"/>
              <a:gd name="connsiteY5-1682" fmla="*/ 10162 h 10316"/>
              <a:gd name="connsiteX6-1683" fmla="*/ 9823 w 10321"/>
              <a:gd name="connsiteY6-1684" fmla="*/ 9942 h 10316"/>
              <a:gd name="connsiteX7-1685" fmla="*/ 10321 w 10321"/>
              <a:gd name="connsiteY7-1686" fmla="*/ 5175 h 10316"/>
              <a:gd name="connsiteX8-1687" fmla="*/ 9707 w 10321"/>
              <a:gd name="connsiteY8-1688" fmla="*/ 365 h 10316"/>
              <a:gd name="connsiteX0-1689" fmla="*/ 9707 w 10327"/>
              <a:gd name="connsiteY0-1690" fmla="*/ 365 h 10327"/>
              <a:gd name="connsiteX1-1691" fmla="*/ 4983 w 10327"/>
              <a:gd name="connsiteY1-1692" fmla="*/ 223 h 10327"/>
              <a:gd name="connsiteX2-1693" fmla="*/ 452 w 10327"/>
              <a:gd name="connsiteY2-1694" fmla="*/ 490 h 10327"/>
              <a:gd name="connsiteX3-1695" fmla="*/ 10 w 10327"/>
              <a:gd name="connsiteY3-1696" fmla="*/ 4865 h 10327"/>
              <a:gd name="connsiteX4-1697" fmla="*/ 380 w 10327"/>
              <a:gd name="connsiteY4-1698" fmla="*/ 9671 h 10327"/>
              <a:gd name="connsiteX5-1699" fmla="*/ 5116 w 10327"/>
              <a:gd name="connsiteY5-1700" fmla="*/ 10162 h 10327"/>
              <a:gd name="connsiteX6-1701" fmla="*/ 9918 w 10327"/>
              <a:gd name="connsiteY6-1702" fmla="*/ 9749 h 10327"/>
              <a:gd name="connsiteX7-1703" fmla="*/ 10321 w 10327"/>
              <a:gd name="connsiteY7-1704" fmla="*/ 5175 h 10327"/>
              <a:gd name="connsiteX8-1705" fmla="*/ 9707 w 10327"/>
              <a:gd name="connsiteY8-1706" fmla="*/ 365 h 10327"/>
              <a:gd name="connsiteX0-1707" fmla="*/ 9707 w 10327"/>
              <a:gd name="connsiteY0-1708" fmla="*/ 365 h 10265"/>
              <a:gd name="connsiteX1-1709" fmla="*/ 4983 w 10327"/>
              <a:gd name="connsiteY1-1710" fmla="*/ 223 h 10265"/>
              <a:gd name="connsiteX2-1711" fmla="*/ 452 w 10327"/>
              <a:gd name="connsiteY2-1712" fmla="*/ 490 h 10265"/>
              <a:gd name="connsiteX3-1713" fmla="*/ 10 w 10327"/>
              <a:gd name="connsiteY3-1714" fmla="*/ 4865 h 10265"/>
              <a:gd name="connsiteX4-1715" fmla="*/ 380 w 10327"/>
              <a:gd name="connsiteY4-1716" fmla="*/ 9671 h 10265"/>
              <a:gd name="connsiteX5-1717" fmla="*/ 5188 w 10327"/>
              <a:gd name="connsiteY5-1718" fmla="*/ 10012 h 10265"/>
              <a:gd name="connsiteX6-1719" fmla="*/ 9918 w 10327"/>
              <a:gd name="connsiteY6-1720" fmla="*/ 9749 h 10265"/>
              <a:gd name="connsiteX7-1721" fmla="*/ 10321 w 10327"/>
              <a:gd name="connsiteY7-1722" fmla="*/ 5175 h 10265"/>
              <a:gd name="connsiteX8-1723" fmla="*/ 9707 w 10327"/>
              <a:gd name="connsiteY8-1724" fmla="*/ 365 h 10265"/>
              <a:gd name="connsiteX0-1725" fmla="*/ 9710 w 10330"/>
              <a:gd name="connsiteY0-1726" fmla="*/ 365 h 10251"/>
              <a:gd name="connsiteX1-1727" fmla="*/ 4986 w 10330"/>
              <a:gd name="connsiteY1-1728" fmla="*/ 223 h 10251"/>
              <a:gd name="connsiteX2-1729" fmla="*/ 455 w 10330"/>
              <a:gd name="connsiteY2-1730" fmla="*/ 490 h 10251"/>
              <a:gd name="connsiteX3-1731" fmla="*/ 13 w 10330"/>
              <a:gd name="connsiteY3-1732" fmla="*/ 4865 h 10251"/>
              <a:gd name="connsiteX4-1733" fmla="*/ 562 w 10330"/>
              <a:gd name="connsiteY4-1734" fmla="*/ 9650 h 10251"/>
              <a:gd name="connsiteX5-1735" fmla="*/ 5191 w 10330"/>
              <a:gd name="connsiteY5-1736" fmla="*/ 10012 h 10251"/>
              <a:gd name="connsiteX6-1737" fmla="*/ 9921 w 10330"/>
              <a:gd name="connsiteY6-1738" fmla="*/ 9749 h 10251"/>
              <a:gd name="connsiteX7-1739" fmla="*/ 10324 w 10330"/>
              <a:gd name="connsiteY7-1740" fmla="*/ 5175 h 10251"/>
              <a:gd name="connsiteX8-1741" fmla="*/ 9710 w 10330"/>
              <a:gd name="connsiteY8-1742" fmla="*/ 365 h 10251"/>
              <a:gd name="connsiteX0-1743" fmla="*/ 9710 w 10330"/>
              <a:gd name="connsiteY0-1744" fmla="*/ 365 h 10127"/>
              <a:gd name="connsiteX1-1745" fmla="*/ 4986 w 10330"/>
              <a:gd name="connsiteY1-1746" fmla="*/ 223 h 10127"/>
              <a:gd name="connsiteX2-1747" fmla="*/ 455 w 10330"/>
              <a:gd name="connsiteY2-1748" fmla="*/ 490 h 10127"/>
              <a:gd name="connsiteX3-1749" fmla="*/ 13 w 10330"/>
              <a:gd name="connsiteY3-1750" fmla="*/ 4865 h 10127"/>
              <a:gd name="connsiteX4-1751" fmla="*/ 562 w 10330"/>
              <a:gd name="connsiteY4-1752" fmla="*/ 9650 h 10127"/>
              <a:gd name="connsiteX5-1753" fmla="*/ 5191 w 10330"/>
              <a:gd name="connsiteY5-1754" fmla="*/ 10012 h 10127"/>
              <a:gd name="connsiteX6-1755" fmla="*/ 9921 w 10330"/>
              <a:gd name="connsiteY6-1756" fmla="*/ 9749 h 10127"/>
              <a:gd name="connsiteX7-1757" fmla="*/ 10324 w 10330"/>
              <a:gd name="connsiteY7-1758" fmla="*/ 5175 h 10127"/>
              <a:gd name="connsiteX8-1759" fmla="*/ 9710 w 10330"/>
              <a:gd name="connsiteY8-1760" fmla="*/ 365 h 10127"/>
              <a:gd name="connsiteX0-1761" fmla="*/ 9710 w 10330"/>
              <a:gd name="connsiteY0-1762" fmla="*/ 365 h 10127"/>
              <a:gd name="connsiteX1-1763" fmla="*/ 4986 w 10330"/>
              <a:gd name="connsiteY1-1764" fmla="*/ 223 h 10127"/>
              <a:gd name="connsiteX2-1765" fmla="*/ 455 w 10330"/>
              <a:gd name="connsiteY2-1766" fmla="*/ 490 h 10127"/>
              <a:gd name="connsiteX3-1767" fmla="*/ 13 w 10330"/>
              <a:gd name="connsiteY3-1768" fmla="*/ 4865 h 10127"/>
              <a:gd name="connsiteX4-1769" fmla="*/ 562 w 10330"/>
              <a:gd name="connsiteY4-1770" fmla="*/ 9650 h 10127"/>
              <a:gd name="connsiteX5-1771" fmla="*/ 5191 w 10330"/>
              <a:gd name="connsiteY5-1772" fmla="*/ 10012 h 10127"/>
              <a:gd name="connsiteX6-1773" fmla="*/ 9921 w 10330"/>
              <a:gd name="connsiteY6-1774" fmla="*/ 9749 h 10127"/>
              <a:gd name="connsiteX7-1775" fmla="*/ 10324 w 10330"/>
              <a:gd name="connsiteY7-1776" fmla="*/ 5175 h 10127"/>
              <a:gd name="connsiteX8-1777" fmla="*/ 9710 w 10330"/>
              <a:gd name="connsiteY8-1778" fmla="*/ 365 h 10127"/>
              <a:gd name="connsiteX0-1779" fmla="*/ 9712 w 10332"/>
              <a:gd name="connsiteY0-1780" fmla="*/ 365 h 10317"/>
              <a:gd name="connsiteX1-1781" fmla="*/ 4988 w 10332"/>
              <a:gd name="connsiteY1-1782" fmla="*/ 223 h 10317"/>
              <a:gd name="connsiteX2-1783" fmla="*/ 457 w 10332"/>
              <a:gd name="connsiteY2-1784" fmla="*/ 490 h 10317"/>
              <a:gd name="connsiteX3-1785" fmla="*/ 15 w 10332"/>
              <a:gd name="connsiteY3-1786" fmla="*/ 4865 h 10317"/>
              <a:gd name="connsiteX4-1787" fmla="*/ 588 w 10332"/>
              <a:gd name="connsiteY4-1788" fmla="*/ 9929 h 10317"/>
              <a:gd name="connsiteX5-1789" fmla="*/ 5193 w 10332"/>
              <a:gd name="connsiteY5-1790" fmla="*/ 10012 h 10317"/>
              <a:gd name="connsiteX6-1791" fmla="*/ 9923 w 10332"/>
              <a:gd name="connsiteY6-1792" fmla="*/ 9749 h 10317"/>
              <a:gd name="connsiteX7-1793" fmla="*/ 10326 w 10332"/>
              <a:gd name="connsiteY7-1794" fmla="*/ 5175 h 10317"/>
              <a:gd name="connsiteX8-1795" fmla="*/ 9712 w 10332"/>
              <a:gd name="connsiteY8-1796" fmla="*/ 365 h 10317"/>
              <a:gd name="connsiteX0-1797" fmla="*/ 9712 w 10332"/>
              <a:gd name="connsiteY0-1798" fmla="*/ 365 h 10185"/>
              <a:gd name="connsiteX1-1799" fmla="*/ 4988 w 10332"/>
              <a:gd name="connsiteY1-1800" fmla="*/ 223 h 10185"/>
              <a:gd name="connsiteX2-1801" fmla="*/ 457 w 10332"/>
              <a:gd name="connsiteY2-1802" fmla="*/ 490 h 10185"/>
              <a:gd name="connsiteX3-1803" fmla="*/ 15 w 10332"/>
              <a:gd name="connsiteY3-1804" fmla="*/ 4865 h 10185"/>
              <a:gd name="connsiteX4-1805" fmla="*/ 588 w 10332"/>
              <a:gd name="connsiteY4-1806" fmla="*/ 9929 h 10185"/>
              <a:gd name="connsiteX5-1807" fmla="*/ 5193 w 10332"/>
              <a:gd name="connsiteY5-1808" fmla="*/ 10012 h 10185"/>
              <a:gd name="connsiteX6-1809" fmla="*/ 9923 w 10332"/>
              <a:gd name="connsiteY6-1810" fmla="*/ 9749 h 10185"/>
              <a:gd name="connsiteX7-1811" fmla="*/ 10326 w 10332"/>
              <a:gd name="connsiteY7-1812" fmla="*/ 5175 h 10185"/>
              <a:gd name="connsiteX8-1813" fmla="*/ 9712 w 10332"/>
              <a:gd name="connsiteY8-1814" fmla="*/ 365 h 10185"/>
              <a:gd name="connsiteX0-1815" fmla="*/ 9712 w 10326"/>
              <a:gd name="connsiteY0-1816" fmla="*/ 365 h 10183"/>
              <a:gd name="connsiteX1-1817" fmla="*/ 4988 w 10326"/>
              <a:gd name="connsiteY1-1818" fmla="*/ 223 h 10183"/>
              <a:gd name="connsiteX2-1819" fmla="*/ 457 w 10326"/>
              <a:gd name="connsiteY2-1820" fmla="*/ 490 h 10183"/>
              <a:gd name="connsiteX3-1821" fmla="*/ 15 w 10326"/>
              <a:gd name="connsiteY3-1822" fmla="*/ 4865 h 10183"/>
              <a:gd name="connsiteX4-1823" fmla="*/ 588 w 10326"/>
              <a:gd name="connsiteY4-1824" fmla="*/ 9929 h 10183"/>
              <a:gd name="connsiteX5-1825" fmla="*/ 5193 w 10326"/>
              <a:gd name="connsiteY5-1826" fmla="*/ 10012 h 10183"/>
              <a:gd name="connsiteX6-1827" fmla="*/ 9792 w 10326"/>
              <a:gd name="connsiteY6-1828" fmla="*/ 9792 h 10183"/>
              <a:gd name="connsiteX7-1829" fmla="*/ 10326 w 10326"/>
              <a:gd name="connsiteY7-1830" fmla="*/ 5175 h 10183"/>
              <a:gd name="connsiteX8-1831" fmla="*/ 9712 w 10326"/>
              <a:gd name="connsiteY8-1832" fmla="*/ 365 h 10183"/>
              <a:gd name="connsiteX0-1833" fmla="*/ 9712 w 10326"/>
              <a:gd name="connsiteY0-1834" fmla="*/ 365 h 10183"/>
              <a:gd name="connsiteX1-1835" fmla="*/ 4988 w 10326"/>
              <a:gd name="connsiteY1-1836" fmla="*/ 223 h 10183"/>
              <a:gd name="connsiteX2-1837" fmla="*/ 457 w 10326"/>
              <a:gd name="connsiteY2-1838" fmla="*/ 490 h 10183"/>
              <a:gd name="connsiteX3-1839" fmla="*/ 15 w 10326"/>
              <a:gd name="connsiteY3-1840" fmla="*/ 4865 h 10183"/>
              <a:gd name="connsiteX4-1841" fmla="*/ 588 w 10326"/>
              <a:gd name="connsiteY4-1842" fmla="*/ 9929 h 10183"/>
              <a:gd name="connsiteX5-1843" fmla="*/ 5193 w 10326"/>
              <a:gd name="connsiteY5-1844" fmla="*/ 10012 h 10183"/>
              <a:gd name="connsiteX6-1845" fmla="*/ 9792 w 10326"/>
              <a:gd name="connsiteY6-1846" fmla="*/ 9792 h 10183"/>
              <a:gd name="connsiteX7-1847" fmla="*/ 10326 w 10326"/>
              <a:gd name="connsiteY7-1848" fmla="*/ 5175 h 10183"/>
              <a:gd name="connsiteX8-1849" fmla="*/ 9712 w 10326"/>
              <a:gd name="connsiteY8-1850" fmla="*/ 365 h 10183"/>
              <a:gd name="connsiteX0-1851" fmla="*/ 9712 w 10267"/>
              <a:gd name="connsiteY0-1852" fmla="*/ 365 h 10183"/>
              <a:gd name="connsiteX1-1853" fmla="*/ 4988 w 10267"/>
              <a:gd name="connsiteY1-1854" fmla="*/ 223 h 10183"/>
              <a:gd name="connsiteX2-1855" fmla="*/ 457 w 10267"/>
              <a:gd name="connsiteY2-1856" fmla="*/ 490 h 10183"/>
              <a:gd name="connsiteX3-1857" fmla="*/ 15 w 10267"/>
              <a:gd name="connsiteY3-1858" fmla="*/ 4865 h 10183"/>
              <a:gd name="connsiteX4-1859" fmla="*/ 588 w 10267"/>
              <a:gd name="connsiteY4-1860" fmla="*/ 9929 h 10183"/>
              <a:gd name="connsiteX5-1861" fmla="*/ 5193 w 10267"/>
              <a:gd name="connsiteY5-1862" fmla="*/ 10012 h 10183"/>
              <a:gd name="connsiteX6-1863" fmla="*/ 9792 w 10267"/>
              <a:gd name="connsiteY6-1864" fmla="*/ 9792 h 10183"/>
              <a:gd name="connsiteX7-1865" fmla="*/ 10266 w 10267"/>
              <a:gd name="connsiteY7-1866" fmla="*/ 5175 h 10183"/>
              <a:gd name="connsiteX8-1867" fmla="*/ 9712 w 10267"/>
              <a:gd name="connsiteY8-1868" fmla="*/ 365 h 10183"/>
              <a:gd name="connsiteX0-1869" fmla="*/ 9712 w 10288"/>
              <a:gd name="connsiteY0-1870" fmla="*/ 365 h 10186"/>
              <a:gd name="connsiteX1-1871" fmla="*/ 4988 w 10288"/>
              <a:gd name="connsiteY1-1872" fmla="*/ 223 h 10186"/>
              <a:gd name="connsiteX2-1873" fmla="*/ 457 w 10288"/>
              <a:gd name="connsiteY2-1874" fmla="*/ 490 h 10186"/>
              <a:gd name="connsiteX3-1875" fmla="*/ 15 w 10288"/>
              <a:gd name="connsiteY3-1876" fmla="*/ 4865 h 10186"/>
              <a:gd name="connsiteX4-1877" fmla="*/ 588 w 10288"/>
              <a:gd name="connsiteY4-1878" fmla="*/ 9929 h 10186"/>
              <a:gd name="connsiteX5-1879" fmla="*/ 5193 w 10288"/>
              <a:gd name="connsiteY5-1880" fmla="*/ 10012 h 10186"/>
              <a:gd name="connsiteX6-1881" fmla="*/ 9935 w 10288"/>
              <a:gd name="connsiteY6-1882" fmla="*/ 9728 h 10186"/>
              <a:gd name="connsiteX7-1883" fmla="*/ 10266 w 10288"/>
              <a:gd name="connsiteY7-1884" fmla="*/ 5175 h 10186"/>
              <a:gd name="connsiteX8-1885" fmla="*/ 9712 w 10288"/>
              <a:gd name="connsiteY8-1886" fmla="*/ 365 h 10186"/>
              <a:gd name="connsiteX0-1887" fmla="*/ 9712 w 10288"/>
              <a:gd name="connsiteY0-1888" fmla="*/ 435 h 10256"/>
              <a:gd name="connsiteX1-1889" fmla="*/ 4988 w 10288"/>
              <a:gd name="connsiteY1-1890" fmla="*/ 100 h 10256"/>
              <a:gd name="connsiteX2-1891" fmla="*/ 457 w 10288"/>
              <a:gd name="connsiteY2-1892" fmla="*/ 560 h 10256"/>
              <a:gd name="connsiteX3-1893" fmla="*/ 15 w 10288"/>
              <a:gd name="connsiteY3-1894" fmla="*/ 4935 h 10256"/>
              <a:gd name="connsiteX4-1895" fmla="*/ 588 w 10288"/>
              <a:gd name="connsiteY4-1896" fmla="*/ 9999 h 10256"/>
              <a:gd name="connsiteX5-1897" fmla="*/ 5193 w 10288"/>
              <a:gd name="connsiteY5-1898" fmla="*/ 10082 h 10256"/>
              <a:gd name="connsiteX6-1899" fmla="*/ 9935 w 10288"/>
              <a:gd name="connsiteY6-1900" fmla="*/ 9798 h 10256"/>
              <a:gd name="connsiteX7-1901" fmla="*/ 10266 w 10288"/>
              <a:gd name="connsiteY7-1902" fmla="*/ 5245 h 10256"/>
              <a:gd name="connsiteX8-1903" fmla="*/ 9712 w 10288"/>
              <a:gd name="connsiteY8-1904" fmla="*/ 435 h 10256"/>
              <a:gd name="connsiteX0-1905" fmla="*/ 9749 w 10325"/>
              <a:gd name="connsiteY0-1906" fmla="*/ 435 h 10256"/>
              <a:gd name="connsiteX1-1907" fmla="*/ 5025 w 10325"/>
              <a:gd name="connsiteY1-1908" fmla="*/ 100 h 10256"/>
              <a:gd name="connsiteX2-1909" fmla="*/ 387 w 10325"/>
              <a:gd name="connsiteY2-1910" fmla="*/ 431 h 10256"/>
              <a:gd name="connsiteX3-1911" fmla="*/ 52 w 10325"/>
              <a:gd name="connsiteY3-1912" fmla="*/ 4935 h 10256"/>
              <a:gd name="connsiteX4-1913" fmla="*/ 625 w 10325"/>
              <a:gd name="connsiteY4-1914" fmla="*/ 9999 h 10256"/>
              <a:gd name="connsiteX5-1915" fmla="*/ 5230 w 10325"/>
              <a:gd name="connsiteY5-1916" fmla="*/ 10082 h 10256"/>
              <a:gd name="connsiteX6-1917" fmla="*/ 9972 w 10325"/>
              <a:gd name="connsiteY6-1918" fmla="*/ 9798 h 10256"/>
              <a:gd name="connsiteX7-1919" fmla="*/ 10303 w 10325"/>
              <a:gd name="connsiteY7-1920" fmla="*/ 5245 h 10256"/>
              <a:gd name="connsiteX8-1921" fmla="*/ 9749 w 10325"/>
              <a:gd name="connsiteY8-1922" fmla="*/ 435 h 10256"/>
              <a:gd name="connsiteX0-1923" fmla="*/ 9821 w 10325"/>
              <a:gd name="connsiteY0-1924" fmla="*/ 401 h 10308"/>
              <a:gd name="connsiteX1-1925" fmla="*/ 5025 w 10325"/>
              <a:gd name="connsiteY1-1926" fmla="*/ 152 h 10308"/>
              <a:gd name="connsiteX2-1927" fmla="*/ 387 w 10325"/>
              <a:gd name="connsiteY2-1928" fmla="*/ 483 h 10308"/>
              <a:gd name="connsiteX3-1929" fmla="*/ 52 w 10325"/>
              <a:gd name="connsiteY3-1930" fmla="*/ 4987 h 10308"/>
              <a:gd name="connsiteX4-1931" fmla="*/ 625 w 10325"/>
              <a:gd name="connsiteY4-1932" fmla="*/ 10051 h 10308"/>
              <a:gd name="connsiteX5-1933" fmla="*/ 5230 w 10325"/>
              <a:gd name="connsiteY5-1934" fmla="*/ 10134 h 10308"/>
              <a:gd name="connsiteX6-1935" fmla="*/ 9972 w 10325"/>
              <a:gd name="connsiteY6-1936" fmla="*/ 9850 h 10308"/>
              <a:gd name="connsiteX7-1937" fmla="*/ 10303 w 10325"/>
              <a:gd name="connsiteY7-1938" fmla="*/ 5297 h 10308"/>
              <a:gd name="connsiteX8-1939" fmla="*/ 9821 w 10325"/>
              <a:gd name="connsiteY8-1940" fmla="*/ 401 h 10308"/>
              <a:gd name="connsiteX0-1941" fmla="*/ 9821 w 10325"/>
              <a:gd name="connsiteY0-1942" fmla="*/ 444 h 10351"/>
              <a:gd name="connsiteX1-1943" fmla="*/ 5120 w 10325"/>
              <a:gd name="connsiteY1-1944" fmla="*/ 88 h 10351"/>
              <a:gd name="connsiteX2-1945" fmla="*/ 387 w 10325"/>
              <a:gd name="connsiteY2-1946" fmla="*/ 526 h 10351"/>
              <a:gd name="connsiteX3-1947" fmla="*/ 52 w 10325"/>
              <a:gd name="connsiteY3-1948" fmla="*/ 5030 h 10351"/>
              <a:gd name="connsiteX4-1949" fmla="*/ 625 w 10325"/>
              <a:gd name="connsiteY4-1950" fmla="*/ 10094 h 10351"/>
              <a:gd name="connsiteX5-1951" fmla="*/ 5230 w 10325"/>
              <a:gd name="connsiteY5-1952" fmla="*/ 10177 h 10351"/>
              <a:gd name="connsiteX6-1953" fmla="*/ 9972 w 10325"/>
              <a:gd name="connsiteY6-1954" fmla="*/ 9893 h 10351"/>
              <a:gd name="connsiteX7-1955" fmla="*/ 10303 w 10325"/>
              <a:gd name="connsiteY7-1956" fmla="*/ 5340 h 10351"/>
              <a:gd name="connsiteX8-1957" fmla="*/ 9821 w 10325"/>
              <a:gd name="connsiteY8-1958" fmla="*/ 444 h 10351"/>
              <a:gd name="connsiteX0-1959" fmla="*/ 9939 w 10443"/>
              <a:gd name="connsiteY0-1960" fmla="*/ 444 h 10504"/>
              <a:gd name="connsiteX1-1961" fmla="*/ 5238 w 10443"/>
              <a:gd name="connsiteY1-1962" fmla="*/ 88 h 10504"/>
              <a:gd name="connsiteX2-1963" fmla="*/ 505 w 10443"/>
              <a:gd name="connsiteY2-1964" fmla="*/ 526 h 10504"/>
              <a:gd name="connsiteX3-1965" fmla="*/ 15 w 10443"/>
              <a:gd name="connsiteY3-1966" fmla="*/ 5051 h 10504"/>
              <a:gd name="connsiteX4-1967" fmla="*/ 743 w 10443"/>
              <a:gd name="connsiteY4-1968" fmla="*/ 10094 h 10504"/>
              <a:gd name="connsiteX5-1969" fmla="*/ 5348 w 10443"/>
              <a:gd name="connsiteY5-1970" fmla="*/ 10177 h 10504"/>
              <a:gd name="connsiteX6-1971" fmla="*/ 10090 w 10443"/>
              <a:gd name="connsiteY6-1972" fmla="*/ 9893 h 10504"/>
              <a:gd name="connsiteX7-1973" fmla="*/ 10421 w 10443"/>
              <a:gd name="connsiteY7-1974" fmla="*/ 5340 h 10504"/>
              <a:gd name="connsiteX8-1975" fmla="*/ 9939 w 10443"/>
              <a:gd name="connsiteY8-1976" fmla="*/ 444 h 10504"/>
              <a:gd name="connsiteX0-1977" fmla="*/ 9989 w 10493"/>
              <a:gd name="connsiteY0-1978" fmla="*/ 444 h 10473"/>
              <a:gd name="connsiteX1-1979" fmla="*/ 5288 w 10493"/>
              <a:gd name="connsiteY1-1980" fmla="*/ 88 h 10473"/>
              <a:gd name="connsiteX2-1981" fmla="*/ 555 w 10493"/>
              <a:gd name="connsiteY2-1982" fmla="*/ 526 h 10473"/>
              <a:gd name="connsiteX3-1983" fmla="*/ 65 w 10493"/>
              <a:gd name="connsiteY3-1984" fmla="*/ 5051 h 10473"/>
              <a:gd name="connsiteX4-1985" fmla="*/ 602 w 10493"/>
              <a:gd name="connsiteY4-1986" fmla="*/ 10051 h 10473"/>
              <a:gd name="connsiteX5-1987" fmla="*/ 5398 w 10493"/>
              <a:gd name="connsiteY5-1988" fmla="*/ 10177 h 10473"/>
              <a:gd name="connsiteX6-1989" fmla="*/ 10140 w 10493"/>
              <a:gd name="connsiteY6-1990" fmla="*/ 9893 h 10473"/>
              <a:gd name="connsiteX7-1991" fmla="*/ 10471 w 10493"/>
              <a:gd name="connsiteY7-1992" fmla="*/ 5340 h 10473"/>
              <a:gd name="connsiteX8-1993" fmla="*/ 9989 w 10493"/>
              <a:gd name="connsiteY8-1994" fmla="*/ 444 h 10473"/>
              <a:gd name="connsiteX0-1995" fmla="*/ 9928 w 10432"/>
              <a:gd name="connsiteY0-1996" fmla="*/ 444 h 10484"/>
              <a:gd name="connsiteX1-1997" fmla="*/ 5227 w 10432"/>
              <a:gd name="connsiteY1-1998" fmla="*/ 88 h 10484"/>
              <a:gd name="connsiteX2-1999" fmla="*/ 494 w 10432"/>
              <a:gd name="connsiteY2-2000" fmla="*/ 526 h 10484"/>
              <a:gd name="connsiteX3-2001" fmla="*/ 4 w 10432"/>
              <a:gd name="connsiteY3-2002" fmla="*/ 5051 h 10484"/>
              <a:gd name="connsiteX4-2003" fmla="*/ 541 w 10432"/>
              <a:gd name="connsiteY4-2004" fmla="*/ 10051 h 10484"/>
              <a:gd name="connsiteX5-2005" fmla="*/ 5337 w 10432"/>
              <a:gd name="connsiteY5-2006" fmla="*/ 10177 h 10484"/>
              <a:gd name="connsiteX6-2007" fmla="*/ 10079 w 10432"/>
              <a:gd name="connsiteY6-2008" fmla="*/ 9893 h 10484"/>
              <a:gd name="connsiteX7-2009" fmla="*/ 10410 w 10432"/>
              <a:gd name="connsiteY7-2010" fmla="*/ 5340 h 10484"/>
              <a:gd name="connsiteX8-2011" fmla="*/ 9928 w 10432"/>
              <a:gd name="connsiteY8-2012" fmla="*/ 444 h 10484"/>
              <a:gd name="connsiteX0-2013" fmla="*/ 9988 w 10492"/>
              <a:gd name="connsiteY0-2014" fmla="*/ 444 h 10557"/>
              <a:gd name="connsiteX1-2015" fmla="*/ 5287 w 10492"/>
              <a:gd name="connsiteY1-2016" fmla="*/ 88 h 10557"/>
              <a:gd name="connsiteX2-2017" fmla="*/ 554 w 10492"/>
              <a:gd name="connsiteY2-2018" fmla="*/ 526 h 10557"/>
              <a:gd name="connsiteX3-2019" fmla="*/ 64 w 10492"/>
              <a:gd name="connsiteY3-2020" fmla="*/ 5051 h 10557"/>
              <a:gd name="connsiteX4-2021" fmla="*/ 601 w 10492"/>
              <a:gd name="connsiteY4-2022" fmla="*/ 10051 h 10557"/>
              <a:gd name="connsiteX5-2023" fmla="*/ 5385 w 10492"/>
              <a:gd name="connsiteY5-2024" fmla="*/ 10370 h 10557"/>
              <a:gd name="connsiteX6-2025" fmla="*/ 10139 w 10492"/>
              <a:gd name="connsiteY6-2026" fmla="*/ 9893 h 10557"/>
              <a:gd name="connsiteX7-2027" fmla="*/ 10470 w 10492"/>
              <a:gd name="connsiteY7-2028" fmla="*/ 5340 h 10557"/>
              <a:gd name="connsiteX8-2029" fmla="*/ 9988 w 10492"/>
              <a:gd name="connsiteY8-2030" fmla="*/ 444 h 10557"/>
              <a:gd name="connsiteX0-2031" fmla="*/ 9928 w 10432"/>
              <a:gd name="connsiteY0-2032" fmla="*/ 444 h 10515"/>
              <a:gd name="connsiteX1-2033" fmla="*/ 5227 w 10432"/>
              <a:gd name="connsiteY1-2034" fmla="*/ 88 h 10515"/>
              <a:gd name="connsiteX2-2035" fmla="*/ 494 w 10432"/>
              <a:gd name="connsiteY2-2036" fmla="*/ 526 h 10515"/>
              <a:gd name="connsiteX3-2037" fmla="*/ 4 w 10432"/>
              <a:gd name="connsiteY3-2038" fmla="*/ 5051 h 10515"/>
              <a:gd name="connsiteX4-2039" fmla="*/ 541 w 10432"/>
              <a:gd name="connsiteY4-2040" fmla="*/ 10051 h 10515"/>
              <a:gd name="connsiteX5-2041" fmla="*/ 5325 w 10432"/>
              <a:gd name="connsiteY5-2042" fmla="*/ 10370 h 10515"/>
              <a:gd name="connsiteX6-2043" fmla="*/ 10079 w 10432"/>
              <a:gd name="connsiteY6-2044" fmla="*/ 9893 h 10515"/>
              <a:gd name="connsiteX7-2045" fmla="*/ 10410 w 10432"/>
              <a:gd name="connsiteY7-2046" fmla="*/ 5340 h 10515"/>
              <a:gd name="connsiteX8-2047" fmla="*/ 9928 w 10432"/>
              <a:gd name="connsiteY8-2048" fmla="*/ 444 h 10515"/>
              <a:gd name="connsiteX0-2049" fmla="*/ 9934 w 10438"/>
              <a:gd name="connsiteY0-2050" fmla="*/ 444 h 10584"/>
              <a:gd name="connsiteX1-2051" fmla="*/ 5233 w 10438"/>
              <a:gd name="connsiteY1-2052" fmla="*/ 88 h 10584"/>
              <a:gd name="connsiteX2-2053" fmla="*/ 500 w 10438"/>
              <a:gd name="connsiteY2-2054" fmla="*/ 526 h 10584"/>
              <a:gd name="connsiteX3-2055" fmla="*/ 10 w 10438"/>
              <a:gd name="connsiteY3-2056" fmla="*/ 5051 h 10584"/>
              <a:gd name="connsiteX4-2057" fmla="*/ 666 w 10438"/>
              <a:gd name="connsiteY4-2058" fmla="*/ 10158 h 10584"/>
              <a:gd name="connsiteX5-2059" fmla="*/ 5331 w 10438"/>
              <a:gd name="connsiteY5-2060" fmla="*/ 10370 h 10584"/>
              <a:gd name="connsiteX6-2061" fmla="*/ 10085 w 10438"/>
              <a:gd name="connsiteY6-2062" fmla="*/ 9893 h 10584"/>
              <a:gd name="connsiteX7-2063" fmla="*/ 10416 w 10438"/>
              <a:gd name="connsiteY7-2064" fmla="*/ 5340 h 10584"/>
              <a:gd name="connsiteX8-2065" fmla="*/ 9934 w 10438"/>
              <a:gd name="connsiteY8-2066" fmla="*/ 444 h 10584"/>
              <a:gd name="connsiteX0-2067" fmla="*/ 9934 w 10438"/>
              <a:gd name="connsiteY0-2068" fmla="*/ 444 h 10605"/>
              <a:gd name="connsiteX1-2069" fmla="*/ 5233 w 10438"/>
              <a:gd name="connsiteY1-2070" fmla="*/ 88 h 10605"/>
              <a:gd name="connsiteX2-2071" fmla="*/ 500 w 10438"/>
              <a:gd name="connsiteY2-2072" fmla="*/ 526 h 10605"/>
              <a:gd name="connsiteX3-2073" fmla="*/ 10 w 10438"/>
              <a:gd name="connsiteY3-2074" fmla="*/ 5051 h 10605"/>
              <a:gd name="connsiteX4-2075" fmla="*/ 666 w 10438"/>
              <a:gd name="connsiteY4-2076" fmla="*/ 10158 h 10605"/>
              <a:gd name="connsiteX5-2077" fmla="*/ 5331 w 10438"/>
              <a:gd name="connsiteY5-2078" fmla="*/ 10370 h 10605"/>
              <a:gd name="connsiteX6-2079" fmla="*/ 10085 w 10438"/>
              <a:gd name="connsiteY6-2080" fmla="*/ 9893 h 10605"/>
              <a:gd name="connsiteX7-2081" fmla="*/ 10416 w 10438"/>
              <a:gd name="connsiteY7-2082" fmla="*/ 5340 h 10605"/>
              <a:gd name="connsiteX8-2083" fmla="*/ 9934 w 10438"/>
              <a:gd name="connsiteY8-2084" fmla="*/ 444 h 10605"/>
              <a:gd name="connsiteX0-2085" fmla="*/ 9934 w 10438"/>
              <a:gd name="connsiteY0-2086" fmla="*/ 444 h 10497"/>
              <a:gd name="connsiteX1-2087" fmla="*/ 5233 w 10438"/>
              <a:gd name="connsiteY1-2088" fmla="*/ 88 h 10497"/>
              <a:gd name="connsiteX2-2089" fmla="*/ 500 w 10438"/>
              <a:gd name="connsiteY2-2090" fmla="*/ 526 h 10497"/>
              <a:gd name="connsiteX3-2091" fmla="*/ 10 w 10438"/>
              <a:gd name="connsiteY3-2092" fmla="*/ 5051 h 10497"/>
              <a:gd name="connsiteX4-2093" fmla="*/ 666 w 10438"/>
              <a:gd name="connsiteY4-2094" fmla="*/ 10158 h 10497"/>
              <a:gd name="connsiteX5-2095" fmla="*/ 5331 w 10438"/>
              <a:gd name="connsiteY5-2096" fmla="*/ 10370 h 10497"/>
              <a:gd name="connsiteX6-2097" fmla="*/ 10085 w 10438"/>
              <a:gd name="connsiteY6-2098" fmla="*/ 9893 h 10497"/>
              <a:gd name="connsiteX7-2099" fmla="*/ 10416 w 10438"/>
              <a:gd name="connsiteY7-2100" fmla="*/ 5340 h 10497"/>
              <a:gd name="connsiteX8-2101" fmla="*/ 9934 w 10438"/>
              <a:gd name="connsiteY8-2102" fmla="*/ 444 h 10497"/>
              <a:gd name="connsiteX0-2103" fmla="*/ 9934 w 10455"/>
              <a:gd name="connsiteY0-2104" fmla="*/ 444 h 10491"/>
              <a:gd name="connsiteX1-2105" fmla="*/ 5233 w 10455"/>
              <a:gd name="connsiteY1-2106" fmla="*/ 88 h 10491"/>
              <a:gd name="connsiteX2-2107" fmla="*/ 500 w 10455"/>
              <a:gd name="connsiteY2-2108" fmla="*/ 526 h 10491"/>
              <a:gd name="connsiteX3-2109" fmla="*/ 10 w 10455"/>
              <a:gd name="connsiteY3-2110" fmla="*/ 5051 h 10491"/>
              <a:gd name="connsiteX4-2111" fmla="*/ 666 w 10455"/>
              <a:gd name="connsiteY4-2112" fmla="*/ 10158 h 10491"/>
              <a:gd name="connsiteX5-2113" fmla="*/ 5331 w 10455"/>
              <a:gd name="connsiteY5-2114" fmla="*/ 10370 h 10491"/>
              <a:gd name="connsiteX6-2115" fmla="*/ 10133 w 10455"/>
              <a:gd name="connsiteY6-2116" fmla="*/ 10000 h 10491"/>
              <a:gd name="connsiteX7-2117" fmla="*/ 10416 w 10455"/>
              <a:gd name="connsiteY7-2118" fmla="*/ 5340 h 10491"/>
              <a:gd name="connsiteX8-2119" fmla="*/ 9934 w 10455"/>
              <a:gd name="connsiteY8-2120" fmla="*/ 444 h 10491"/>
              <a:gd name="connsiteX0-2121" fmla="*/ 9994 w 10455"/>
              <a:gd name="connsiteY0-2122" fmla="*/ 435 h 10503"/>
              <a:gd name="connsiteX1-2123" fmla="*/ 5233 w 10455"/>
              <a:gd name="connsiteY1-2124" fmla="*/ 100 h 10503"/>
              <a:gd name="connsiteX2-2125" fmla="*/ 500 w 10455"/>
              <a:gd name="connsiteY2-2126" fmla="*/ 538 h 10503"/>
              <a:gd name="connsiteX3-2127" fmla="*/ 10 w 10455"/>
              <a:gd name="connsiteY3-2128" fmla="*/ 5063 h 10503"/>
              <a:gd name="connsiteX4-2129" fmla="*/ 666 w 10455"/>
              <a:gd name="connsiteY4-2130" fmla="*/ 10170 h 10503"/>
              <a:gd name="connsiteX5-2131" fmla="*/ 5331 w 10455"/>
              <a:gd name="connsiteY5-2132" fmla="*/ 10382 h 10503"/>
              <a:gd name="connsiteX6-2133" fmla="*/ 10133 w 10455"/>
              <a:gd name="connsiteY6-2134" fmla="*/ 10012 h 10503"/>
              <a:gd name="connsiteX7-2135" fmla="*/ 10416 w 10455"/>
              <a:gd name="connsiteY7-2136" fmla="*/ 5352 h 10503"/>
              <a:gd name="connsiteX8-2137" fmla="*/ 9994 w 10455"/>
              <a:gd name="connsiteY8-2138" fmla="*/ 435 h 10503"/>
              <a:gd name="connsiteX0-2139" fmla="*/ 9994 w 10541"/>
              <a:gd name="connsiteY0-2140" fmla="*/ 435 h 10503"/>
              <a:gd name="connsiteX1-2141" fmla="*/ 5233 w 10541"/>
              <a:gd name="connsiteY1-2142" fmla="*/ 100 h 10503"/>
              <a:gd name="connsiteX2-2143" fmla="*/ 500 w 10541"/>
              <a:gd name="connsiteY2-2144" fmla="*/ 538 h 10503"/>
              <a:gd name="connsiteX3-2145" fmla="*/ 10 w 10541"/>
              <a:gd name="connsiteY3-2146" fmla="*/ 5063 h 10503"/>
              <a:gd name="connsiteX4-2147" fmla="*/ 666 w 10541"/>
              <a:gd name="connsiteY4-2148" fmla="*/ 10170 h 10503"/>
              <a:gd name="connsiteX5-2149" fmla="*/ 5331 w 10541"/>
              <a:gd name="connsiteY5-2150" fmla="*/ 10382 h 10503"/>
              <a:gd name="connsiteX6-2151" fmla="*/ 10133 w 10541"/>
              <a:gd name="connsiteY6-2152" fmla="*/ 10012 h 10503"/>
              <a:gd name="connsiteX7-2153" fmla="*/ 10535 w 10541"/>
              <a:gd name="connsiteY7-2154" fmla="*/ 5331 h 10503"/>
              <a:gd name="connsiteX8-2155" fmla="*/ 9994 w 10541"/>
              <a:gd name="connsiteY8-2156" fmla="*/ 435 h 10503"/>
              <a:gd name="connsiteX0-2157" fmla="*/ 9994 w 10550"/>
              <a:gd name="connsiteY0-2158" fmla="*/ 435 h 10500"/>
              <a:gd name="connsiteX1-2159" fmla="*/ 5233 w 10550"/>
              <a:gd name="connsiteY1-2160" fmla="*/ 100 h 10500"/>
              <a:gd name="connsiteX2-2161" fmla="*/ 500 w 10550"/>
              <a:gd name="connsiteY2-2162" fmla="*/ 538 h 10500"/>
              <a:gd name="connsiteX3-2163" fmla="*/ 10 w 10550"/>
              <a:gd name="connsiteY3-2164" fmla="*/ 5063 h 10500"/>
              <a:gd name="connsiteX4-2165" fmla="*/ 666 w 10550"/>
              <a:gd name="connsiteY4-2166" fmla="*/ 10170 h 10500"/>
              <a:gd name="connsiteX5-2167" fmla="*/ 5331 w 10550"/>
              <a:gd name="connsiteY5-2168" fmla="*/ 10382 h 10500"/>
              <a:gd name="connsiteX6-2169" fmla="*/ 10181 w 10550"/>
              <a:gd name="connsiteY6-2170" fmla="*/ 10055 h 10500"/>
              <a:gd name="connsiteX7-2171" fmla="*/ 10535 w 10550"/>
              <a:gd name="connsiteY7-2172" fmla="*/ 5331 h 10500"/>
              <a:gd name="connsiteX8-2173" fmla="*/ 9994 w 10550"/>
              <a:gd name="connsiteY8-2174" fmla="*/ 435 h 10500"/>
              <a:gd name="connsiteX0-2175" fmla="*/ 9994 w 10550"/>
              <a:gd name="connsiteY0-2176" fmla="*/ 435 h 10528"/>
              <a:gd name="connsiteX1-2177" fmla="*/ 5233 w 10550"/>
              <a:gd name="connsiteY1-2178" fmla="*/ 100 h 10528"/>
              <a:gd name="connsiteX2-2179" fmla="*/ 500 w 10550"/>
              <a:gd name="connsiteY2-2180" fmla="*/ 538 h 10528"/>
              <a:gd name="connsiteX3-2181" fmla="*/ 10 w 10550"/>
              <a:gd name="connsiteY3-2182" fmla="*/ 5063 h 10528"/>
              <a:gd name="connsiteX4-2183" fmla="*/ 666 w 10550"/>
              <a:gd name="connsiteY4-2184" fmla="*/ 10213 h 10528"/>
              <a:gd name="connsiteX5-2185" fmla="*/ 5331 w 10550"/>
              <a:gd name="connsiteY5-2186" fmla="*/ 10382 h 10528"/>
              <a:gd name="connsiteX6-2187" fmla="*/ 10181 w 10550"/>
              <a:gd name="connsiteY6-2188" fmla="*/ 10055 h 10528"/>
              <a:gd name="connsiteX7-2189" fmla="*/ 10535 w 10550"/>
              <a:gd name="connsiteY7-2190" fmla="*/ 5331 h 10528"/>
              <a:gd name="connsiteX8-2191" fmla="*/ 9994 w 10550"/>
              <a:gd name="connsiteY8-2192" fmla="*/ 435 h 10528"/>
              <a:gd name="connsiteX0-2193" fmla="*/ 9991 w 10547"/>
              <a:gd name="connsiteY0-2194" fmla="*/ 435 h 10528"/>
              <a:gd name="connsiteX1-2195" fmla="*/ 5230 w 10547"/>
              <a:gd name="connsiteY1-2196" fmla="*/ 100 h 10528"/>
              <a:gd name="connsiteX2-2197" fmla="*/ 497 w 10547"/>
              <a:gd name="connsiteY2-2198" fmla="*/ 538 h 10528"/>
              <a:gd name="connsiteX3-2199" fmla="*/ 7 w 10547"/>
              <a:gd name="connsiteY3-2200" fmla="*/ 5063 h 10528"/>
              <a:gd name="connsiteX4-2201" fmla="*/ 663 w 10547"/>
              <a:gd name="connsiteY4-2202" fmla="*/ 10213 h 10528"/>
              <a:gd name="connsiteX5-2203" fmla="*/ 5328 w 10547"/>
              <a:gd name="connsiteY5-2204" fmla="*/ 10382 h 10528"/>
              <a:gd name="connsiteX6-2205" fmla="*/ 10178 w 10547"/>
              <a:gd name="connsiteY6-2206" fmla="*/ 10055 h 10528"/>
              <a:gd name="connsiteX7-2207" fmla="*/ 10532 w 10547"/>
              <a:gd name="connsiteY7-2208" fmla="*/ 5331 h 10528"/>
              <a:gd name="connsiteX8-2209" fmla="*/ 9991 w 10547"/>
              <a:gd name="connsiteY8-2210" fmla="*/ 435 h 10528"/>
              <a:gd name="connsiteX0-2211" fmla="*/ 9999 w 10555"/>
              <a:gd name="connsiteY0-2212" fmla="*/ 435 h 10528"/>
              <a:gd name="connsiteX1-2213" fmla="*/ 5238 w 10555"/>
              <a:gd name="connsiteY1-2214" fmla="*/ 100 h 10528"/>
              <a:gd name="connsiteX2-2215" fmla="*/ 481 w 10555"/>
              <a:gd name="connsiteY2-2216" fmla="*/ 559 h 10528"/>
              <a:gd name="connsiteX3-2217" fmla="*/ 15 w 10555"/>
              <a:gd name="connsiteY3-2218" fmla="*/ 5063 h 10528"/>
              <a:gd name="connsiteX4-2219" fmla="*/ 671 w 10555"/>
              <a:gd name="connsiteY4-2220" fmla="*/ 10213 h 10528"/>
              <a:gd name="connsiteX5-2221" fmla="*/ 5336 w 10555"/>
              <a:gd name="connsiteY5-2222" fmla="*/ 10382 h 10528"/>
              <a:gd name="connsiteX6-2223" fmla="*/ 10186 w 10555"/>
              <a:gd name="connsiteY6-2224" fmla="*/ 10055 h 10528"/>
              <a:gd name="connsiteX7-2225" fmla="*/ 10540 w 10555"/>
              <a:gd name="connsiteY7-2226" fmla="*/ 5331 h 10528"/>
              <a:gd name="connsiteX8-2227" fmla="*/ 9999 w 10555"/>
              <a:gd name="connsiteY8-2228" fmla="*/ 435 h 10528"/>
              <a:gd name="connsiteX0-2229" fmla="*/ 9999 w 10555"/>
              <a:gd name="connsiteY0-2230" fmla="*/ 457 h 10550"/>
              <a:gd name="connsiteX1-2231" fmla="*/ 5238 w 10555"/>
              <a:gd name="connsiteY1-2232" fmla="*/ 122 h 10550"/>
              <a:gd name="connsiteX2-2233" fmla="*/ 481 w 10555"/>
              <a:gd name="connsiteY2-2234" fmla="*/ 581 h 10550"/>
              <a:gd name="connsiteX3-2235" fmla="*/ 15 w 10555"/>
              <a:gd name="connsiteY3-2236" fmla="*/ 5085 h 10550"/>
              <a:gd name="connsiteX4-2237" fmla="*/ 671 w 10555"/>
              <a:gd name="connsiteY4-2238" fmla="*/ 10235 h 10550"/>
              <a:gd name="connsiteX5-2239" fmla="*/ 5336 w 10555"/>
              <a:gd name="connsiteY5-2240" fmla="*/ 10404 h 10550"/>
              <a:gd name="connsiteX6-2241" fmla="*/ 10186 w 10555"/>
              <a:gd name="connsiteY6-2242" fmla="*/ 10077 h 10550"/>
              <a:gd name="connsiteX7-2243" fmla="*/ 10540 w 10555"/>
              <a:gd name="connsiteY7-2244" fmla="*/ 5353 h 10550"/>
              <a:gd name="connsiteX8-2245" fmla="*/ 9999 w 10555"/>
              <a:gd name="connsiteY8-2246" fmla="*/ 457 h 10550"/>
              <a:gd name="connsiteX0-2247" fmla="*/ 9987 w 10555"/>
              <a:gd name="connsiteY0-2248" fmla="*/ 409 h 10566"/>
              <a:gd name="connsiteX1-2249" fmla="*/ 5238 w 10555"/>
              <a:gd name="connsiteY1-2250" fmla="*/ 138 h 10566"/>
              <a:gd name="connsiteX2-2251" fmla="*/ 481 w 10555"/>
              <a:gd name="connsiteY2-2252" fmla="*/ 597 h 10566"/>
              <a:gd name="connsiteX3-2253" fmla="*/ 15 w 10555"/>
              <a:gd name="connsiteY3-2254" fmla="*/ 5101 h 10566"/>
              <a:gd name="connsiteX4-2255" fmla="*/ 671 w 10555"/>
              <a:gd name="connsiteY4-2256" fmla="*/ 10251 h 10566"/>
              <a:gd name="connsiteX5-2257" fmla="*/ 5336 w 10555"/>
              <a:gd name="connsiteY5-2258" fmla="*/ 10420 h 10566"/>
              <a:gd name="connsiteX6-2259" fmla="*/ 10186 w 10555"/>
              <a:gd name="connsiteY6-2260" fmla="*/ 10093 h 10566"/>
              <a:gd name="connsiteX7-2261" fmla="*/ 10540 w 10555"/>
              <a:gd name="connsiteY7-2262" fmla="*/ 5369 h 10566"/>
              <a:gd name="connsiteX8-2263" fmla="*/ 9987 w 10555"/>
              <a:gd name="connsiteY8-2264" fmla="*/ 409 h 10566"/>
              <a:gd name="connsiteX0-2265" fmla="*/ 9987 w 10555"/>
              <a:gd name="connsiteY0-2266" fmla="*/ 409 h 10566"/>
              <a:gd name="connsiteX1-2267" fmla="*/ 5238 w 10555"/>
              <a:gd name="connsiteY1-2268" fmla="*/ 138 h 10566"/>
              <a:gd name="connsiteX2-2269" fmla="*/ 481 w 10555"/>
              <a:gd name="connsiteY2-2270" fmla="*/ 597 h 10566"/>
              <a:gd name="connsiteX3-2271" fmla="*/ 15 w 10555"/>
              <a:gd name="connsiteY3-2272" fmla="*/ 5101 h 10566"/>
              <a:gd name="connsiteX4-2273" fmla="*/ 671 w 10555"/>
              <a:gd name="connsiteY4-2274" fmla="*/ 10251 h 10566"/>
              <a:gd name="connsiteX5-2275" fmla="*/ 5336 w 10555"/>
              <a:gd name="connsiteY5-2276" fmla="*/ 10420 h 10566"/>
              <a:gd name="connsiteX6-2277" fmla="*/ 10186 w 10555"/>
              <a:gd name="connsiteY6-2278" fmla="*/ 10093 h 10566"/>
              <a:gd name="connsiteX7-2279" fmla="*/ 10540 w 10555"/>
              <a:gd name="connsiteY7-2280" fmla="*/ 5369 h 10566"/>
              <a:gd name="connsiteX8-2281" fmla="*/ 9987 w 10555"/>
              <a:gd name="connsiteY8-2282" fmla="*/ 409 h 10566"/>
              <a:gd name="connsiteX0-2283" fmla="*/ 9987 w 10555"/>
              <a:gd name="connsiteY0-2284" fmla="*/ 409 h 10566"/>
              <a:gd name="connsiteX1-2285" fmla="*/ 5238 w 10555"/>
              <a:gd name="connsiteY1-2286" fmla="*/ 138 h 10566"/>
              <a:gd name="connsiteX2-2287" fmla="*/ 481 w 10555"/>
              <a:gd name="connsiteY2-2288" fmla="*/ 597 h 10566"/>
              <a:gd name="connsiteX3-2289" fmla="*/ 15 w 10555"/>
              <a:gd name="connsiteY3-2290" fmla="*/ 5101 h 10566"/>
              <a:gd name="connsiteX4-2291" fmla="*/ 671 w 10555"/>
              <a:gd name="connsiteY4-2292" fmla="*/ 10251 h 10566"/>
              <a:gd name="connsiteX5-2293" fmla="*/ 5336 w 10555"/>
              <a:gd name="connsiteY5-2294" fmla="*/ 10420 h 10566"/>
              <a:gd name="connsiteX6-2295" fmla="*/ 10186 w 10555"/>
              <a:gd name="connsiteY6-2296" fmla="*/ 10093 h 10566"/>
              <a:gd name="connsiteX7-2297" fmla="*/ 10540 w 10555"/>
              <a:gd name="connsiteY7-2298" fmla="*/ 5369 h 10566"/>
              <a:gd name="connsiteX8-2299" fmla="*/ 9987 w 10555"/>
              <a:gd name="connsiteY8-2300" fmla="*/ 409 h 10566"/>
              <a:gd name="connsiteX0-2301" fmla="*/ 9987 w 10547"/>
              <a:gd name="connsiteY0-2302" fmla="*/ 409 h 10564"/>
              <a:gd name="connsiteX1-2303" fmla="*/ 5238 w 10547"/>
              <a:gd name="connsiteY1-2304" fmla="*/ 138 h 10564"/>
              <a:gd name="connsiteX2-2305" fmla="*/ 481 w 10547"/>
              <a:gd name="connsiteY2-2306" fmla="*/ 597 h 10564"/>
              <a:gd name="connsiteX3-2307" fmla="*/ 15 w 10547"/>
              <a:gd name="connsiteY3-2308" fmla="*/ 5101 h 10564"/>
              <a:gd name="connsiteX4-2309" fmla="*/ 671 w 10547"/>
              <a:gd name="connsiteY4-2310" fmla="*/ 10251 h 10564"/>
              <a:gd name="connsiteX5-2311" fmla="*/ 5336 w 10547"/>
              <a:gd name="connsiteY5-2312" fmla="*/ 10420 h 10564"/>
              <a:gd name="connsiteX6-2313" fmla="*/ 10150 w 10547"/>
              <a:gd name="connsiteY6-2314" fmla="*/ 10136 h 10564"/>
              <a:gd name="connsiteX7-2315" fmla="*/ 10540 w 10547"/>
              <a:gd name="connsiteY7-2316" fmla="*/ 5369 h 10564"/>
              <a:gd name="connsiteX8-2317" fmla="*/ 9987 w 10547"/>
              <a:gd name="connsiteY8-2318" fmla="*/ 409 h 10564"/>
              <a:gd name="connsiteX0-2319" fmla="*/ 9987 w 10547"/>
              <a:gd name="connsiteY0-2320" fmla="*/ 454 h 10609"/>
              <a:gd name="connsiteX1-2321" fmla="*/ 5238 w 10547"/>
              <a:gd name="connsiteY1-2322" fmla="*/ 76 h 10609"/>
              <a:gd name="connsiteX2-2323" fmla="*/ 481 w 10547"/>
              <a:gd name="connsiteY2-2324" fmla="*/ 642 h 10609"/>
              <a:gd name="connsiteX3-2325" fmla="*/ 15 w 10547"/>
              <a:gd name="connsiteY3-2326" fmla="*/ 5146 h 10609"/>
              <a:gd name="connsiteX4-2327" fmla="*/ 671 w 10547"/>
              <a:gd name="connsiteY4-2328" fmla="*/ 10296 h 10609"/>
              <a:gd name="connsiteX5-2329" fmla="*/ 5336 w 10547"/>
              <a:gd name="connsiteY5-2330" fmla="*/ 10465 h 10609"/>
              <a:gd name="connsiteX6-2331" fmla="*/ 10150 w 10547"/>
              <a:gd name="connsiteY6-2332" fmla="*/ 10181 h 10609"/>
              <a:gd name="connsiteX7-2333" fmla="*/ 10540 w 10547"/>
              <a:gd name="connsiteY7-2334" fmla="*/ 5414 h 10609"/>
              <a:gd name="connsiteX8-2335" fmla="*/ 9987 w 10547"/>
              <a:gd name="connsiteY8-2336" fmla="*/ 454 h 10609"/>
              <a:gd name="connsiteX0-2337" fmla="*/ 9981 w 10541"/>
              <a:gd name="connsiteY0-2338" fmla="*/ 454 h 10623"/>
              <a:gd name="connsiteX1-2339" fmla="*/ 5232 w 10541"/>
              <a:gd name="connsiteY1-2340" fmla="*/ 76 h 10623"/>
              <a:gd name="connsiteX2-2341" fmla="*/ 475 w 10541"/>
              <a:gd name="connsiteY2-2342" fmla="*/ 642 h 10623"/>
              <a:gd name="connsiteX3-2343" fmla="*/ 9 w 10541"/>
              <a:gd name="connsiteY3-2344" fmla="*/ 5146 h 10623"/>
              <a:gd name="connsiteX4-2345" fmla="*/ 570 w 10541"/>
              <a:gd name="connsiteY4-2346" fmla="*/ 10317 h 10623"/>
              <a:gd name="connsiteX5-2347" fmla="*/ 5330 w 10541"/>
              <a:gd name="connsiteY5-2348" fmla="*/ 10465 h 10623"/>
              <a:gd name="connsiteX6-2349" fmla="*/ 10144 w 10541"/>
              <a:gd name="connsiteY6-2350" fmla="*/ 10181 h 10623"/>
              <a:gd name="connsiteX7-2351" fmla="*/ 10534 w 10541"/>
              <a:gd name="connsiteY7-2352" fmla="*/ 5414 h 10623"/>
              <a:gd name="connsiteX8-2353" fmla="*/ 9981 w 10541"/>
              <a:gd name="connsiteY8-2354" fmla="*/ 454 h 106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203" y="connsiteY6-204"/>
              </a:cxn>
              <a:cxn ang="0">
                <a:pos x="connsiteX7-359" y="connsiteY7-360"/>
              </a:cxn>
              <a:cxn ang="0">
                <a:pos x="connsiteX8-553" y="connsiteY8-554"/>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lstStyle/>
          <a:p>
            <a:endParaRPr lang="en-US" sz="2400"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1" fmla="*/ 172122 w 6378151"/>
              <a:gd name="connsiteY0-2" fmla="*/ 161365 h 1143000"/>
              <a:gd name="connsiteX1-3" fmla="*/ 6378151 w 6378151"/>
              <a:gd name="connsiteY1-4" fmla="*/ 0 h 1143000"/>
              <a:gd name="connsiteX2-5" fmla="*/ 6378151 w 6378151"/>
              <a:gd name="connsiteY2-6" fmla="*/ 1143000 h 1143000"/>
              <a:gd name="connsiteX3-7" fmla="*/ 0 w 6378151"/>
              <a:gd name="connsiteY3-8" fmla="*/ 1143000 h 1143000"/>
              <a:gd name="connsiteX4-9" fmla="*/ 172122 w 6378151"/>
              <a:gd name="connsiteY4-10" fmla="*/ 161365 h 1143000"/>
              <a:gd name="connsiteX0-11" fmla="*/ 172122 w 6378151"/>
              <a:gd name="connsiteY0-12" fmla="*/ 161365 h 1143000"/>
              <a:gd name="connsiteX1-13" fmla="*/ 6378151 w 6378151"/>
              <a:gd name="connsiteY1-14" fmla="*/ 0 h 1143000"/>
              <a:gd name="connsiteX2-15" fmla="*/ 6378151 w 6378151"/>
              <a:gd name="connsiteY2-16" fmla="*/ 1143000 h 1143000"/>
              <a:gd name="connsiteX3-17" fmla="*/ 0 w 6378151"/>
              <a:gd name="connsiteY3-18" fmla="*/ 1143000 h 1143000"/>
              <a:gd name="connsiteX4-19" fmla="*/ 172122 w 6378151"/>
              <a:gd name="connsiteY4-20" fmla="*/ 161365 h 1143000"/>
              <a:gd name="connsiteX0-21" fmla="*/ 204395 w 6378151"/>
              <a:gd name="connsiteY0-22" fmla="*/ 182880 h 1143000"/>
              <a:gd name="connsiteX1-23" fmla="*/ 6378151 w 6378151"/>
              <a:gd name="connsiteY1-24" fmla="*/ 0 h 1143000"/>
              <a:gd name="connsiteX2-25" fmla="*/ 6378151 w 6378151"/>
              <a:gd name="connsiteY2-26" fmla="*/ 1143000 h 1143000"/>
              <a:gd name="connsiteX3-27" fmla="*/ 0 w 6378151"/>
              <a:gd name="connsiteY3-28" fmla="*/ 1143000 h 1143000"/>
              <a:gd name="connsiteX4-29" fmla="*/ 204395 w 6378151"/>
              <a:gd name="connsiteY4-30" fmla="*/ 182880 h 1143000"/>
              <a:gd name="connsiteX0-31" fmla="*/ 204395 w 6378151"/>
              <a:gd name="connsiteY0-32" fmla="*/ 182880 h 1143000"/>
              <a:gd name="connsiteX1-33" fmla="*/ 6378151 w 6378151"/>
              <a:gd name="connsiteY1-34" fmla="*/ 0 h 1143000"/>
              <a:gd name="connsiteX2-35" fmla="*/ 6378151 w 6378151"/>
              <a:gd name="connsiteY2-36" fmla="*/ 1143000 h 1143000"/>
              <a:gd name="connsiteX3-37" fmla="*/ 0 w 6378151"/>
              <a:gd name="connsiteY3-38" fmla="*/ 1143000 h 1143000"/>
              <a:gd name="connsiteX4-39" fmla="*/ 204395 w 6378151"/>
              <a:gd name="connsiteY4-40" fmla="*/ 182880 h 1143000"/>
              <a:gd name="connsiteX0-41" fmla="*/ 204395 w 6378151"/>
              <a:gd name="connsiteY0-42" fmla="*/ 182880 h 1143000"/>
              <a:gd name="connsiteX1-43" fmla="*/ 6378151 w 6378151"/>
              <a:gd name="connsiteY1-44" fmla="*/ 0 h 1143000"/>
              <a:gd name="connsiteX2-45" fmla="*/ 6378151 w 6378151"/>
              <a:gd name="connsiteY2-46" fmla="*/ 1143000 h 1143000"/>
              <a:gd name="connsiteX3-47" fmla="*/ 0 w 6378151"/>
              <a:gd name="connsiteY3-48" fmla="*/ 1143000 h 1143000"/>
              <a:gd name="connsiteX4-49" fmla="*/ 204395 w 6378151"/>
              <a:gd name="connsiteY4-50" fmla="*/ 182880 h 1143000"/>
              <a:gd name="connsiteX0-51" fmla="*/ 204395 w 6378151"/>
              <a:gd name="connsiteY0-52" fmla="*/ 182880 h 1143000"/>
              <a:gd name="connsiteX1-53" fmla="*/ 6378151 w 6378151"/>
              <a:gd name="connsiteY1-54" fmla="*/ 0 h 1143000"/>
              <a:gd name="connsiteX2-55" fmla="*/ 6378151 w 6378151"/>
              <a:gd name="connsiteY2-56" fmla="*/ 1143000 h 1143000"/>
              <a:gd name="connsiteX3-57" fmla="*/ 0 w 6378151"/>
              <a:gd name="connsiteY3-58" fmla="*/ 1143000 h 1143000"/>
              <a:gd name="connsiteX4-59" fmla="*/ 204395 w 6378151"/>
              <a:gd name="connsiteY4-60" fmla="*/ 182880 h 1143000"/>
              <a:gd name="connsiteX0-61" fmla="*/ 204395 w 6378151"/>
              <a:gd name="connsiteY0-62" fmla="*/ 74634 h 1034754"/>
              <a:gd name="connsiteX1-63" fmla="*/ 6119967 w 6378151"/>
              <a:gd name="connsiteY1-64" fmla="*/ 63876 h 1034754"/>
              <a:gd name="connsiteX2-65" fmla="*/ 6378151 w 6378151"/>
              <a:gd name="connsiteY2-66" fmla="*/ 1034754 h 1034754"/>
              <a:gd name="connsiteX3-67" fmla="*/ 0 w 6378151"/>
              <a:gd name="connsiteY3-68" fmla="*/ 1034754 h 1034754"/>
              <a:gd name="connsiteX4-69" fmla="*/ 204395 w 6378151"/>
              <a:gd name="connsiteY4-70" fmla="*/ 74634 h 1034754"/>
              <a:gd name="connsiteX0-71" fmla="*/ 204395 w 6378151"/>
              <a:gd name="connsiteY0-72" fmla="*/ 82083 h 1042203"/>
              <a:gd name="connsiteX1-73" fmla="*/ 6044663 w 6378151"/>
              <a:gd name="connsiteY1-74" fmla="*/ 39052 h 1042203"/>
              <a:gd name="connsiteX2-75" fmla="*/ 6378151 w 6378151"/>
              <a:gd name="connsiteY2-76" fmla="*/ 1042203 h 1042203"/>
              <a:gd name="connsiteX3-77" fmla="*/ 0 w 6378151"/>
              <a:gd name="connsiteY3-78" fmla="*/ 1042203 h 1042203"/>
              <a:gd name="connsiteX4-79" fmla="*/ 204395 w 6378151"/>
              <a:gd name="connsiteY4-80" fmla="*/ 82083 h 1042203"/>
              <a:gd name="connsiteX0-81" fmla="*/ 204395 w 6378151"/>
              <a:gd name="connsiteY0-82" fmla="*/ 82083 h 1042203"/>
              <a:gd name="connsiteX1-83" fmla="*/ 6044663 w 6378151"/>
              <a:gd name="connsiteY1-84" fmla="*/ 39052 h 1042203"/>
              <a:gd name="connsiteX2-85" fmla="*/ 6378151 w 6378151"/>
              <a:gd name="connsiteY2-86" fmla="*/ 1042203 h 1042203"/>
              <a:gd name="connsiteX3-87" fmla="*/ 0 w 6378151"/>
              <a:gd name="connsiteY3-88" fmla="*/ 1042203 h 1042203"/>
              <a:gd name="connsiteX4-89" fmla="*/ 204395 w 6378151"/>
              <a:gd name="connsiteY4-90" fmla="*/ 82083 h 1042203"/>
              <a:gd name="connsiteX0-91" fmla="*/ 204395 w 6378151"/>
              <a:gd name="connsiteY0-92" fmla="*/ 209708 h 1169828"/>
              <a:gd name="connsiteX1-93" fmla="*/ 6044663 w 6378151"/>
              <a:gd name="connsiteY1-94" fmla="*/ 166677 h 1169828"/>
              <a:gd name="connsiteX2-95" fmla="*/ 6378151 w 6378151"/>
              <a:gd name="connsiteY2-96" fmla="*/ 1169828 h 1169828"/>
              <a:gd name="connsiteX3-97" fmla="*/ 0 w 6378151"/>
              <a:gd name="connsiteY3-98" fmla="*/ 1169828 h 1169828"/>
              <a:gd name="connsiteX4-99" fmla="*/ 204395 w 6378151"/>
              <a:gd name="connsiteY4-100" fmla="*/ 209708 h 1169828"/>
              <a:gd name="connsiteX0-101" fmla="*/ 204395 w 6378151"/>
              <a:gd name="connsiteY0-102" fmla="*/ 216207 h 1176327"/>
              <a:gd name="connsiteX1-103" fmla="*/ 6044663 w 6378151"/>
              <a:gd name="connsiteY1-104" fmla="*/ 173176 h 1176327"/>
              <a:gd name="connsiteX2-105" fmla="*/ 6378151 w 6378151"/>
              <a:gd name="connsiteY2-106" fmla="*/ 1176327 h 1176327"/>
              <a:gd name="connsiteX3-107" fmla="*/ 0 w 6378151"/>
              <a:gd name="connsiteY3-108" fmla="*/ 1176327 h 1176327"/>
              <a:gd name="connsiteX4-109" fmla="*/ 204395 w 6378151"/>
              <a:gd name="connsiteY4-110" fmla="*/ 216207 h 1176327"/>
              <a:gd name="connsiteX0-111" fmla="*/ 311971 w 6378151"/>
              <a:gd name="connsiteY0-112" fmla="*/ 179132 h 1203798"/>
              <a:gd name="connsiteX1-113" fmla="*/ 6044663 w 6378151"/>
              <a:gd name="connsiteY1-114" fmla="*/ 200647 h 1203798"/>
              <a:gd name="connsiteX2-115" fmla="*/ 6378151 w 6378151"/>
              <a:gd name="connsiteY2-116" fmla="*/ 1203798 h 1203798"/>
              <a:gd name="connsiteX3-117" fmla="*/ 0 w 6378151"/>
              <a:gd name="connsiteY3-118" fmla="*/ 1203798 h 1203798"/>
              <a:gd name="connsiteX4-119" fmla="*/ 311971 w 6378151"/>
              <a:gd name="connsiteY4-120" fmla="*/ 179132 h 1203798"/>
              <a:gd name="connsiteX0-121" fmla="*/ 311971 w 6378151"/>
              <a:gd name="connsiteY0-122" fmla="*/ 179132 h 1203798"/>
              <a:gd name="connsiteX1-123" fmla="*/ 6044663 w 6378151"/>
              <a:gd name="connsiteY1-124" fmla="*/ 200647 h 1203798"/>
              <a:gd name="connsiteX2-125" fmla="*/ 6378151 w 6378151"/>
              <a:gd name="connsiteY2-126" fmla="*/ 1203798 h 1203798"/>
              <a:gd name="connsiteX3-127" fmla="*/ 0 w 6378151"/>
              <a:gd name="connsiteY3-128" fmla="*/ 1203798 h 1203798"/>
              <a:gd name="connsiteX4-129" fmla="*/ 311971 w 6378151"/>
              <a:gd name="connsiteY4-130" fmla="*/ 179132 h 1203798"/>
              <a:gd name="connsiteX0-131" fmla="*/ 311971 w 6378151"/>
              <a:gd name="connsiteY0-132" fmla="*/ 171490 h 1196156"/>
              <a:gd name="connsiteX1-133" fmla="*/ 6044663 w 6378151"/>
              <a:gd name="connsiteY1-134" fmla="*/ 193005 h 1196156"/>
              <a:gd name="connsiteX2-135" fmla="*/ 6378151 w 6378151"/>
              <a:gd name="connsiteY2-136" fmla="*/ 1196156 h 1196156"/>
              <a:gd name="connsiteX3-137" fmla="*/ 0 w 6378151"/>
              <a:gd name="connsiteY3-138" fmla="*/ 1196156 h 1196156"/>
              <a:gd name="connsiteX4-139" fmla="*/ 311971 w 6378151"/>
              <a:gd name="connsiteY4-140" fmla="*/ 171490 h 1196156"/>
              <a:gd name="connsiteX0-141" fmla="*/ 311971 w 6378151"/>
              <a:gd name="connsiteY0-142" fmla="*/ 140008 h 1164674"/>
              <a:gd name="connsiteX1-143" fmla="*/ 6044663 w 6378151"/>
              <a:gd name="connsiteY1-144" fmla="*/ 161523 h 1164674"/>
              <a:gd name="connsiteX2-145" fmla="*/ 6378151 w 6378151"/>
              <a:gd name="connsiteY2-146" fmla="*/ 1164674 h 1164674"/>
              <a:gd name="connsiteX3-147" fmla="*/ 0 w 6378151"/>
              <a:gd name="connsiteY3-148" fmla="*/ 1164674 h 1164674"/>
              <a:gd name="connsiteX4-149" fmla="*/ 311971 w 6378151"/>
              <a:gd name="connsiteY4-150" fmla="*/ 140008 h 1164674"/>
              <a:gd name="connsiteX0-151" fmla="*/ 311971 w 6378151"/>
              <a:gd name="connsiteY0-152" fmla="*/ 130732 h 1155398"/>
              <a:gd name="connsiteX1-153" fmla="*/ 6044663 w 6378151"/>
              <a:gd name="connsiteY1-154" fmla="*/ 152247 h 1155398"/>
              <a:gd name="connsiteX2-155" fmla="*/ 6378151 w 6378151"/>
              <a:gd name="connsiteY2-156" fmla="*/ 1155398 h 1155398"/>
              <a:gd name="connsiteX3-157" fmla="*/ 0 w 6378151"/>
              <a:gd name="connsiteY3-158" fmla="*/ 1155398 h 1155398"/>
              <a:gd name="connsiteX4-159" fmla="*/ 311971 w 6378151"/>
              <a:gd name="connsiteY4-160" fmla="*/ 130732 h 1155398"/>
              <a:gd name="connsiteX0-161" fmla="*/ 311971 w 6378151"/>
              <a:gd name="connsiteY0-162" fmla="*/ 116775 h 1141441"/>
              <a:gd name="connsiteX1-163" fmla="*/ 5947844 w 6378151"/>
              <a:gd name="connsiteY1-164" fmla="*/ 159805 h 1141441"/>
              <a:gd name="connsiteX2-165" fmla="*/ 6378151 w 6378151"/>
              <a:gd name="connsiteY2-166" fmla="*/ 1141441 h 1141441"/>
              <a:gd name="connsiteX3-167" fmla="*/ 0 w 6378151"/>
              <a:gd name="connsiteY3-168" fmla="*/ 1141441 h 1141441"/>
              <a:gd name="connsiteX4-169" fmla="*/ 311971 w 6378151"/>
              <a:gd name="connsiteY4-170" fmla="*/ 116775 h 1141441"/>
              <a:gd name="connsiteX0-171" fmla="*/ 311971 w 6378151"/>
              <a:gd name="connsiteY0-172" fmla="*/ 152822 h 1177488"/>
              <a:gd name="connsiteX1-173" fmla="*/ 6033906 w 6378151"/>
              <a:gd name="connsiteY1-174" fmla="*/ 142064 h 1177488"/>
              <a:gd name="connsiteX2-175" fmla="*/ 6378151 w 6378151"/>
              <a:gd name="connsiteY2-176" fmla="*/ 1177488 h 1177488"/>
              <a:gd name="connsiteX3-177" fmla="*/ 0 w 6378151"/>
              <a:gd name="connsiteY3-178" fmla="*/ 1177488 h 1177488"/>
              <a:gd name="connsiteX4-179" fmla="*/ 311971 w 6378151"/>
              <a:gd name="connsiteY4-180" fmla="*/ 152822 h 1177488"/>
              <a:gd name="connsiteX0-181" fmla="*/ 311971 w 6378151"/>
              <a:gd name="connsiteY0-182" fmla="*/ 152822 h 1177488"/>
              <a:gd name="connsiteX1-183" fmla="*/ 6033906 w 6378151"/>
              <a:gd name="connsiteY1-184" fmla="*/ 142064 h 1177488"/>
              <a:gd name="connsiteX2-185" fmla="*/ 6378151 w 6378151"/>
              <a:gd name="connsiteY2-186" fmla="*/ 1177488 h 1177488"/>
              <a:gd name="connsiteX3-187" fmla="*/ 0 w 6378151"/>
              <a:gd name="connsiteY3-188" fmla="*/ 1177488 h 1177488"/>
              <a:gd name="connsiteX4-189" fmla="*/ 311971 w 6378151"/>
              <a:gd name="connsiteY4-190" fmla="*/ 152822 h 1177488"/>
              <a:gd name="connsiteX0-191" fmla="*/ 311971 w 6378151"/>
              <a:gd name="connsiteY0-192" fmla="*/ 119570 h 1144236"/>
              <a:gd name="connsiteX1-193" fmla="*/ 6033906 w 6378151"/>
              <a:gd name="connsiteY1-194" fmla="*/ 108812 h 1144236"/>
              <a:gd name="connsiteX2-195" fmla="*/ 6378151 w 6378151"/>
              <a:gd name="connsiteY2-196" fmla="*/ 1144236 h 1144236"/>
              <a:gd name="connsiteX3-197" fmla="*/ 0 w 6378151"/>
              <a:gd name="connsiteY3-198" fmla="*/ 1144236 h 1144236"/>
              <a:gd name="connsiteX4-199" fmla="*/ 311971 w 6378151"/>
              <a:gd name="connsiteY4-200" fmla="*/ 119570 h 1144236"/>
              <a:gd name="connsiteX0-201" fmla="*/ 311971 w 6378151"/>
              <a:gd name="connsiteY0-202" fmla="*/ 16611 h 1041277"/>
              <a:gd name="connsiteX1-203" fmla="*/ 6033906 w 6378151"/>
              <a:gd name="connsiteY1-204" fmla="*/ 5853 h 1041277"/>
              <a:gd name="connsiteX2-205" fmla="*/ 6378151 w 6378151"/>
              <a:gd name="connsiteY2-206" fmla="*/ 1041277 h 1041277"/>
              <a:gd name="connsiteX3-207" fmla="*/ 0 w 6378151"/>
              <a:gd name="connsiteY3-208" fmla="*/ 1041277 h 1041277"/>
              <a:gd name="connsiteX4-209" fmla="*/ 311971 w 6378151"/>
              <a:gd name="connsiteY4-210" fmla="*/ 16611 h 1041277"/>
              <a:gd name="connsiteX0-211" fmla="*/ 311971 w 6378151"/>
              <a:gd name="connsiteY0-212" fmla="*/ 100650 h 1125316"/>
              <a:gd name="connsiteX1-213" fmla="*/ 6033906 w 6378151"/>
              <a:gd name="connsiteY1-214" fmla="*/ 89892 h 1125316"/>
              <a:gd name="connsiteX2-215" fmla="*/ 6378151 w 6378151"/>
              <a:gd name="connsiteY2-216" fmla="*/ 1125316 h 1125316"/>
              <a:gd name="connsiteX3-217" fmla="*/ 0 w 6378151"/>
              <a:gd name="connsiteY3-218" fmla="*/ 1125316 h 1125316"/>
              <a:gd name="connsiteX4-219" fmla="*/ 311971 w 6378151"/>
              <a:gd name="connsiteY4-220" fmla="*/ 100650 h 1125316"/>
              <a:gd name="connsiteX0-221" fmla="*/ 311971 w 6378151"/>
              <a:gd name="connsiteY0-222" fmla="*/ 108062 h 1132728"/>
              <a:gd name="connsiteX1-223" fmla="*/ 6001633 w 6378151"/>
              <a:gd name="connsiteY1-224" fmla="*/ 86546 h 1132728"/>
              <a:gd name="connsiteX2-225" fmla="*/ 6378151 w 6378151"/>
              <a:gd name="connsiteY2-226" fmla="*/ 1132728 h 1132728"/>
              <a:gd name="connsiteX3-227" fmla="*/ 0 w 6378151"/>
              <a:gd name="connsiteY3-228" fmla="*/ 1132728 h 1132728"/>
              <a:gd name="connsiteX4-229" fmla="*/ 311971 w 6378151"/>
              <a:gd name="connsiteY4-230" fmla="*/ 108062 h 1132728"/>
              <a:gd name="connsiteX0-231" fmla="*/ 311971 w 6378151"/>
              <a:gd name="connsiteY0-232" fmla="*/ 108062 h 1132728"/>
              <a:gd name="connsiteX1-233" fmla="*/ 6001633 w 6378151"/>
              <a:gd name="connsiteY1-234" fmla="*/ 86546 h 1132728"/>
              <a:gd name="connsiteX2-235" fmla="*/ 6378151 w 6378151"/>
              <a:gd name="connsiteY2-236" fmla="*/ 1132728 h 1132728"/>
              <a:gd name="connsiteX3-237" fmla="*/ 0 w 6378151"/>
              <a:gd name="connsiteY3-238" fmla="*/ 1132728 h 1132728"/>
              <a:gd name="connsiteX4-239" fmla="*/ 311971 w 6378151"/>
              <a:gd name="connsiteY4-240" fmla="*/ 108062 h 1132728"/>
              <a:gd name="connsiteX0-241" fmla="*/ 311971 w 6378151"/>
              <a:gd name="connsiteY0-242" fmla="*/ 103312 h 1127978"/>
              <a:gd name="connsiteX1-243" fmla="*/ 6001633 w 6378151"/>
              <a:gd name="connsiteY1-244" fmla="*/ 81796 h 1127978"/>
              <a:gd name="connsiteX2-245" fmla="*/ 6378151 w 6378151"/>
              <a:gd name="connsiteY2-246" fmla="*/ 1127978 h 1127978"/>
              <a:gd name="connsiteX3-247" fmla="*/ 0 w 6378151"/>
              <a:gd name="connsiteY3-248" fmla="*/ 1127978 h 1127978"/>
              <a:gd name="connsiteX4-249" fmla="*/ 311971 w 6378151"/>
              <a:gd name="connsiteY4-250" fmla="*/ 103312 h 1127978"/>
              <a:gd name="connsiteX0-251" fmla="*/ 311971 w 6378151"/>
              <a:gd name="connsiteY0-252" fmla="*/ 118455 h 1143121"/>
              <a:gd name="connsiteX1-253" fmla="*/ 6001633 w 6378151"/>
              <a:gd name="connsiteY1-254" fmla="*/ 96939 h 1143121"/>
              <a:gd name="connsiteX2-255" fmla="*/ 6378151 w 6378151"/>
              <a:gd name="connsiteY2-256" fmla="*/ 1143121 h 1143121"/>
              <a:gd name="connsiteX3-257" fmla="*/ 0 w 6378151"/>
              <a:gd name="connsiteY3-258" fmla="*/ 1143121 h 1143121"/>
              <a:gd name="connsiteX4-259" fmla="*/ 311971 w 6378151"/>
              <a:gd name="connsiteY4-260" fmla="*/ 118455 h 1143121"/>
              <a:gd name="connsiteX0-261" fmla="*/ 311971 w 6378151"/>
              <a:gd name="connsiteY0-262" fmla="*/ 118455 h 1143121"/>
              <a:gd name="connsiteX1-263" fmla="*/ 6001633 w 6378151"/>
              <a:gd name="connsiteY1-264" fmla="*/ 96939 h 1143121"/>
              <a:gd name="connsiteX2-265" fmla="*/ 6378151 w 6378151"/>
              <a:gd name="connsiteY2-266" fmla="*/ 1143121 h 1143121"/>
              <a:gd name="connsiteX3-267" fmla="*/ 0 w 6378151"/>
              <a:gd name="connsiteY3-268" fmla="*/ 1143121 h 1143121"/>
              <a:gd name="connsiteX4-269" fmla="*/ 311971 w 6378151"/>
              <a:gd name="connsiteY4-270" fmla="*/ 118455 h 1143121"/>
              <a:gd name="connsiteX0-271" fmla="*/ 311971 w 6378151"/>
              <a:gd name="connsiteY0-272" fmla="*/ 113915 h 1138581"/>
              <a:gd name="connsiteX1-273" fmla="*/ 6001633 w 6378151"/>
              <a:gd name="connsiteY1-274" fmla="*/ 92399 h 1138581"/>
              <a:gd name="connsiteX2-275" fmla="*/ 6378151 w 6378151"/>
              <a:gd name="connsiteY2-276" fmla="*/ 1138581 h 1138581"/>
              <a:gd name="connsiteX3-277" fmla="*/ 0 w 6378151"/>
              <a:gd name="connsiteY3-278" fmla="*/ 1138581 h 1138581"/>
              <a:gd name="connsiteX4-279" fmla="*/ 311971 w 6378151"/>
              <a:gd name="connsiteY4-280" fmla="*/ 113915 h 1138581"/>
              <a:gd name="connsiteX0-281" fmla="*/ 311971 w 6378151"/>
              <a:gd name="connsiteY0-282" fmla="*/ 123022 h 1147688"/>
              <a:gd name="connsiteX1-283" fmla="*/ 6001633 w 6378151"/>
              <a:gd name="connsiteY1-284" fmla="*/ 101506 h 1147688"/>
              <a:gd name="connsiteX2-285" fmla="*/ 6378151 w 6378151"/>
              <a:gd name="connsiteY2-286" fmla="*/ 1147688 h 1147688"/>
              <a:gd name="connsiteX3-287" fmla="*/ 0 w 6378151"/>
              <a:gd name="connsiteY3-288" fmla="*/ 1147688 h 1147688"/>
              <a:gd name="connsiteX4-289" fmla="*/ 311971 w 6378151"/>
              <a:gd name="connsiteY4-290" fmla="*/ 123022 h 1147688"/>
              <a:gd name="connsiteX0-291" fmla="*/ 311971 w 6378151"/>
              <a:gd name="connsiteY0-292" fmla="*/ 123022 h 1147688"/>
              <a:gd name="connsiteX1-293" fmla="*/ 6001633 w 6378151"/>
              <a:gd name="connsiteY1-294" fmla="*/ 101506 h 1147688"/>
              <a:gd name="connsiteX2-295" fmla="*/ 6378151 w 6378151"/>
              <a:gd name="connsiteY2-296" fmla="*/ 1147688 h 1147688"/>
              <a:gd name="connsiteX3-297" fmla="*/ 0 w 6378151"/>
              <a:gd name="connsiteY3-298" fmla="*/ 1147688 h 1147688"/>
              <a:gd name="connsiteX4-299" fmla="*/ 311971 w 6378151"/>
              <a:gd name="connsiteY4-300" fmla="*/ 123022 h 1147688"/>
              <a:gd name="connsiteX0-301" fmla="*/ 311971 w 6378151"/>
              <a:gd name="connsiteY0-302" fmla="*/ 123022 h 1147688"/>
              <a:gd name="connsiteX1-303" fmla="*/ 6001633 w 6378151"/>
              <a:gd name="connsiteY1-304" fmla="*/ 101506 h 1147688"/>
              <a:gd name="connsiteX2-305" fmla="*/ 6378151 w 6378151"/>
              <a:gd name="connsiteY2-306" fmla="*/ 1147688 h 1147688"/>
              <a:gd name="connsiteX3-307" fmla="*/ 0 w 6378151"/>
              <a:gd name="connsiteY3-308" fmla="*/ 1147688 h 1147688"/>
              <a:gd name="connsiteX4-309" fmla="*/ 311971 w 6378151"/>
              <a:gd name="connsiteY4-310" fmla="*/ 123022 h 1147688"/>
              <a:gd name="connsiteX0-311" fmla="*/ 311971 w 6378151"/>
              <a:gd name="connsiteY0-312" fmla="*/ 123022 h 1147688"/>
              <a:gd name="connsiteX1-313" fmla="*/ 6001633 w 6378151"/>
              <a:gd name="connsiteY1-314" fmla="*/ 101506 h 1147688"/>
              <a:gd name="connsiteX2-315" fmla="*/ 6378151 w 6378151"/>
              <a:gd name="connsiteY2-316" fmla="*/ 1147688 h 1147688"/>
              <a:gd name="connsiteX3-317" fmla="*/ 0 w 6378151"/>
              <a:gd name="connsiteY3-318" fmla="*/ 1147688 h 1147688"/>
              <a:gd name="connsiteX4-319" fmla="*/ 311971 w 6378151"/>
              <a:gd name="connsiteY4-320" fmla="*/ 123022 h 1147688"/>
              <a:gd name="connsiteX0-321" fmla="*/ 311971 w 6378151"/>
              <a:gd name="connsiteY0-322" fmla="*/ 123022 h 1147688"/>
              <a:gd name="connsiteX1-323" fmla="*/ 6001633 w 6378151"/>
              <a:gd name="connsiteY1-324" fmla="*/ 101506 h 1147688"/>
              <a:gd name="connsiteX2-325" fmla="*/ 6378151 w 6378151"/>
              <a:gd name="connsiteY2-326" fmla="*/ 1147688 h 1147688"/>
              <a:gd name="connsiteX3-327" fmla="*/ 0 w 6378151"/>
              <a:gd name="connsiteY3-328" fmla="*/ 1147688 h 1147688"/>
              <a:gd name="connsiteX4-329" fmla="*/ 311971 w 6378151"/>
              <a:gd name="connsiteY4-330" fmla="*/ 123022 h 11476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1" fmla="*/ 9519 w 10001"/>
              <a:gd name="connsiteY0-2" fmla="*/ 986 h 10526"/>
              <a:gd name="connsiteX1-3" fmla="*/ 5107 w 10001"/>
              <a:gd name="connsiteY1-4" fmla="*/ 519 h 10526"/>
              <a:gd name="connsiteX2-5" fmla="*/ 573 w 10001"/>
              <a:gd name="connsiteY2-6" fmla="*/ 798 h 10526"/>
              <a:gd name="connsiteX3-7" fmla="*/ 500 w 10001"/>
              <a:gd name="connsiteY3-8" fmla="*/ 10103 h 10526"/>
              <a:gd name="connsiteX4-9" fmla="*/ 9578 w 10001"/>
              <a:gd name="connsiteY4-10" fmla="*/ 9976 h 10526"/>
              <a:gd name="connsiteX5" fmla="*/ 9519 w 10001"/>
              <a:gd name="connsiteY5" fmla="*/ 986 h 10526"/>
              <a:gd name="connsiteX0-11" fmla="*/ 9561 w 10043"/>
              <a:gd name="connsiteY0-12" fmla="*/ 870 h 10410"/>
              <a:gd name="connsiteX1-13" fmla="*/ 5149 w 10043"/>
              <a:gd name="connsiteY1-14" fmla="*/ 403 h 10410"/>
              <a:gd name="connsiteX2-15" fmla="*/ 533 w 10043"/>
              <a:gd name="connsiteY2-16" fmla="*/ 862 h 10410"/>
              <a:gd name="connsiteX3-17" fmla="*/ 542 w 10043"/>
              <a:gd name="connsiteY3-18" fmla="*/ 9987 h 10410"/>
              <a:gd name="connsiteX4-19" fmla="*/ 9620 w 10043"/>
              <a:gd name="connsiteY4-20" fmla="*/ 9860 h 10410"/>
              <a:gd name="connsiteX5-21" fmla="*/ 9561 w 10043"/>
              <a:gd name="connsiteY5-22" fmla="*/ 870 h 10410"/>
              <a:gd name="connsiteX0-23" fmla="*/ 9572 w 10054"/>
              <a:gd name="connsiteY0-24" fmla="*/ 835 h 10375"/>
              <a:gd name="connsiteX1-25" fmla="*/ 5160 w 10054"/>
              <a:gd name="connsiteY1-26" fmla="*/ 368 h 10375"/>
              <a:gd name="connsiteX2-27" fmla="*/ 544 w 10054"/>
              <a:gd name="connsiteY2-28" fmla="*/ 827 h 10375"/>
              <a:gd name="connsiteX3-29" fmla="*/ 553 w 10054"/>
              <a:gd name="connsiteY3-30" fmla="*/ 9952 h 10375"/>
              <a:gd name="connsiteX4-31" fmla="*/ 9631 w 10054"/>
              <a:gd name="connsiteY4-32" fmla="*/ 9825 h 10375"/>
              <a:gd name="connsiteX5-33" fmla="*/ 9572 w 10054"/>
              <a:gd name="connsiteY5-34" fmla="*/ 835 h 10375"/>
              <a:gd name="connsiteX0-35" fmla="*/ 9532 w 10014"/>
              <a:gd name="connsiteY0-36" fmla="*/ 835 h 10375"/>
              <a:gd name="connsiteX1-37" fmla="*/ 5120 w 10014"/>
              <a:gd name="connsiteY1-38" fmla="*/ 368 h 10375"/>
              <a:gd name="connsiteX2-39" fmla="*/ 504 w 10014"/>
              <a:gd name="connsiteY2-40" fmla="*/ 827 h 10375"/>
              <a:gd name="connsiteX3-41" fmla="*/ 513 w 10014"/>
              <a:gd name="connsiteY3-42" fmla="*/ 9952 h 10375"/>
              <a:gd name="connsiteX4-43" fmla="*/ 9591 w 10014"/>
              <a:gd name="connsiteY4-44" fmla="*/ 9825 h 10375"/>
              <a:gd name="connsiteX5-45" fmla="*/ 9532 w 10014"/>
              <a:gd name="connsiteY5-46" fmla="*/ 835 h 10375"/>
              <a:gd name="connsiteX0-47" fmla="*/ 9532 w 10014"/>
              <a:gd name="connsiteY0-48" fmla="*/ 653 h 10193"/>
              <a:gd name="connsiteX1-49" fmla="*/ 5120 w 10014"/>
              <a:gd name="connsiteY1-50" fmla="*/ 186 h 10193"/>
              <a:gd name="connsiteX2-51" fmla="*/ 504 w 10014"/>
              <a:gd name="connsiteY2-52" fmla="*/ 645 h 10193"/>
              <a:gd name="connsiteX3-53" fmla="*/ 513 w 10014"/>
              <a:gd name="connsiteY3-54" fmla="*/ 9770 h 10193"/>
              <a:gd name="connsiteX4-55" fmla="*/ 9591 w 10014"/>
              <a:gd name="connsiteY4-56" fmla="*/ 9643 h 10193"/>
              <a:gd name="connsiteX5-57" fmla="*/ 9532 w 10014"/>
              <a:gd name="connsiteY5-58" fmla="*/ 653 h 10193"/>
              <a:gd name="connsiteX0-59" fmla="*/ 9532 w 10014"/>
              <a:gd name="connsiteY0-60" fmla="*/ 579 h 10119"/>
              <a:gd name="connsiteX1-61" fmla="*/ 5120 w 10014"/>
              <a:gd name="connsiteY1-62" fmla="*/ 112 h 10119"/>
              <a:gd name="connsiteX2-63" fmla="*/ 504 w 10014"/>
              <a:gd name="connsiteY2-64" fmla="*/ 571 h 10119"/>
              <a:gd name="connsiteX3-65" fmla="*/ 513 w 10014"/>
              <a:gd name="connsiteY3-66" fmla="*/ 9696 h 10119"/>
              <a:gd name="connsiteX4-67" fmla="*/ 9591 w 10014"/>
              <a:gd name="connsiteY4-68" fmla="*/ 9569 h 10119"/>
              <a:gd name="connsiteX5-69" fmla="*/ 9532 w 10014"/>
              <a:gd name="connsiteY5-70" fmla="*/ 579 h 10119"/>
              <a:gd name="connsiteX0-71" fmla="*/ 9560 w 10042"/>
              <a:gd name="connsiteY0-72" fmla="*/ 783 h 10323"/>
              <a:gd name="connsiteX1-73" fmla="*/ 5132 w 10042"/>
              <a:gd name="connsiteY1-74" fmla="*/ 521 h 10323"/>
              <a:gd name="connsiteX2-75" fmla="*/ 532 w 10042"/>
              <a:gd name="connsiteY2-76" fmla="*/ 775 h 10323"/>
              <a:gd name="connsiteX3-77" fmla="*/ 541 w 10042"/>
              <a:gd name="connsiteY3-78" fmla="*/ 9900 h 10323"/>
              <a:gd name="connsiteX4-79" fmla="*/ 9619 w 10042"/>
              <a:gd name="connsiteY4-80" fmla="*/ 9773 h 10323"/>
              <a:gd name="connsiteX5-81" fmla="*/ 9560 w 10042"/>
              <a:gd name="connsiteY5-82" fmla="*/ 783 h 10323"/>
              <a:gd name="connsiteX0-83" fmla="*/ 9562 w 10044"/>
              <a:gd name="connsiteY0-84" fmla="*/ 560 h 10100"/>
              <a:gd name="connsiteX1-85" fmla="*/ 5134 w 10044"/>
              <a:gd name="connsiteY1-86" fmla="*/ 298 h 10100"/>
              <a:gd name="connsiteX2-87" fmla="*/ 534 w 10044"/>
              <a:gd name="connsiteY2-88" fmla="*/ 552 h 10100"/>
              <a:gd name="connsiteX3-89" fmla="*/ 543 w 10044"/>
              <a:gd name="connsiteY3-90" fmla="*/ 9677 h 10100"/>
              <a:gd name="connsiteX4-91" fmla="*/ 9621 w 10044"/>
              <a:gd name="connsiteY4-92" fmla="*/ 9550 h 10100"/>
              <a:gd name="connsiteX5-93" fmla="*/ 9562 w 10044"/>
              <a:gd name="connsiteY5-94" fmla="*/ 560 h 10100"/>
              <a:gd name="connsiteX0-95" fmla="*/ 9598 w 10080"/>
              <a:gd name="connsiteY0-96" fmla="*/ 482 h 10022"/>
              <a:gd name="connsiteX1-97" fmla="*/ 5170 w 10080"/>
              <a:gd name="connsiteY1-98" fmla="*/ 220 h 10022"/>
              <a:gd name="connsiteX2-99" fmla="*/ 504 w 10080"/>
              <a:gd name="connsiteY2-100" fmla="*/ 602 h 10022"/>
              <a:gd name="connsiteX3-101" fmla="*/ 579 w 10080"/>
              <a:gd name="connsiteY3-102" fmla="*/ 9599 h 10022"/>
              <a:gd name="connsiteX4-103" fmla="*/ 9657 w 10080"/>
              <a:gd name="connsiteY4-104" fmla="*/ 9472 h 10022"/>
              <a:gd name="connsiteX5-105" fmla="*/ 9598 w 10080"/>
              <a:gd name="connsiteY5-106" fmla="*/ 482 h 10022"/>
              <a:gd name="connsiteX0-107" fmla="*/ 9553 w 10035"/>
              <a:gd name="connsiteY0-108" fmla="*/ 453 h 9993"/>
              <a:gd name="connsiteX1-109" fmla="*/ 5125 w 10035"/>
              <a:gd name="connsiteY1-110" fmla="*/ 191 h 9993"/>
              <a:gd name="connsiteX2-111" fmla="*/ 459 w 10035"/>
              <a:gd name="connsiteY2-112" fmla="*/ 573 h 9993"/>
              <a:gd name="connsiteX3-113" fmla="*/ 534 w 10035"/>
              <a:gd name="connsiteY3-114" fmla="*/ 9570 h 9993"/>
              <a:gd name="connsiteX4-115" fmla="*/ 9612 w 10035"/>
              <a:gd name="connsiteY4-116" fmla="*/ 9443 h 9993"/>
              <a:gd name="connsiteX5-117" fmla="*/ 9553 w 10035"/>
              <a:gd name="connsiteY5-118" fmla="*/ 453 h 9993"/>
              <a:gd name="connsiteX0-119" fmla="*/ 9520 w 10000"/>
              <a:gd name="connsiteY0-120" fmla="*/ 453 h 10000"/>
              <a:gd name="connsiteX1-121" fmla="*/ 5107 w 10000"/>
              <a:gd name="connsiteY1-122" fmla="*/ 191 h 10000"/>
              <a:gd name="connsiteX2-123" fmla="*/ 457 w 10000"/>
              <a:gd name="connsiteY2-124" fmla="*/ 573 h 10000"/>
              <a:gd name="connsiteX3-125" fmla="*/ 532 w 10000"/>
              <a:gd name="connsiteY3-126" fmla="*/ 9577 h 10000"/>
              <a:gd name="connsiteX4-127" fmla="*/ 9578 w 10000"/>
              <a:gd name="connsiteY4-128" fmla="*/ 9450 h 10000"/>
              <a:gd name="connsiteX5-129" fmla="*/ 9520 w 10000"/>
              <a:gd name="connsiteY5-130" fmla="*/ 453 h 10000"/>
              <a:gd name="connsiteX0-131" fmla="*/ 9520 w 10000"/>
              <a:gd name="connsiteY0-132" fmla="*/ 445 h 9992"/>
              <a:gd name="connsiteX1-133" fmla="*/ 5107 w 10000"/>
              <a:gd name="connsiteY1-134" fmla="*/ 183 h 9992"/>
              <a:gd name="connsiteX2-135" fmla="*/ 457 w 10000"/>
              <a:gd name="connsiteY2-136" fmla="*/ 565 h 9992"/>
              <a:gd name="connsiteX3-137" fmla="*/ 532 w 10000"/>
              <a:gd name="connsiteY3-138" fmla="*/ 9569 h 9992"/>
              <a:gd name="connsiteX4-139" fmla="*/ 9578 w 10000"/>
              <a:gd name="connsiteY4-140" fmla="*/ 9442 h 9992"/>
              <a:gd name="connsiteX5-141" fmla="*/ 9520 w 10000"/>
              <a:gd name="connsiteY5-142" fmla="*/ 445 h 9992"/>
              <a:gd name="connsiteX0-143" fmla="*/ 9561 w 10041"/>
              <a:gd name="connsiteY0-144" fmla="*/ 695 h 10250"/>
              <a:gd name="connsiteX1-145" fmla="*/ 5115 w 10041"/>
              <a:gd name="connsiteY1-146" fmla="*/ 356 h 10250"/>
              <a:gd name="connsiteX2-147" fmla="*/ 498 w 10041"/>
              <a:gd name="connsiteY2-148" fmla="*/ 815 h 10250"/>
              <a:gd name="connsiteX3-149" fmla="*/ 573 w 10041"/>
              <a:gd name="connsiteY3-150" fmla="*/ 9827 h 10250"/>
              <a:gd name="connsiteX4-151" fmla="*/ 9619 w 10041"/>
              <a:gd name="connsiteY4-152" fmla="*/ 9700 h 10250"/>
              <a:gd name="connsiteX5-153" fmla="*/ 9561 w 10041"/>
              <a:gd name="connsiteY5-154" fmla="*/ 695 h 10250"/>
              <a:gd name="connsiteX0-155" fmla="*/ 9561 w 9999"/>
              <a:gd name="connsiteY0-156" fmla="*/ 695 h 10250"/>
              <a:gd name="connsiteX1-157" fmla="*/ 5115 w 9999"/>
              <a:gd name="connsiteY1-158" fmla="*/ 356 h 10250"/>
              <a:gd name="connsiteX2-159" fmla="*/ 498 w 9999"/>
              <a:gd name="connsiteY2-160" fmla="*/ 815 h 10250"/>
              <a:gd name="connsiteX3-161" fmla="*/ 573 w 9999"/>
              <a:gd name="connsiteY3-162" fmla="*/ 9827 h 10250"/>
              <a:gd name="connsiteX4-163" fmla="*/ 9619 w 9999"/>
              <a:gd name="connsiteY4-164" fmla="*/ 9700 h 10250"/>
              <a:gd name="connsiteX5-165" fmla="*/ 9561 w 9999"/>
              <a:gd name="connsiteY5-166" fmla="*/ 695 h 10250"/>
              <a:gd name="connsiteX0-167" fmla="*/ 9562 w 10000"/>
              <a:gd name="connsiteY0-168" fmla="*/ 678 h 10000"/>
              <a:gd name="connsiteX1-169" fmla="*/ 5116 w 10000"/>
              <a:gd name="connsiteY1-170" fmla="*/ 347 h 10000"/>
              <a:gd name="connsiteX2-171" fmla="*/ 498 w 10000"/>
              <a:gd name="connsiteY2-172" fmla="*/ 795 h 10000"/>
              <a:gd name="connsiteX3-173" fmla="*/ 573 w 10000"/>
              <a:gd name="connsiteY3-174" fmla="*/ 9587 h 10000"/>
              <a:gd name="connsiteX4-175" fmla="*/ 9620 w 10000"/>
              <a:gd name="connsiteY4-176" fmla="*/ 9463 h 10000"/>
              <a:gd name="connsiteX5-177" fmla="*/ 9562 w 10000"/>
              <a:gd name="connsiteY5-178" fmla="*/ 678 h 10000"/>
              <a:gd name="connsiteX0-179" fmla="*/ 9598 w 10036"/>
              <a:gd name="connsiteY0-180" fmla="*/ 678 h 10408"/>
              <a:gd name="connsiteX1-181" fmla="*/ 5152 w 10036"/>
              <a:gd name="connsiteY1-182" fmla="*/ 347 h 10408"/>
              <a:gd name="connsiteX2-183" fmla="*/ 534 w 10036"/>
              <a:gd name="connsiteY2-184" fmla="*/ 795 h 10408"/>
              <a:gd name="connsiteX3-185" fmla="*/ 609 w 10036"/>
              <a:gd name="connsiteY3-186" fmla="*/ 9587 h 10408"/>
              <a:gd name="connsiteX4-187" fmla="*/ 5168 w 10036"/>
              <a:gd name="connsiteY4-188" fmla="*/ 10029 h 10408"/>
              <a:gd name="connsiteX5-189" fmla="*/ 9656 w 10036"/>
              <a:gd name="connsiteY5-190" fmla="*/ 9463 h 10408"/>
              <a:gd name="connsiteX6" fmla="*/ 9598 w 10036"/>
              <a:gd name="connsiteY6" fmla="*/ 678 h 10408"/>
              <a:gd name="connsiteX0-191" fmla="*/ 9598 w 10036"/>
              <a:gd name="connsiteY0-192" fmla="*/ 678 h 10408"/>
              <a:gd name="connsiteX1-193" fmla="*/ 5152 w 10036"/>
              <a:gd name="connsiteY1-194" fmla="*/ 347 h 10408"/>
              <a:gd name="connsiteX2-195" fmla="*/ 534 w 10036"/>
              <a:gd name="connsiteY2-196" fmla="*/ 795 h 10408"/>
              <a:gd name="connsiteX3-197" fmla="*/ 609 w 10036"/>
              <a:gd name="connsiteY3-198" fmla="*/ 9587 h 10408"/>
              <a:gd name="connsiteX4-199" fmla="*/ 5168 w 10036"/>
              <a:gd name="connsiteY4-200" fmla="*/ 10029 h 10408"/>
              <a:gd name="connsiteX5-201" fmla="*/ 9656 w 10036"/>
              <a:gd name="connsiteY5-202" fmla="*/ 9463 h 10408"/>
              <a:gd name="connsiteX6-203" fmla="*/ 9598 w 10036"/>
              <a:gd name="connsiteY6-204" fmla="*/ 678 h 10408"/>
              <a:gd name="connsiteX0-205" fmla="*/ 9598 w 10036"/>
              <a:gd name="connsiteY0-206" fmla="*/ 678 h 10408"/>
              <a:gd name="connsiteX1-207" fmla="*/ 5152 w 10036"/>
              <a:gd name="connsiteY1-208" fmla="*/ 347 h 10408"/>
              <a:gd name="connsiteX2-209" fmla="*/ 534 w 10036"/>
              <a:gd name="connsiteY2-210" fmla="*/ 795 h 10408"/>
              <a:gd name="connsiteX3-211" fmla="*/ 609 w 10036"/>
              <a:gd name="connsiteY3-212" fmla="*/ 9587 h 10408"/>
              <a:gd name="connsiteX4-213" fmla="*/ 5168 w 10036"/>
              <a:gd name="connsiteY4-214" fmla="*/ 10029 h 10408"/>
              <a:gd name="connsiteX5-215" fmla="*/ 9656 w 10036"/>
              <a:gd name="connsiteY5-216" fmla="*/ 9463 h 10408"/>
              <a:gd name="connsiteX6-217" fmla="*/ 9598 w 10036"/>
              <a:gd name="connsiteY6-218" fmla="*/ 678 h 10408"/>
              <a:gd name="connsiteX0-219" fmla="*/ 9604 w 10042"/>
              <a:gd name="connsiteY0-220" fmla="*/ 678 h 10231"/>
              <a:gd name="connsiteX1-221" fmla="*/ 5158 w 10042"/>
              <a:gd name="connsiteY1-222" fmla="*/ 347 h 10231"/>
              <a:gd name="connsiteX2-223" fmla="*/ 540 w 10042"/>
              <a:gd name="connsiteY2-224" fmla="*/ 795 h 10231"/>
              <a:gd name="connsiteX3-225" fmla="*/ 615 w 10042"/>
              <a:gd name="connsiteY3-226" fmla="*/ 9587 h 10231"/>
              <a:gd name="connsiteX4-227" fmla="*/ 5174 w 10042"/>
              <a:gd name="connsiteY4-228" fmla="*/ 10029 h 10231"/>
              <a:gd name="connsiteX5-229" fmla="*/ 9662 w 10042"/>
              <a:gd name="connsiteY5-230" fmla="*/ 9463 h 10231"/>
              <a:gd name="connsiteX6-231" fmla="*/ 9604 w 10042"/>
              <a:gd name="connsiteY6-232" fmla="*/ 678 h 10231"/>
              <a:gd name="connsiteX0-233" fmla="*/ 9631 w 10069"/>
              <a:gd name="connsiteY0-234" fmla="*/ 685 h 10297"/>
              <a:gd name="connsiteX1-235" fmla="*/ 5185 w 10069"/>
              <a:gd name="connsiteY1-236" fmla="*/ 354 h 10297"/>
              <a:gd name="connsiteX2-237" fmla="*/ 567 w 10069"/>
              <a:gd name="connsiteY2-238" fmla="*/ 802 h 10297"/>
              <a:gd name="connsiteX3-239" fmla="*/ 593 w 10069"/>
              <a:gd name="connsiteY3-240" fmla="*/ 9694 h 10297"/>
              <a:gd name="connsiteX4-241" fmla="*/ 5201 w 10069"/>
              <a:gd name="connsiteY4-242" fmla="*/ 10036 h 10297"/>
              <a:gd name="connsiteX5-243" fmla="*/ 9689 w 10069"/>
              <a:gd name="connsiteY5-244" fmla="*/ 9470 h 10297"/>
              <a:gd name="connsiteX6-245" fmla="*/ 9631 w 10069"/>
              <a:gd name="connsiteY6-246" fmla="*/ 685 h 10297"/>
              <a:gd name="connsiteX0-247" fmla="*/ 9642 w 10080"/>
              <a:gd name="connsiteY0-248" fmla="*/ 685 h 10204"/>
              <a:gd name="connsiteX1-249" fmla="*/ 5196 w 10080"/>
              <a:gd name="connsiteY1-250" fmla="*/ 354 h 10204"/>
              <a:gd name="connsiteX2-251" fmla="*/ 578 w 10080"/>
              <a:gd name="connsiteY2-252" fmla="*/ 802 h 10204"/>
              <a:gd name="connsiteX3-253" fmla="*/ 604 w 10080"/>
              <a:gd name="connsiteY3-254" fmla="*/ 9694 h 10204"/>
              <a:gd name="connsiteX4-255" fmla="*/ 5212 w 10080"/>
              <a:gd name="connsiteY4-256" fmla="*/ 10036 h 10204"/>
              <a:gd name="connsiteX5-257" fmla="*/ 9700 w 10080"/>
              <a:gd name="connsiteY5-258" fmla="*/ 9470 h 10204"/>
              <a:gd name="connsiteX6-259" fmla="*/ 9642 w 10080"/>
              <a:gd name="connsiteY6-260" fmla="*/ 685 h 10204"/>
              <a:gd name="connsiteX0-261" fmla="*/ 9642 w 10204"/>
              <a:gd name="connsiteY0-262" fmla="*/ 772 h 10409"/>
              <a:gd name="connsiteX1-263" fmla="*/ 5196 w 10204"/>
              <a:gd name="connsiteY1-264" fmla="*/ 441 h 10409"/>
              <a:gd name="connsiteX2-265" fmla="*/ 578 w 10204"/>
              <a:gd name="connsiteY2-266" fmla="*/ 889 h 10409"/>
              <a:gd name="connsiteX3-267" fmla="*/ 604 w 10204"/>
              <a:gd name="connsiteY3-268" fmla="*/ 9781 h 10409"/>
              <a:gd name="connsiteX4-269" fmla="*/ 5212 w 10204"/>
              <a:gd name="connsiteY4-270" fmla="*/ 10123 h 10409"/>
              <a:gd name="connsiteX5-271" fmla="*/ 9651 w 10204"/>
              <a:gd name="connsiteY5-272" fmla="*/ 9758 h 10409"/>
              <a:gd name="connsiteX6-273" fmla="*/ 9642 w 10204"/>
              <a:gd name="connsiteY6-274" fmla="*/ 772 h 10409"/>
              <a:gd name="connsiteX0-275" fmla="*/ 9642 w 10230"/>
              <a:gd name="connsiteY0-276" fmla="*/ 772 h 10250"/>
              <a:gd name="connsiteX1-277" fmla="*/ 5196 w 10230"/>
              <a:gd name="connsiteY1-278" fmla="*/ 441 h 10250"/>
              <a:gd name="connsiteX2-279" fmla="*/ 578 w 10230"/>
              <a:gd name="connsiteY2-280" fmla="*/ 889 h 10250"/>
              <a:gd name="connsiteX3-281" fmla="*/ 604 w 10230"/>
              <a:gd name="connsiteY3-282" fmla="*/ 9781 h 10250"/>
              <a:gd name="connsiteX4-283" fmla="*/ 5212 w 10230"/>
              <a:gd name="connsiteY4-284" fmla="*/ 10123 h 10250"/>
              <a:gd name="connsiteX5-285" fmla="*/ 9651 w 10230"/>
              <a:gd name="connsiteY5-286" fmla="*/ 9758 h 10250"/>
              <a:gd name="connsiteX6-287" fmla="*/ 9642 w 10230"/>
              <a:gd name="connsiteY6-288" fmla="*/ 772 h 10250"/>
              <a:gd name="connsiteX0-289" fmla="*/ 9642 w 10133"/>
              <a:gd name="connsiteY0-290" fmla="*/ 772 h 10250"/>
              <a:gd name="connsiteX1-291" fmla="*/ 5196 w 10133"/>
              <a:gd name="connsiteY1-292" fmla="*/ 441 h 10250"/>
              <a:gd name="connsiteX2-293" fmla="*/ 578 w 10133"/>
              <a:gd name="connsiteY2-294" fmla="*/ 889 h 10250"/>
              <a:gd name="connsiteX3-295" fmla="*/ 604 w 10133"/>
              <a:gd name="connsiteY3-296" fmla="*/ 9781 h 10250"/>
              <a:gd name="connsiteX4-297" fmla="*/ 5212 w 10133"/>
              <a:gd name="connsiteY4-298" fmla="*/ 10123 h 10250"/>
              <a:gd name="connsiteX5-299" fmla="*/ 9651 w 10133"/>
              <a:gd name="connsiteY5-300" fmla="*/ 9758 h 10250"/>
              <a:gd name="connsiteX6-301" fmla="*/ 9642 w 10133"/>
              <a:gd name="connsiteY6-302" fmla="*/ 772 h 10250"/>
              <a:gd name="connsiteX0-303" fmla="*/ 9642 w 10150"/>
              <a:gd name="connsiteY0-304" fmla="*/ 779 h 10263"/>
              <a:gd name="connsiteX1-305" fmla="*/ 5196 w 10150"/>
              <a:gd name="connsiteY1-306" fmla="*/ 448 h 10263"/>
              <a:gd name="connsiteX2-307" fmla="*/ 578 w 10150"/>
              <a:gd name="connsiteY2-308" fmla="*/ 896 h 10263"/>
              <a:gd name="connsiteX3-309" fmla="*/ 604 w 10150"/>
              <a:gd name="connsiteY3-310" fmla="*/ 9788 h 10263"/>
              <a:gd name="connsiteX4-311" fmla="*/ 5212 w 10150"/>
              <a:gd name="connsiteY4-312" fmla="*/ 10130 h 10263"/>
              <a:gd name="connsiteX5-313" fmla="*/ 9684 w 10150"/>
              <a:gd name="connsiteY5-314" fmla="*/ 9865 h 10263"/>
              <a:gd name="connsiteX6-315" fmla="*/ 9642 w 10150"/>
              <a:gd name="connsiteY6-316" fmla="*/ 779 h 10263"/>
              <a:gd name="connsiteX0-317" fmla="*/ 9642 w 10204"/>
              <a:gd name="connsiteY0-318" fmla="*/ 779 h 10257"/>
              <a:gd name="connsiteX1-319" fmla="*/ 5196 w 10204"/>
              <a:gd name="connsiteY1-320" fmla="*/ 448 h 10257"/>
              <a:gd name="connsiteX2-321" fmla="*/ 578 w 10204"/>
              <a:gd name="connsiteY2-322" fmla="*/ 896 h 10257"/>
              <a:gd name="connsiteX3-323" fmla="*/ 604 w 10204"/>
              <a:gd name="connsiteY3-324" fmla="*/ 9788 h 10257"/>
              <a:gd name="connsiteX4-325" fmla="*/ 5212 w 10204"/>
              <a:gd name="connsiteY4-326" fmla="*/ 10130 h 10257"/>
              <a:gd name="connsiteX5-327" fmla="*/ 9684 w 10204"/>
              <a:gd name="connsiteY5-328" fmla="*/ 9865 h 10257"/>
              <a:gd name="connsiteX6-329" fmla="*/ 9642 w 10204"/>
              <a:gd name="connsiteY6-330" fmla="*/ 779 h 10257"/>
              <a:gd name="connsiteX0-331" fmla="*/ 9642 w 10206"/>
              <a:gd name="connsiteY0-332" fmla="*/ 686 h 10205"/>
              <a:gd name="connsiteX1-333" fmla="*/ 5196 w 10206"/>
              <a:gd name="connsiteY1-334" fmla="*/ 355 h 10205"/>
              <a:gd name="connsiteX2-335" fmla="*/ 578 w 10206"/>
              <a:gd name="connsiteY2-336" fmla="*/ 803 h 10205"/>
              <a:gd name="connsiteX3-337" fmla="*/ 604 w 10206"/>
              <a:gd name="connsiteY3-338" fmla="*/ 9695 h 10205"/>
              <a:gd name="connsiteX4-339" fmla="*/ 5212 w 10206"/>
              <a:gd name="connsiteY4-340" fmla="*/ 10037 h 10205"/>
              <a:gd name="connsiteX5-341" fmla="*/ 9684 w 10206"/>
              <a:gd name="connsiteY5-342" fmla="*/ 9772 h 10205"/>
              <a:gd name="connsiteX6-343" fmla="*/ 10111 w 10206"/>
              <a:gd name="connsiteY6-344" fmla="*/ 5246 h 10205"/>
              <a:gd name="connsiteX7" fmla="*/ 9642 w 10206"/>
              <a:gd name="connsiteY7" fmla="*/ 686 h 10205"/>
              <a:gd name="connsiteX0-345" fmla="*/ 9642 w 10206"/>
              <a:gd name="connsiteY0-346" fmla="*/ 686 h 10205"/>
              <a:gd name="connsiteX1-347" fmla="*/ 5196 w 10206"/>
              <a:gd name="connsiteY1-348" fmla="*/ 355 h 10205"/>
              <a:gd name="connsiteX2-349" fmla="*/ 578 w 10206"/>
              <a:gd name="connsiteY2-350" fmla="*/ 803 h 10205"/>
              <a:gd name="connsiteX3-351" fmla="*/ 604 w 10206"/>
              <a:gd name="connsiteY3-352" fmla="*/ 9695 h 10205"/>
              <a:gd name="connsiteX4-353" fmla="*/ 5212 w 10206"/>
              <a:gd name="connsiteY4-354" fmla="*/ 10037 h 10205"/>
              <a:gd name="connsiteX5-355" fmla="*/ 9684 w 10206"/>
              <a:gd name="connsiteY5-356" fmla="*/ 9772 h 10205"/>
              <a:gd name="connsiteX6-357" fmla="*/ 10111 w 10206"/>
              <a:gd name="connsiteY6-358" fmla="*/ 5246 h 10205"/>
              <a:gd name="connsiteX7-359" fmla="*/ 9642 w 10206"/>
              <a:gd name="connsiteY7-360" fmla="*/ 686 h 10205"/>
              <a:gd name="connsiteX0-361" fmla="*/ 9642 w 10223"/>
              <a:gd name="connsiteY0-362" fmla="*/ 686 h 10164"/>
              <a:gd name="connsiteX1-363" fmla="*/ 5196 w 10223"/>
              <a:gd name="connsiteY1-364" fmla="*/ 355 h 10164"/>
              <a:gd name="connsiteX2-365" fmla="*/ 578 w 10223"/>
              <a:gd name="connsiteY2-366" fmla="*/ 803 h 10164"/>
              <a:gd name="connsiteX3-367" fmla="*/ 604 w 10223"/>
              <a:gd name="connsiteY3-368" fmla="*/ 9695 h 10164"/>
              <a:gd name="connsiteX4-369" fmla="*/ 5212 w 10223"/>
              <a:gd name="connsiteY4-370" fmla="*/ 10037 h 10164"/>
              <a:gd name="connsiteX5-371" fmla="*/ 9684 w 10223"/>
              <a:gd name="connsiteY5-372" fmla="*/ 9772 h 10164"/>
              <a:gd name="connsiteX6-373" fmla="*/ 10111 w 10223"/>
              <a:gd name="connsiteY6-374" fmla="*/ 5246 h 10164"/>
              <a:gd name="connsiteX7-375" fmla="*/ 9642 w 10223"/>
              <a:gd name="connsiteY7-376" fmla="*/ 686 h 10164"/>
              <a:gd name="connsiteX0-377" fmla="*/ 9642 w 10136"/>
              <a:gd name="connsiteY0-378" fmla="*/ 686 h 10164"/>
              <a:gd name="connsiteX1-379" fmla="*/ 5196 w 10136"/>
              <a:gd name="connsiteY1-380" fmla="*/ 355 h 10164"/>
              <a:gd name="connsiteX2-381" fmla="*/ 578 w 10136"/>
              <a:gd name="connsiteY2-382" fmla="*/ 803 h 10164"/>
              <a:gd name="connsiteX3-383" fmla="*/ 604 w 10136"/>
              <a:gd name="connsiteY3-384" fmla="*/ 9695 h 10164"/>
              <a:gd name="connsiteX4-385" fmla="*/ 5212 w 10136"/>
              <a:gd name="connsiteY4-386" fmla="*/ 10037 h 10164"/>
              <a:gd name="connsiteX5-387" fmla="*/ 9684 w 10136"/>
              <a:gd name="connsiteY5-388" fmla="*/ 9772 h 10164"/>
              <a:gd name="connsiteX6-389" fmla="*/ 10111 w 10136"/>
              <a:gd name="connsiteY6-390" fmla="*/ 5246 h 10164"/>
              <a:gd name="connsiteX7-391" fmla="*/ 9642 w 10136"/>
              <a:gd name="connsiteY7-392" fmla="*/ 686 h 10164"/>
              <a:gd name="connsiteX0-393" fmla="*/ 9642 w 10236"/>
              <a:gd name="connsiteY0-394" fmla="*/ 686 h 10203"/>
              <a:gd name="connsiteX1-395" fmla="*/ 5196 w 10236"/>
              <a:gd name="connsiteY1-396" fmla="*/ 355 h 10203"/>
              <a:gd name="connsiteX2-397" fmla="*/ 578 w 10236"/>
              <a:gd name="connsiteY2-398" fmla="*/ 803 h 10203"/>
              <a:gd name="connsiteX3-399" fmla="*/ 604 w 10236"/>
              <a:gd name="connsiteY3-400" fmla="*/ 9695 h 10203"/>
              <a:gd name="connsiteX4-401" fmla="*/ 5212 w 10236"/>
              <a:gd name="connsiteY4-402" fmla="*/ 10037 h 10203"/>
              <a:gd name="connsiteX5-403" fmla="*/ 9684 w 10236"/>
              <a:gd name="connsiteY5-404" fmla="*/ 9772 h 10203"/>
              <a:gd name="connsiteX6-405" fmla="*/ 10160 w 10236"/>
              <a:gd name="connsiteY6-406" fmla="*/ 5271 h 10203"/>
              <a:gd name="connsiteX7-407" fmla="*/ 9642 w 10236"/>
              <a:gd name="connsiteY7-408" fmla="*/ 686 h 10203"/>
              <a:gd name="connsiteX0-409" fmla="*/ 9642 w 10236"/>
              <a:gd name="connsiteY0-410" fmla="*/ 686 h 10203"/>
              <a:gd name="connsiteX1-411" fmla="*/ 5196 w 10236"/>
              <a:gd name="connsiteY1-412" fmla="*/ 355 h 10203"/>
              <a:gd name="connsiteX2-413" fmla="*/ 578 w 10236"/>
              <a:gd name="connsiteY2-414" fmla="*/ 803 h 10203"/>
              <a:gd name="connsiteX3-415" fmla="*/ 604 w 10236"/>
              <a:gd name="connsiteY3-416" fmla="*/ 9695 h 10203"/>
              <a:gd name="connsiteX4-417" fmla="*/ 5212 w 10236"/>
              <a:gd name="connsiteY4-418" fmla="*/ 10037 h 10203"/>
              <a:gd name="connsiteX5-419" fmla="*/ 9684 w 10236"/>
              <a:gd name="connsiteY5-420" fmla="*/ 9772 h 10203"/>
              <a:gd name="connsiteX6-421" fmla="*/ 10160 w 10236"/>
              <a:gd name="connsiteY6-422" fmla="*/ 5271 h 10203"/>
              <a:gd name="connsiteX7-423" fmla="*/ 9642 w 10236"/>
              <a:gd name="connsiteY7-424" fmla="*/ 686 h 10203"/>
              <a:gd name="connsiteX0-425" fmla="*/ 9642 w 10182"/>
              <a:gd name="connsiteY0-426" fmla="*/ 686 h 10202"/>
              <a:gd name="connsiteX1-427" fmla="*/ 5196 w 10182"/>
              <a:gd name="connsiteY1-428" fmla="*/ 355 h 10202"/>
              <a:gd name="connsiteX2-429" fmla="*/ 578 w 10182"/>
              <a:gd name="connsiteY2-430" fmla="*/ 803 h 10202"/>
              <a:gd name="connsiteX3-431" fmla="*/ 604 w 10182"/>
              <a:gd name="connsiteY3-432" fmla="*/ 9695 h 10202"/>
              <a:gd name="connsiteX4-433" fmla="*/ 5212 w 10182"/>
              <a:gd name="connsiteY4-434" fmla="*/ 10037 h 10202"/>
              <a:gd name="connsiteX5-435" fmla="*/ 9684 w 10182"/>
              <a:gd name="connsiteY5-436" fmla="*/ 9772 h 10202"/>
              <a:gd name="connsiteX6-437" fmla="*/ 10160 w 10182"/>
              <a:gd name="connsiteY6-438" fmla="*/ 5271 h 10202"/>
              <a:gd name="connsiteX7-439" fmla="*/ 9642 w 10182"/>
              <a:gd name="connsiteY7-440" fmla="*/ 686 h 10202"/>
              <a:gd name="connsiteX0-441" fmla="*/ 9642 w 10190"/>
              <a:gd name="connsiteY0-442" fmla="*/ 686 h 10164"/>
              <a:gd name="connsiteX1-443" fmla="*/ 5196 w 10190"/>
              <a:gd name="connsiteY1-444" fmla="*/ 355 h 10164"/>
              <a:gd name="connsiteX2-445" fmla="*/ 578 w 10190"/>
              <a:gd name="connsiteY2-446" fmla="*/ 803 h 10164"/>
              <a:gd name="connsiteX3-447" fmla="*/ 604 w 10190"/>
              <a:gd name="connsiteY3-448" fmla="*/ 9695 h 10164"/>
              <a:gd name="connsiteX4-449" fmla="*/ 5212 w 10190"/>
              <a:gd name="connsiteY4-450" fmla="*/ 10037 h 10164"/>
              <a:gd name="connsiteX5-451" fmla="*/ 9684 w 10190"/>
              <a:gd name="connsiteY5-452" fmla="*/ 9772 h 10164"/>
              <a:gd name="connsiteX6-453" fmla="*/ 10160 w 10190"/>
              <a:gd name="connsiteY6-454" fmla="*/ 5271 h 10164"/>
              <a:gd name="connsiteX7-455" fmla="*/ 9642 w 10190"/>
              <a:gd name="connsiteY7-456" fmla="*/ 686 h 10164"/>
              <a:gd name="connsiteX0-457" fmla="*/ 9642 w 10161"/>
              <a:gd name="connsiteY0-458" fmla="*/ 686 h 10164"/>
              <a:gd name="connsiteX1-459" fmla="*/ 5196 w 10161"/>
              <a:gd name="connsiteY1-460" fmla="*/ 355 h 10164"/>
              <a:gd name="connsiteX2-461" fmla="*/ 578 w 10161"/>
              <a:gd name="connsiteY2-462" fmla="*/ 803 h 10164"/>
              <a:gd name="connsiteX3-463" fmla="*/ 604 w 10161"/>
              <a:gd name="connsiteY3-464" fmla="*/ 9695 h 10164"/>
              <a:gd name="connsiteX4-465" fmla="*/ 5212 w 10161"/>
              <a:gd name="connsiteY4-466" fmla="*/ 10037 h 10164"/>
              <a:gd name="connsiteX5-467" fmla="*/ 9684 w 10161"/>
              <a:gd name="connsiteY5-468" fmla="*/ 9772 h 10164"/>
              <a:gd name="connsiteX6-469" fmla="*/ 10160 w 10161"/>
              <a:gd name="connsiteY6-470" fmla="*/ 5271 h 10164"/>
              <a:gd name="connsiteX7-471" fmla="*/ 9642 w 10161"/>
              <a:gd name="connsiteY7-472" fmla="*/ 686 h 10164"/>
              <a:gd name="connsiteX0-473" fmla="*/ 9625 w 10144"/>
              <a:gd name="connsiteY0-474" fmla="*/ 684 h 10149"/>
              <a:gd name="connsiteX1-475" fmla="*/ 5179 w 10144"/>
              <a:gd name="connsiteY1-476" fmla="*/ 353 h 10149"/>
              <a:gd name="connsiteX2-477" fmla="*/ 561 w 10144"/>
              <a:gd name="connsiteY2-478" fmla="*/ 801 h 10149"/>
              <a:gd name="connsiteX3-479" fmla="*/ 620 w 10144"/>
              <a:gd name="connsiteY3-480" fmla="*/ 9668 h 10149"/>
              <a:gd name="connsiteX4-481" fmla="*/ 5195 w 10144"/>
              <a:gd name="connsiteY4-482" fmla="*/ 10035 h 10149"/>
              <a:gd name="connsiteX5-483" fmla="*/ 9667 w 10144"/>
              <a:gd name="connsiteY5-484" fmla="*/ 9770 h 10149"/>
              <a:gd name="connsiteX6-485" fmla="*/ 10143 w 10144"/>
              <a:gd name="connsiteY6-486" fmla="*/ 5269 h 10149"/>
              <a:gd name="connsiteX7-487" fmla="*/ 9625 w 10144"/>
              <a:gd name="connsiteY7-488" fmla="*/ 684 h 10149"/>
              <a:gd name="connsiteX0-489" fmla="*/ 9625 w 10144"/>
              <a:gd name="connsiteY0-490" fmla="*/ 684 h 10122"/>
              <a:gd name="connsiteX1-491" fmla="*/ 5179 w 10144"/>
              <a:gd name="connsiteY1-492" fmla="*/ 353 h 10122"/>
              <a:gd name="connsiteX2-493" fmla="*/ 561 w 10144"/>
              <a:gd name="connsiteY2-494" fmla="*/ 801 h 10122"/>
              <a:gd name="connsiteX3-495" fmla="*/ 620 w 10144"/>
              <a:gd name="connsiteY3-496" fmla="*/ 9668 h 10122"/>
              <a:gd name="connsiteX4-497" fmla="*/ 5195 w 10144"/>
              <a:gd name="connsiteY4-498" fmla="*/ 10035 h 10122"/>
              <a:gd name="connsiteX5-499" fmla="*/ 9667 w 10144"/>
              <a:gd name="connsiteY5-500" fmla="*/ 9770 h 10122"/>
              <a:gd name="connsiteX6-501" fmla="*/ 10143 w 10144"/>
              <a:gd name="connsiteY6-502" fmla="*/ 5269 h 10122"/>
              <a:gd name="connsiteX7-503" fmla="*/ 9625 w 10144"/>
              <a:gd name="connsiteY7-504" fmla="*/ 684 h 10122"/>
              <a:gd name="connsiteX0-505" fmla="*/ 9601 w 10120"/>
              <a:gd name="connsiteY0-506" fmla="*/ 684 h 10446"/>
              <a:gd name="connsiteX1-507" fmla="*/ 5155 w 10120"/>
              <a:gd name="connsiteY1-508" fmla="*/ 353 h 10446"/>
              <a:gd name="connsiteX2-509" fmla="*/ 553 w 10120"/>
              <a:gd name="connsiteY2-510" fmla="*/ 801 h 10446"/>
              <a:gd name="connsiteX3-511" fmla="*/ 596 w 10120"/>
              <a:gd name="connsiteY3-512" fmla="*/ 9668 h 10446"/>
              <a:gd name="connsiteX4-513" fmla="*/ 5171 w 10120"/>
              <a:gd name="connsiteY4-514" fmla="*/ 10035 h 10446"/>
              <a:gd name="connsiteX5-515" fmla="*/ 9643 w 10120"/>
              <a:gd name="connsiteY5-516" fmla="*/ 9770 h 10446"/>
              <a:gd name="connsiteX6-517" fmla="*/ 10119 w 10120"/>
              <a:gd name="connsiteY6-518" fmla="*/ 5269 h 10446"/>
              <a:gd name="connsiteX7-519" fmla="*/ 9601 w 10120"/>
              <a:gd name="connsiteY7-520" fmla="*/ 684 h 10446"/>
              <a:gd name="connsiteX0-521" fmla="*/ 9599 w 10118"/>
              <a:gd name="connsiteY0-522" fmla="*/ 430 h 9905"/>
              <a:gd name="connsiteX1-523" fmla="*/ 5153 w 10118"/>
              <a:gd name="connsiteY1-524" fmla="*/ 99 h 9905"/>
              <a:gd name="connsiteX2-525" fmla="*/ 551 w 10118"/>
              <a:gd name="connsiteY2-526" fmla="*/ 547 h 9905"/>
              <a:gd name="connsiteX3-527" fmla="*/ 89 w 10118"/>
              <a:gd name="connsiteY3-528" fmla="*/ 4589 h 9905"/>
              <a:gd name="connsiteX4-529" fmla="*/ 594 w 10118"/>
              <a:gd name="connsiteY4-530" fmla="*/ 9414 h 9905"/>
              <a:gd name="connsiteX5-531" fmla="*/ 5169 w 10118"/>
              <a:gd name="connsiteY5-532" fmla="*/ 9781 h 9905"/>
              <a:gd name="connsiteX6-533" fmla="*/ 9641 w 10118"/>
              <a:gd name="connsiteY6-534" fmla="*/ 9516 h 9905"/>
              <a:gd name="connsiteX7-535" fmla="*/ 10117 w 10118"/>
              <a:gd name="connsiteY7-536" fmla="*/ 5015 h 9905"/>
              <a:gd name="connsiteX8" fmla="*/ 9599 w 10118"/>
              <a:gd name="connsiteY8" fmla="*/ 430 h 9905"/>
              <a:gd name="connsiteX0-537" fmla="*/ 9464 w 9977"/>
              <a:gd name="connsiteY0-538" fmla="*/ 434 h 10000"/>
              <a:gd name="connsiteX1-539" fmla="*/ 5070 w 9977"/>
              <a:gd name="connsiteY1-540" fmla="*/ 100 h 10000"/>
              <a:gd name="connsiteX2-541" fmla="*/ 522 w 9977"/>
              <a:gd name="connsiteY2-542" fmla="*/ 552 h 10000"/>
              <a:gd name="connsiteX3-543" fmla="*/ 65 w 9977"/>
              <a:gd name="connsiteY3-544" fmla="*/ 4633 h 10000"/>
              <a:gd name="connsiteX4-545" fmla="*/ 564 w 9977"/>
              <a:gd name="connsiteY4-546" fmla="*/ 9504 h 10000"/>
              <a:gd name="connsiteX5-547" fmla="*/ 5086 w 9977"/>
              <a:gd name="connsiteY5-548" fmla="*/ 9875 h 10000"/>
              <a:gd name="connsiteX6-549" fmla="*/ 9506 w 9977"/>
              <a:gd name="connsiteY6-550" fmla="*/ 9607 h 10000"/>
              <a:gd name="connsiteX7-551" fmla="*/ 9976 w 9977"/>
              <a:gd name="connsiteY7-552" fmla="*/ 5063 h 10000"/>
              <a:gd name="connsiteX8-553" fmla="*/ 9464 w 9977"/>
              <a:gd name="connsiteY8-554" fmla="*/ 434 h 10000"/>
              <a:gd name="connsiteX0-555" fmla="*/ 9486 w 10000"/>
              <a:gd name="connsiteY0-556" fmla="*/ 436 h 10002"/>
              <a:gd name="connsiteX1-557" fmla="*/ 5082 w 10000"/>
              <a:gd name="connsiteY1-558" fmla="*/ 102 h 10002"/>
              <a:gd name="connsiteX2-559" fmla="*/ 572 w 10000"/>
              <a:gd name="connsiteY2-560" fmla="*/ 377 h 10002"/>
              <a:gd name="connsiteX3-561" fmla="*/ 65 w 10000"/>
              <a:gd name="connsiteY3-562" fmla="*/ 4635 h 10002"/>
              <a:gd name="connsiteX4-563" fmla="*/ 565 w 10000"/>
              <a:gd name="connsiteY4-564" fmla="*/ 9506 h 10002"/>
              <a:gd name="connsiteX5-565" fmla="*/ 5098 w 10000"/>
              <a:gd name="connsiteY5-566" fmla="*/ 9877 h 10002"/>
              <a:gd name="connsiteX6-567" fmla="*/ 9528 w 10000"/>
              <a:gd name="connsiteY6-568" fmla="*/ 9609 h 10002"/>
              <a:gd name="connsiteX7-569" fmla="*/ 9999 w 10000"/>
              <a:gd name="connsiteY7-570" fmla="*/ 5065 h 10002"/>
              <a:gd name="connsiteX8-571" fmla="*/ 9486 w 10000"/>
              <a:gd name="connsiteY8-572" fmla="*/ 436 h 10002"/>
              <a:gd name="connsiteX0-573" fmla="*/ 9422 w 9936"/>
              <a:gd name="connsiteY0-574" fmla="*/ 436 h 9996"/>
              <a:gd name="connsiteX1-575" fmla="*/ 5018 w 9936"/>
              <a:gd name="connsiteY1-576" fmla="*/ 102 h 9996"/>
              <a:gd name="connsiteX2-577" fmla="*/ 508 w 9936"/>
              <a:gd name="connsiteY2-578" fmla="*/ 377 h 9996"/>
              <a:gd name="connsiteX3-579" fmla="*/ 1 w 9936"/>
              <a:gd name="connsiteY3-580" fmla="*/ 4635 h 9996"/>
              <a:gd name="connsiteX4-581" fmla="*/ 501 w 9936"/>
              <a:gd name="connsiteY4-582" fmla="*/ 9506 h 9996"/>
              <a:gd name="connsiteX5-583" fmla="*/ 5034 w 9936"/>
              <a:gd name="connsiteY5-584" fmla="*/ 9877 h 9996"/>
              <a:gd name="connsiteX6-585" fmla="*/ 9464 w 9936"/>
              <a:gd name="connsiteY6-586" fmla="*/ 9609 h 9996"/>
              <a:gd name="connsiteX7-587" fmla="*/ 9935 w 9936"/>
              <a:gd name="connsiteY7-588" fmla="*/ 5065 h 9996"/>
              <a:gd name="connsiteX8-589" fmla="*/ 9422 w 9936"/>
              <a:gd name="connsiteY8-590" fmla="*/ 436 h 9996"/>
              <a:gd name="connsiteX0-591" fmla="*/ 9483 w 9971"/>
              <a:gd name="connsiteY0-592" fmla="*/ 436 h 10000"/>
              <a:gd name="connsiteX1-593" fmla="*/ 5050 w 9971"/>
              <a:gd name="connsiteY1-594" fmla="*/ 102 h 10000"/>
              <a:gd name="connsiteX2-595" fmla="*/ 511 w 9971"/>
              <a:gd name="connsiteY2-596" fmla="*/ 377 h 10000"/>
              <a:gd name="connsiteX3-597" fmla="*/ 1 w 9971"/>
              <a:gd name="connsiteY3-598" fmla="*/ 4637 h 10000"/>
              <a:gd name="connsiteX4-599" fmla="*/ 504 w 9971"/>
              <a:gd name="connsiteY4-600" fmla="*/ 9510 h 10000"/>
              <a:gd name="connsiteX5-601" fmla="*/ 5066 w 9971"/>
              <a:gd name="connsiteY5-602" fmla="*/ 9881 h 10000"/>
              <a:gd name="connsiteX6-603" fmla="*/ 9525 w 9971"/>
              <a:gd name="connsiteY6-604" fmla="*/ 9613 h 10000"/>
              <a:gd name="connsiteX7-605" fmla="*/ 9968 w 9971"/>
              <a:gd name="connsiteY7-606" fmla="*/ 5067 h 10000"/>
              <a:gd name="connsiteX8-607" fmla="*/ 9483 w 9971"/>
              <a:gd name="connsiteY8-608" fmla="*/ 436 h 10000"/>
              <a:gd name="connsiteX0-609" fmla="*/ 9511 w 9999"/>
              <a:gd name="connsiteY0-610" fmla="*/ 436 h 10012"/>
              <a:gd name="connsiteX1-611" fmla="*/ 5065 w 9999"/>
              <a:gd name="connsiteY1-612" fmla="*/ 102 h 10012"/>
              <a:gd name="connsiteX2-613" fmla="*/ 512 w 9999"/>
              <a:gd name="connsiteY2-614" fmla="*/ 377 h 10012"/>
              <a:gd name="connsiteX3-615" fmla="*/ 1 w 9999"/>
              <a:gd name="connsiteY3-616" fmla="*/ 4637 h 10012"/>
              <a:gd name="connsiteX4-617" fmla="*/ 505 w 9999"/>
              <a:gd name="connsiteY4-618" fmla="*/ 9510 h 10012"/>
              <a:gd name="connsiteX5-619" fmla="*/ 5081 w 9999"/>
              <a:gd name="connsiteY5-620" fmla="*/ 9881 h 10012"/>
              <a:gd name="connsiteX6-621" fmla="*/ 9522 w 9999"/>
              <a:gd name="connsiteY6-622" fmla="*/ 9637 h 10012"/>
              <a:gd name="connsiteX7-623" fmla="*/ 9997 w 9999"/>
              <a:gd name="connsiteY7-624" fmla="*/ 5067 h 10012"/>
              <a:gd name="connsiteX8-625" fmla="*/ 9511 w 9999"/>
              <a:gd name="connsiteY8-626" fmla="*/ 436 h 10012"/>
              <a:gd name="connsiteX0-627" fmla="*/ 9512 w 10003"/>
              <a:gd name="connsiteY0-628" fmla="*/ 435 h 10000"/>
              <a:gd name="connsiteX1-629" fmla="*/ 5066 w 10003"/>
              <a:gd name="connsiteY1-630" fmla="*/ 102 h 10000"/>
              <a:gd name="connsiteX2-631" fmla="*/ 512 w 10003"/>
              <a:gd name="connsiteY2-632" fmla="*/ 377 h 10000"/>
              <a:gd name="connsiteX3-633" fmla="*/ 1 w 10003"/>
              <a:gd name="connsiteY3-634" fmla="*/ 4631 h 10000"/>
              <a:gd name="connsiteX4-635" fmla="*/ 505 w 10003"/>
              <a:gd name="connsiteY4-636" fmla="*/ 9499 h 10000"/>
              <a:gd name="connsiteX5-637" fmla="*/ 5082 w 10003"/>
              <a:gd name="connsiteY5-638" fmla="*/ 9869 h 10000"/>
              <a:gd name="connsiteX6-639" fmla="*/ 9523 w 10003"/>
              <a:gd name="connsiteY6-640" fmla="*/ 9625 h 10000"/>
              <a:gd name="connsiteX7-641" fmla="*/ 9998 w 10003"/>
              <a:gd name="connsiteY7-642" fmla="*/ 5061 h 10000"/>
              <a:gd name="connsiteX8-643" fmla="*/ 9512 w 10003"/>
              <a:gd name="connsiteY8-644" fmla="*/ 435 h 10000"/>
              <a:gd name="connsiteX0-645" fmla="*/ 9512 w 10003"/>
              <a:gd name="connsiteY0-646" fmla="*/ 435 h 10000"/>
              <a:gd name="connsiteX1-647" fmla="*/ 5066 w 10003"/>
              <a:gd name="connsiteY1-648" fmla="*/ 102 h 10000"/>
              <a:gd name="connsiteX2-649" fmla="*/ 512 w 10003"/>
              <a:gd name="connsiteY2-650" fmla="*/ 377 h 10000"/>
              <a:gd name="connsiteX3-651" fmla="*/ 1 w 10003"/>
              <a:gd name="connsiteY3-652" fmla="*/ 4631 h 10000"/>
              <a:gd name="connsiteX4-653" fmla="*/ 505 w 10003"/>
              <a:gd name="connsiteY4-654" fmla="*/ 9499 h 10000"/>
              <a:gd name="connsiteX5-655" fmla="*/ 5082 w 10003"/>
              <a:gd name="connsiteY5-656" fmla="*/ 9869 h 10000"/>
              <a:gd name="connsiteX6-657" fmla="*/ 9523 w 10003"/>
              <a:gd name="connsiteY6-658" fmla="*/ 9625 h 10000"/>
              <a:gd name="connsiteX7-659" fmla="*/ 9998 w 10003"/>
              <a:gd name="connsiteY7-660" fmla="*/ 5061 h 10000"/>
              <a:gd name="connsiteX8-661" fmla="*/ 9512 w 10003"/>
              <a:gd name="connsiteY8-662" fmla="*/ 435 h 10000"/>
              <a:gd name="connsiteX0-663" fmla="*/ 9577 w 10068"/>
              <a:gd name="connsiteY0-664" fmla="*/ 435 h 9994"/>
              <a:gd name="connsiteX1-665" fmla="*/ 5131 w 10068"/>
              <a:gd name="connsiteY1-666" fmla="*/ 102 h 9994"/>
              <a:gd name="connsiteX2-667" fmla="*/ 577 w 10068"/>
              <a:gd name="connsiteY2-668" fmla="*/ 377 h 9994"/>
              <a:gd name="connsiteX3-669" fmla="*/ 66 w 10068"/>
              <a:gd name="connsiteY3-670" fmla="*/ 4631 h 9994"/>
              <a:gd name="connsiteX4-671" fmla="*/ 570 w 10068"/>
              <a:gd name="connsiteY4-672" fmla="*/ 9499 h 9994"/>
              <a:gd name="connsiteX5-673" fmla="*/ 5162 w 10068"/>
              <a:gd name="connsiteY5-674" fmla="*/ 9845 h 9994"/>
              <a:gd name="connsiteX6-675" fmla="*/ 9588 w 10068"/>
              <a:gd name="connsiteY6-676" fmla="*/ 9625 h 9994"/>
              <a:gd name="connsiteX7-677" fmla="*/ 10063 w 10068"/>
              <a:gd name="connsiteY7-678" fmla="*/ 5061 h 9994"/>
              <a:gd name="connsiteX8-679" fmla="*/ 9577 w 10068"/>
              <a:gd name="connsiteY8-680" fmla="*/ 435 h 9994"/>
              <a:gd name="connsiteX0-681" fmla="*/ 9447 w 9935"/>
              <a:gd name="connsiteY0-682" fmla="*/ 435 h 10084"/>
              <a:gd name="connsiteX1-683" fmla="*/ 5031 w 9935"/>
              <a:gd name="connsiteY1-684" fmla="*/ 102 h 10084"/>
              <a:gd name="connsiteX2-685" fmla="*/ 508 w 9935"/>
              <a:gd name="connsiteY2-686" fmla="*/ 377 h 10084"/>
              <a:gd name="connsiteX3-687" fmla="*/ 1 w 9935"/>
              <a:gd name="connsiteY3-688" fmla="*/ 4634 h 10084"/>
              <a:gd name="connsiteX4-689" fmla="*/ 501 w 9935"/>
              <a:gd name="connsiteY4-690" fmla="*/ 9505 h 10084"/>
              <a:gd name="connsiteX5-691" fmla="*/ 5062 w 9935"/>
              <a:gd name="connsiteY5-692" fmla="*/ 9851 h 10084"/>
              <a:gd name="connsiteX6-693" fmla="*/ 9458 w 9935"/>
              <a:gd name="connsiteY6-694" fmla="*/ 9631 h 10084"/>
              <a:gd name="connsiteX7-695" fmla="*/ 9930 w 9935"/>
              <a:gd name="connsiteY7-696" fmla="*/ 5064 h 10084"/>
              <a:gd name="connsiteX8-697" fmla="*/ 9447 w 9935"/>
              <a:gd name="connsiteY8-698" fmla="*/ 435 h 10084"/>
              <a:gd name="connsiteX0-699" fmla="*/ 9509 w 10000"/>
              <a:gd name="connsiteY0-700" fmla="*/ 431 h 10000"/>
              <a:gd name="connsiteX1-701" fmla="*/ 5064 w 10000"/>
              <a:gd name="connsiteY1-702" fmla="*/ 101 h 10000"/>
              <a:gd name="connsiteX2-703" fmla="*/ 511 w 10000"/>
              <a:gd name="connsiteY2-704" fmla="*/ 374 h 10000"/>
              <a:gd name="connsiteX3-705" fmla="*/ 1 w 10000"/>
              <a:gd name="connsiteY3-706" fmla="*/ 4595 h 10000"/>
              <a:gd name="connsiteX4-707" fmla="*/ 504 w 10000"/>
              <a:gd name="connsiteY4-708" fmla="*/ 9426 h 10000"/>
              <a:gd name="connsiteX5-709" fmla="*/ 5095 w 10000"/>
              <a:gd name="connsiteY5-710" fmla="*/ 9769 h 10000"/>
              <a:gd name="connsiteX6-711" fmla="*/ 9520 w 10000"/>
              <a:gd name="connsiteY6-712" fmla="*/ 9551 h 10000"/>
              <a:gd name="connsiteX7-713" fmla="*/ 9995 w 10000"/>
              <a:gd name="connsiteY7-714" fmla="*/ 5022 h 10000"/>
              <a:gd name="connsiteX8-715" fmla="*/ 9509 w 10000"/>
              <a:gd name="connsiteY8-716" fmla="*/ 431 h 10000"/>
              <a:gd name="connsiteX0-717" fmla="*/ 9509 w 10000"/>
              <a:gd name="connsiteY0-718" fmla="*/ 431 h 9855"/>
              <a:gd name="connsiteX1-719" fmla="*/ 5064 w 10000"/>
              <a:gd name="connsiteY1-720" fmla="*/ 101 h 9855"/>
              <a:gd name="connsiteX2-721" fmla="*/ 511 w 10000"/>
              <a:gd name="connsiteY2-722" fmla="*/ 374 h 9855"/>
              <a:gd name="connsiteX3-723" fmla="*/ 1 w 10000"/>
              <a:gd name="connsiteY3-724" fmla="*/ 4595 h 9855"/>
              <a:gd name="connsiteX4-725" fmla="*/ 504 w 10000"/>
              <a:gd name="connsiteY4-726" fmla="*/ 9426 h 9855"/>
              <a:gd name="connsiteX5-727" fmla="*/ 5095 w 10000"/>
              <a:gd name="connsiteY5-728" fmla="*/ 9769 h 9855"/>
              <a:gd name="connsiteX6-729" fmla="*/ 9520 w 10000"/>
              <a:gd name="connsiteY6-730" fmla="*/ 9551 h 9855"/>
              <a:gd name="connsiteX7-731" fmla="*/ 9995 w 10000"/>
              <a:gd name="connsiteY7-732" fmla="*/ 5022 h 9855"/>
              <a:gd name="connsiteX8-733" fmla="*/ 9509 w 10000"/>
              <a:gd name="connsiteY8-734" fmla="*/ 431 h 9855"/>
              <a:gd name="connsiteX0-735" fmla="*/ 9509 w 10000"/>
              <a:gd name="connsiteY0-736" fmla="*/ 437 h 10097"/>
              <a:gd name="connsiteX1-737" fmla="*/ 5064 w 10000"/>
              <a:gd name="connsiteY1-738" fmla="*/ 102 h 10097"/>
              <a:gd name="connsiteX2-739" fmla="*/ 511 w 10000"/>
              <a:gd name="connsiteY2-740" fmla="*/ 380 h 10097"/>
              <a:gd name="connsiteX3-741" fmla="*/ 1 w 10000"/>
              <a:gd name="connsiteY3-742" fmla="*/ 4663 h 10097"/>
              <a:gd name="connsiteX4-743" fmla="*/ 504 w 10000"/>
              <a:gd name="connsiteY4-744" fmla="*/ 9565 h 10097"/>
              <a:gd name="connsiteX5-745" fmla="*/ 5095 w 10000"/>
              <a:gd name="connsiteY5-746" fmla="*/ 9913 h 10097"/>
              <a:gd name="connsiteX6-747" fmla="*/ 9520 w 10000"/>
              <a:gd name="connsiteY6-748" fmla="*/ 9692 h 10097"/>
              <a:gd name="connsiteX7-749" fmla="*/ 9995 w 10000"/>
              <a:gd name="connsiteY7-750" fmla="*/ 5096 h 10097"/>
              <a:gd name="connsiteX8-751" fmla="*/ 9509 w 10000"/>
              <a:gd name="connsiteY8-752" fmla="*/ 437 h 10097"/>
              <a:gd name="connsiteX0-753" fmla="*/ 9518 w 10009"/>
              <a:gd name="connsiteY0-754" fmla="*/ 437 h 10052"/>
              <a:gd name="connsiteX1-755" fmla="*/ 5073 w 10009"/>
              <a:gd name="connsiteY1-756" fmla="*/ 102 h 10052"/>
              <a:gd name="connsiteX2-757" fmla="*/ 520 w 10009"/>
              <a:gd name="connsiteY2-758" fmla="*/ 380 h 10052"/>
              <a:gd name="connsiteX3-759" fmla="*/ 10 w 10009"/>
              <a:gd name="connsiteY3-760" fmla="*/ 4663 h 10052"/>
              <a:gd name="connsiteX4-761" fmla="*/ 391 w 10009"/>
              <a:gd name="connsiteY4-762" fmla="*/ 9493 h 10052"/>
              <a:gd name="connsiteX5-763" fmla="*/ 5104 w 10009"/>
              <a:gd name="connsiteY5-764" fmla="*/ 9913 h 10052"/>
              <a:gd name="connsiteX6-765" fmla="*/ 9529 w 10009"/>
              <a:gd name="connsiteY6-766" fmla="*/ 9692 h 10052"/>
              <a:gd name="connsiteX7-767" fmla="*/ 10004 w 10009"/>
              <a:gd name="connsiteY7-768" fmla="*/ 5096 h 10052"/>
              <a:gd name="connsiteX8-769" fmla="*/ 9518 w 10009"/>
              <a:gd name="connsiteY8-770" fmla="*/ 437 h 10052"/>
              <a:gd name="connsiteX0-771" fmla="*/ 9518 w 10009"/>
              <a:gd name="connsiteY0-772" fmla="*/ 437 h 10052"/>
              <a:gd name="connsiteX1-773" fmla="*/ 5073 w 10009"/>
              <a:gd name="connsiteY1-774" fmla="*/ 102 h 10052"/>
              <a:gd name="connsiteX2-775" fmla="*/ 520 w 10009"/>
              <a:gd name="connsiteY2-776" fmla="*/ 380 h 10052"/>
              <a:gd name="connsiteX3-777" fmla="*/ 10 w 10009"/>
              <a:gd name="connsiteY3-778" fmla="*/ 4663 h 10052"/>
              <a:gd name="connsiteX4-779" fmla="*/ 391 w 10009"/>
              <a:gd name="connsiteY4-780" fmla="*/ 9493 h 10052"/>
              <a:gd name="connsiteX5-781" fmla="*/ 5104 w 10009"/>
              <a:gd name="connsiteY5-782" fmla="*/ 9913 h 10052"/>
              <a:gd name="connsiteX6-783" fmla="*/ 9529 w 10009"/>
              <a:gd name="connsiteY6-784" fmla="*/ 9692 h 10052"/>
              <a:gd name="connsiteX7-785" fmla="*/ 10004 w 10009"/>
              <a:gd name="connsiteY7-786" fmla="*/ 5096 h 10052"/>
              <a:gd name="connsiteX8-787" fmla="*/ 9518 w 10009"/>
              <a:gd name="connsiteY8-788" fmla="*/ 437 h 10052"/>
              <a:gd name="connsiteX0-789" fmla="*/ 9518 w 10009"/>
              <a:gd name="connsiteY0-790" fmla="*/ 437 h 10052"/>
              <a:gd name="connsiteX1-791" fmla="*/ 5073 w 10009"/>
              <a:gd name="connsiteY1-792" fmla="*/ 102 h 10052"/>
              <a:gd name="connsiteX2-793" fmla="*/ 520 w 10009"/>
              <a:gd name="connsiteY2-794" fmla="*/ 380 h 10052"/>
              <a:gd name="connsiteX3-795" fmla="*/ 10 w 10009"/>
              <a:gd name="connsiteY3-796" fmla="*/ 4663 h 10052"/>
              <a:gd name="connsiteX4-797" fmla="*/ 391 w 10009"/>
              <a:gd name="connsiteY4-798" fmla="*/ 9493 h 10052"/>
              <a:gd name="connsiteX5-799" fmla="*/ 5104 w 10009"/>
              <a:gd name="connsiteY5-800" fmla="*/ 9913 h 10052"/>
              <a:gd name="connsiteX6-801" fmla="*/ 9529 w 10009"/>
              <a:gd name="connsiteY6-802" fmla="*/ 9692 h 10052"/>
              <a:gd name="connsiteX7-803" fmla="*/ 10004 w 10009"/>
              <a:gd name="connsiteY7-804" fmla="*/ 5096 h 10052"/>
              <a:gd name="connsiteX8-805" fmla="*/ 9518 w 10009"/>
              <a:gd name="connsiteY8-806" fmla="*/ 437 h 10052"/>
              <a:gd name="connsiteX0-807" fmla="*/ 9518 w 10009"/>
              <a:gd name="connsiteY0-808" fmla="*/ 484 h 10099"/>
              <a:gd name="connsiteX1-809" fmla="*/ 5073 w 10009"/>
              <a:gd name="connsiteY1-810" fmla="*/ 149 h 10099"/>
              <a:gd name="connsiteX2-811" fmla="*/ 520 w 10009"/>
              <a:gd name="connsiteY2-812" fmla="*/ 355 h 10099"/>
              <a:gd name="connsiteX3-813" fmla="*/ 10 w 10009"/>
              <a:gd name="connsiteY3-814" fmla="*/ 4710 h 10099"/>
              <a:gd name="connsiteX4-815" fmla="*/ 391 w 10009"/>
              <a:gd name="connsiteY4-816" fmla="*/ 9540 h 10099"/>
              <a:gd name="connsiteX5-817" fmla="*/ 5104 w 10009"/>
              <a:gd name="connsiteY5-818" fmla="*/ 9960 h 10099"/>
              <a:gd name="connsiteX6-819" fmla="*/ 9529 w 10009"/>
              <a:gd name="connsiteY6-820" fmla="*/ 9739 h 10099"/>
              <a:gd name="connsiteX7-821" fmla="*/ 10004 w 10009"/>
              <a:gd name="connsiteY7-822" fmla="*/ 5143 h 10099"/>
              <a:gd name="connsiteX8-823" fmla="*/ 9518 w 10009"/>
              <a:gd name="connsiteY8-824" fmla="*/ 484 h 10099"/>
              <a:gd name="connsiteX0-825" fmla="*/ 9518 w 10009"/>
              <a:gd name="connsiteY0-826" fmla="*/ 436 h 10051"/>
              <a:gd name="connsiteX1-827" fmla="*/ 5073 w 10009"/>
              <a:gd name="connsiteY1-828" fmla="*/ 101 h 10051"/>
              <a:gd name="connsiteX2-829" fmla="*/ 520 w 10009"/>
              <a:gd name="connsiteY2-830" fmla="*/ 307 h 10051"/>
              <a:gd name="connsiteX3-831" fmla="*/ 10 w 10009"/>
              <a:gd name="connsiteY3-832" fmla="*/ 4662 h 10051"/>
              <a:gd name="connsiteX4-833" fmla="*/ 391 w 10009"/>
              <a:gd name="connsiteY4-834" fmla="*/ 9492 h 10051"/>
              <a:gd name="connsiteX5-835" fmla="*/ 5104 w 10009"/>
              <a:gd name="connsiteY5-836" fmla="*/ 9912 h 10051"/>
              <a:gd name="connsiteX6-837" fmla="*/ 9529 w 10009"/>
              <a:gd name="connsiteY6-838" fmla="*/ 9691 h 10051"/>
              <a:gd name="connsiteX7-839" fmla="*/ 10004 w 10009"/>
              <a:gd name="connsiteY7-840" fmla="*/ 5095 h 10051"/>
              <a:gd name="connsiteX8-841" fmla="*/ 9518 w 10009"/>
              <a:gd name="connsiteY8-842" fmla="*/ 436 h 10051"/>
              <a:gd name="connsiteX0-843" fmla="*/ 9646 w 10137"/>
              <a:gd name="connsiteY0-844" fmla="*/ 436 h 10051"/>
              <a:gd name="connsiteX1-845" fmla="*/ 5201 w 10137"/>
              <a:gd name="connsiteY1-846" fmla="*/ 101 h 10051"/>
              <a:gd name="connsiteX2-847" fmla="*/ 648 w 10137"/>
              <a:gd name="connsiteY2-848" fmla="*/ 307 h 10051"/>
              <a:gd name="connsiteX3-849" fmla="*/ 2 w 10137"/>
              <a:gd name="connsiteY3-850" fmla="*/ 4855 h 10051"/>
              <a:gd name="connsiteX4-851" fmla="*/ 519 w 10137"/>
              <a:gd name="connsiteY4-852" fmla="*/ 9492 h 10051"/>
              <a:gd name="connsiteX5-853" fmla="*/ 5232 w 10137"/>
              <a:gd name="connsiteY5-854" fmla="*/ 9912 h 10051"/>
              <a:gd name="connsiteX6-855" fmla="*/ 9657 w 10137"/>
              <a:gd name="connsiteY6-856" fmla="*/ 9691 h 10051"/>
              <a:gd name="connsiteX7-857" fmla="*/ 10132 w 10137"/>
              <a:gd name="connsiteY7-858" fmla="*/ 5095 h 10051"/>
              <a:gd name="connsiteX8-859" fmla="*/ 9646 w 10137"/>
              <a:gd name="connsiteY8-860" fmla="*/ 436 h 10051"/>
              <a:gd name="connsiteX0-861" fmla="*/ 9647 w 10138"/>
              <a:gd name="connsiteY0-862" fmla="*/ 436 h 10051"/>
              <a:gd name="connsiteX1-863" fmla="*/ 5202 w 10138"/>
              <a:gd name="connsiteY1-864" fmla="*/ 101 h 10051"/>
              <a:gd name="connsiteX2-865" fmla="*/ 479 w 10138"/>
              <a:gd name="connsiteY2-866" fmla="*/ 350 h 10051"/>
              <a:gd name="connsiteX3-867" fmla="*/ 3 w 10138"/>
              <a:gd name="connsiteY3-868" fmla="*/ 4855 h 10051"/>
              <a:gd name="connsiteX4-869" fmla="*/ 520 w 10138"/>
              <a:gd name="connsiteY4-870" fmla="*/ 9492 h 10051"/>
              <a:gd name="connsiteX5-871" fmla="*/ 5233 w 10138"/>
              <a:gd name="connsiteY5-872" fmla="*/ 9912 h 10051"/>
              <a:gd name="connsiteX6-873" fmla="*/ 9658 w 10138"/>
              <a:gd name="connsiteY6-874" fmla="*/ 9691 h 10051"/>
              <a:gd name="connsiteX7-875" fmla="*/ 10133 w 10138"/>
              <a:gd name="connsiteY7-876" fmla="*/ 5095 h 10051"/>
              <a:gd name="connsiteX8-877" fmla="*/ 9647 w 10138"/>
              <a:gd name="connsiteY8-878" fmla="*/ 436 h 10051"/>
              <a:gd name="connsiteX0-879" fmla="*/ 9647 w 10138"/>
              <a:gd name="connsiteY0-880" fmla="*/ 444 h 10059"/>
              <a:gd name="connsiteX1-881" fmla="*/ 5202 w 10138"/>
              <a:gd name="connsiteY1-882" fmla="*/ 109 h 10059"/>
              <a:gd name="connsiteX2-883" fmla="*/ 479 w 10138"/>
              <a:gd name="connsiteY2-884" fmla="*/ 358 h 10059"/>
              <a:gd name="connsiteX3-885" fmla="*/ 3 w 10138"/>
              <a:gd name="connsiteY3-886" fmla="*/ 4863 h 10059"/>
              <a:gd name="connsiteX4-887" fmla="*/ 520 w 10138"/>
              <a:gd name="connsiteY4-888" fmla="*/ 9500 h 10059"/>
              <a:gd name="connsiteX5-889" fmla="*/ 5233 w 10138"/>
              <a:gd name="connsiteY5-890" fmla="*/ 9920 h 10059"/>
              <a:gd name="connsiteX6-891" fmla="*/ 9658 w 10138"/>
              <a:gd name="connsiteY6-892" fmla="*/ 9699 h 10059"/>
              <a:gd name="connsiteX7-893" fmla="*/ 10133 w 10138"/>
              <a:gd name="connsiteY7-894" fmla="*/ 5103 h 10059"/>
              <a:gd name="connsiteX8-895" fmla="*/ 9647 w 10138"/>
              <a:gd name="connsiteY8-896" fmla="*/ 444 h 10059"/>
              <a:gd name="connsiteX0-897" fmla="*/ 9647 w 10138"/>
              <a:gd name="connsiteY0-898" fmla="*/ 444 h 10059"/>
              <a:gd name="connsiteX1-899" fmla="*/ 5202 w 10138"/>
              <a:gd name="connsiteY1-900" fmla="*/ 109 h 10059"/>
              <a:gd name="connsiteX2-901" fmla="*/ 479 w 10138"/>
              <a:gd name="connsiteY2-902" fmla="*/ 358 h 10059"/>
              <a:gd name="connsiteX3-903" fmla="*/ 3 w 10138"/>
              <a:gd name="connsiteY3-904" fmla="*/ 4863 h 10059"/>
              <a:gd name="connsiteX4-905" fmla="*/ 520 w 10138"/>
              <a:gd name="connsiteY4-906" fmla="*/ 9500 h 10059"/>
              <a:gd name="connsiteX5-907" fmla="*/ 5233 w 10138"/>
              <a:gd name="connsiteY5-908" fmla="*/ 9920 h 10059"/>
              <a:gd name="connsiteX6-909" fmla="*/ 9658 w 10138"/>
              <a:gd name="connsiteY6-910" fmla="*/ 9699 h 10059"/>
              <a:gd name="connsiteX7-911" fmla="*/ 10133 w 10138"/>
              <a:gd name="connsiteY7-912" fmla="*/ 5103 h 10059"/>
              <a:gd name="connsiteX8-913" fmla="*/ 9647 w 10138"/>
              <a:gd name="connsiteY8-914" fmla="*/ 444 h 10059"/>
              <a:gd name="connsiteX0-915" fmla="*/ 9647 w 10138"/>
              <a:gd name="connsiteY0-916" fmla="*/ 489 h 10104"/>
              <a:gd name="connsiteX1-917" fmla="*/ 4976 w 10138"/>
              <a:gd name="connsiteY1-918" fmla="*/ 47 h 10104"/>
              <a:gd name="connsiteX2-919" fmla="*/ 479 w 10138"/>
              <a:gd name="connsiteY2-920" fmla="*/ 403 h 10104"/>
              <a:gd name="connsiteX3-921" fmla="*/ 3 w 10138"/>
              <a:gd name="connsiteY3-922" fmla="*/ 4908 h 10104"/>
              <a:gd name="connsiteX4-923" fmla="*/ 520 w 10138"/>
              <a:gd name="connsiteY4-924" fmla="*/ 9545 h 10104"/>
              <a:gd name="connsiteX5-925" fmla="*/ 5233 w 10138"/>
              <a:gd name="connsiteY5-926" fmla="*/ 9965 h 10104"/>
              <a:gd name="connsiteX6-927" fmla="*/ 9658 w 10138"/>
              <a:gd name="connsiteY6-928" fmla="*/ 9744 h 10104"/>
              <a:gd name="connsiteX7-929" fmla="*/ 10133 w 10138"/>
              <a:gd name="connsiteY7-930" fmla="*/ 5148 h 10104"/>
              <a:gd name="connsiteX8-931" fmla="*/ 9647 w 10138"/>
              <a:gd name="connsiteY8-932" fmla="*/ 489 h 10104"/>
              <a:gd name="connsiteX0-933" fmla="*/ 9783 w 10174"/>
              <a:gd name="connsiteY0-934" fmla="*/ 464 h 10122"/>
              <a:gd name="connsiteX1-935" fmla="*/ 4976 w 10174"/>
              <a:gd name="connsiteY1-936" fmla="*/ 65 h 10122"/>
              <a:gd name="connsiteX2-937" fmla="*/ 479 w 10174"/>
              <a:gd name="connsiteY2-938" fmla="*/ 421 h 10122"/>
              <a:gd name="connsiteX3-939" fmla="*/ 3 w 10174"/>
              <a:gd name="connsiteY3-940" fmla="*/ 4926 h 10122"/>
              <a:gd name="connsiteX4-941" fmla="*/ 520 w 10174"/>
              <a:gd name="connsiteY4-942" fmla="*/ 9563 h 10122"/>
              <a:gd name="connsiteX5-943" fmla="*/ 5233 w 10174"/>
              <a:gd name="connsiteY5-944" fmla="*/ 9983 h 10122"/>
              <a:gd name="connsiteX6-945" fmla="*/ 9658 w 10174"/>
              <a:gd name="connsiteY6-946" fmla="*/ 9762 h 10122"/>
              <a:gd name="connsiteX7-947" fmla="*/ 10133 w 10174"/>
              <a:gd name="connsiteY7-948" fmla="*/ 5166 h 10122"/>
              <a:gd name="connsiteX8-949" fmla="*/ 9783 w 10174"/>
              <a:gd name="connsiteY8-950" fmla="*/ 464 h 10122"/>
              <a:gd name="connsiteX0-951" fmla="*/ 9783 w 10325"/>
              <a:gd name="connsiteY0-952" fmla="*/ 464 h 10122"/>
              <a:gd name="connsiteX1-953" fmla="*/ 4976 w 10325"/>
              <a:gd name="connsiteY1-954" fmla="*/ 65 h 10122"/>
              <a:gd name="connsiteX2-955" fmla="*/ 479 w 10325"/>
              <a:gd name="connsiteY2-956" fmla="*/ 421 h 10122"/>
              <a:gd name="connsiteX3-957" fmla="*/ 3 w 10325"/>
              <a:gd name="connsiteY3-958" fmla="*/ 4926 h 10122"/>
              <a:gd name="connsiteX4-959" fmla="*/ 520 w 10325"/>
              <a:gd name="connsiteY4-960" fmla="*/ 9563 h 10122"/>
              <a:gd name="connsiteX5-961" fmla="*/ 5233 w 10325"/>
              <a:gd name="connsiteY5-962" fmla="*/ 9983 h 10122"/>
              <a:gd name="connsiteX6-963" fmla="*/ 9658 w 10325"/>
              <a:gd name="connsiteY6-964" fmla="*/ 9762 h 10122"/>
              <a:gd name="connsiteX7-965" fmla="*/ 10325 w 10325"/>
              <a:gd name="connsiteY7-966" fmla="*/ 4952 h 10122"/>
              <a:gd name="connsiteX8-967" fmla="*/ 9783 w 10325"/>
              <a:gd name="connsiteY8-968" fmla="*/ 464 h 10122"/>
              <a:gd name="connsiteX0-969" fmla="*/ 9783 w 10364"/>
              <a:gd name="connsiteY0-970" fmla="*/ 464 h 10136"/>
              <a:gd name="connsiteX1-971" fmla="*/ 4976 w 10364"/>
              <a:gd name="connsiteY1-972" fmla="*/ 65 h 10136"/>
              <a:gd name="connsiteX2-973" fmla="*/ 479 w 10364"/>
              <a:gd name="connsiteY2-974" fmla="*/ 421 h 10136"/>
              <a:gd name="connsiteX3-975" fmla="*/ 3 w 10364"/>
              <a:gd name="connsiteY3-976" fmla="*/ 4926 h 10136"/>
              <a:gd name="connsiteX4-977" fmla="*/ 520 w 10364"/>
              <a:gd name="connsiteY4-978" fmla="*/ 9563 h 10136"/>
              <a:gd name="connsiteX5-979" fmla="*/ 5233 w 10364"/>
              <a:gd name="connsiteY5-980" fmla="*/ 9983 h 10136"/>
              <a:gd name="connsiteX6-981" fmla="*/ 9986 w 10364"/>
              <a:gd name="connsiteY6-982" fmla="*/ 9527 h 10136"/>
              <a:gd name="connsiteX7-983" fmla="*/ 10325 w 10364"/>
              <a:gd name="connsiteY7-984" fmla="*/ 4952 h 10136"/>
              <a:gd name="connsiteX8-985" fmla="*/ 9783 w 10364"/>
              <a:gd name="connsiteY8-986" fmla="*/ 464 h 10136"/>
              <a:gd name="connsiteX0-987" fmla="*/ 9783 w 10325"/>
              <a:gd name="connsiteY0-988" fmla="*/ 464 h 10136"/>
              <a:gd name="connsiteX1-989" fmla="*/ 4976 w 10325"/>
              <a:gd name="connsiteY1-990" fmla="*/ 65 h 10136"/>
              <a:gd name="connsiteX2-991" fmla="*/ 479 w 10325"/>
              <a:gd name="connsiteY2-992" fmla="*/ 421 h 10136"/>
              <a:gd name="connsiteX3-993" fmla="*/ 3 w 10325"/>
              <a:gd name="connsiteY3-994" fmla="*/ 4926 h 10136"/>
              <a:gd name="connsiteX4-995" fmla="*/ 520 w 10325"/>
              <a:gd name="connsiteY4-996" fmla="*/ 9563 h 10136"/>
              <a:gd name="connsiteX5-997" fmla="*/ 5233 w 10325"/>
              <a:gd name="connsiteY5-998" fmla="*/ 9983 h 10136"/>
              <a:gd name="connsiteX6-999" fmla="*/ 9986 w 10325"/>
              <a:gd name="connsiteY6-1000" fmla="*/ 9527 h 10136"/>
              <a:gd name="connsiteX7-1001" fmla="*/ 10325 w 10325"/>
              <a:gd name="connsiteY7-1002" fmla="*/ 4952 h 10136"/>
              <a:gd name="connsiteX8-1003" fmla="*/ 9783 w 10325"/>
              <a:gd name="connsiteY8-1004" fmla="*/ 464 h 10136"/>
              <a:gd name="connsiteX0-1005" fmla="*/ 9783 w 10325"/>
              <a:gd name="connsiteY0-1006" fmla="*/ 464 h 10136"/>
              <a:gd name="connsiteX1-1007" fmla="*/ 4976 w 10325"/>
              <a:gd name="connsiteY1-1008" fmla="*/ 65 h 10136"/>
              <a:gd name="connsiteX2-1009" fmla="*/ 479 w 10325"/>
              <a:gd name="connsiteY2-1010" fmla="*/ 421 h 10136"/>
              <a:gd name="connsiteX3-1011" fmla="*/ 3 w 10325"/>
              <a:gd name="connsiteY3-1012" fmla="*/ 4926 h 10136"/>
              <a:gd name="connsiteX4-1013" fmla="*/ 520 w 10325"/>
              <a:gd name="connsiteY4-1014" fmla="*/ 9563 h 10136"/>
              <a:gd name="connsiteX5-1015" fmla="*/ 5233 w 10325"/>
              <a:gd name="connsiteY5-1016" fmla="*/ 9983 h 10136"/>
              <a:gd name="connsiteX6-1017" fmla="*/ 9986 w 10325"/>
              <a:gd name="connsiteY6-1018" fmla="*/ 9527 h 10136"/>
              <a:gd name="connsiteX7-1019" fmla="*/ 10325 w 10325"/>
              <a:gd name="connsiteY7-1020" fmla="*/ 4952 h 10136"/>
              <a:gd name="connsiteX8-1021" fmla="*/ 9783 w 10325"/>
              <a:gd name="connsiteY8-1022" fmla="*/ 464 h 10136"/>
              <a:gd name="connsiteX0-1023" fmla="*/ 9783 w 10325"/>
              <a:gd name="connsiteY0-1024" fmla="*/ 464 h 10136"/>
              <a:gd name="connsiteX1-1025" fmla="*/ 4976 w 10325"/>
              <a:gd name="connsiteY1-1026" fmla="*/ 65 h 10136"/>
              <a:gd name="connsiteX2-1027" fmla="*/ 479 w 10325"/>
              <a:gd name="connsiteY2-1028" fmla="*/ 421 h 10136"/>
              <a:gd name="connsiteX3-1029" fmla="*/ 3 w 10325"/>
              <a:gd name="connsiteY3-1030" fmla="*/ 4926 h 10136"/>
              <a:gd name="connsiteX4-1031" fmla="*/ 520 w 10325"/>
              <a:gd name="connsiteY4-1032" fmla="*/ 9563 h 10136"/>
              <a:gd name="connsiteX5-1033" fmla="*/ 5233 w 10325"/>
              <a:gd name="connsiteY5-1034" fmla="*/ 9983 h 10136"/>
              <a:gd name="connsiteX6-1035" fmla="*/ 9986 w 10325"/>
              <a:gd name="connsiteY6-1036" fmla="*/ 9527 h 10136"/>
              <a:gd name="connsiteX7-1037" fmla="*/ 10325 w 10325"/>
              <a:gd name="connsiteY7-1038" fmla="*/ 4952 h 10136"/>
              <a:gd name="connsiteX8-1039" fmla="*/ 9783 w 10325"/>
              <a:gd name="connsiteY8-1040" fmla="*/ 464 h 10136"/>
              <a:gd name="connsiteX0-1041" fmla="*/ 9783 w 10325"/>
              <a:gd name="connsiteY0-1042" fmla="*/ 464 h 10136"/>
              <a:gd name="connsiteX1-1043" fmla="*/ 4976 w 10325"/>
              <a:gd name="connsiteY1-1044" fmla="*/ 65 h 10136"/>
              <a:gd name="connsiteX2-1045" fmla="*/ 479 w 10325"/>
              <a:gd name="connsiteY2-1046" fmla="*/ 421 h 10136"/>
              <a:gd name="connsiteX3-1047" fmla="*/ 3 w 10325"/>
              <a:gd name="connsiteY3-1048" fmla="*/ 4926 h 10136"/>
              <a:gd name="connsiteX4-1049" fmla="*/ 520 w 10325"/>
              <a:gd name="connsiteY4-1050" fmla="*/ 9563 h 10136"/>
              <a:gd name="connsiteX5-1051" fmla="*/ 5233 w 10325"/>
              <a:gd name="connsiteY5-1052" fmla="*/ 9983 h 10136"/>
              <a:gd name="connsiteX6-1053" fmla="*/ 9986 w 10325"/>
              <a:gd name="connsiteY6-1054" fmla="*/ 9527 h 10136"/>
              <a:gd name="connsiteX7-1055" fmla="*/ 10325 w 10325"/>
              <a:gd name="connsiteY7-1056" fmla="*/ 4952 h 10136"/>
              <a:gd name="connsiteX8-1057" fmla="*/ 9783 w 10325"/>
              <a:gd name="connsiteY8-1058" fmla="*/ 464 h 10136"/>
              <a:gd name="connsiteX0-1059" fmla="*/ 9783 w 10467"/>
              <a:gd name="connsiteY0-1060" fmla="*/ 464 h 10099"/>
              <a:gd name="connsiteX1-1061" fmla="*/ 4976 w 10467"/>
              <a:gd name="connsiteY1-1062" fmla="*/ 65 h 10099"/>
              <a:gd name="connsiteX2-1063" fmla="*/ 479 w 10467"/>
              <a:gd name="connsiteY2-1064" fmla="*/ 421 h 10099"/>
              <a:gd name="connsiteX3-1065" fmla="*/ 3 w 10467"/>
              <a:gd name="connsiteY3-1066" fmla="*/ 4926 h 10099"/>
              <a:gd name="connsiteX4-1067" fmla="*/ 520 w 10467"/>
              <a:gd name="connsiteY4-1068" fmla="*/ 9563 h 10099"/>
              <a:gd name="connsiteX5-1069" fmla="*/ 5403 w 10467"/>
              <a:gd name="connsiteY5-1070" fmla="*/ 9897 h 10099"/>
              <a:gd name="connsiteX6-1071" fmla="*/ 9986 w 10467"/>
              <a:gd name="connsiteY6-1072" fmla="*/ 9527 h 10099"/>
              <a:gd name="connsiteX7-1073" fmla="*/ 10325 w 10467"/>
              <a:gd name="connsiteY7-1074" fmla="*/ 4952 h 10099"/>
              <a:gd name="connsiteX8-1075" fmla="*/ 9783 w 10467"/>
              <a:gd name="connsiteY8-1076" fmla="*/ 464 h 10099"/>
              <a:gd name="connsiteX0-1077" fmla="*/ 9783 w 10467"/>
              <a:gd name="connsiteY0-1078" fmla="*/ 464 h 10112"/>
              <a:gd name="connsiteX1-1079" fmla="*/ 4976 w 10467"/>
              <a:gd name="connsiteY1-1080" fmla="*/ 65 h 10112"/>
              <a:gd name="connsiteX2-1081" fmla="*/ 479 w 10467"/>
              <a:gd name="connsiteY2-1082" fmla="*/ 421 h 10112"/>
              <a:gd name="connsiteX3-1083" fmla="*/ 3 w 10467"/>
              <a:gd name="connsiteY3-1084" fmla="*/ 4926 h 10112"/>
              <a:gd name="connsiteX4-1085" fmla="*/ 418 w 10467"/>
              <a:gd name="connsiteY4-1086" fmla="*/ 9584 h 10112"/>
              <a:gd name="connsiteX5-1087" fmla="*/ 5403 w 10467"/>
              <a:gd name="connsiteY5-1088" fmla="*/ 9897 h 10112"/>
              <a:gd name="connsiteX6-1089" fmla="*/ 9986 w 10467"/>
              <a:gd name="connsiteY6-1090" fmla="*/ 9527 h 10112"/>
              <a:gd name="connsiteX7-1091" fmla="*/ 10325 w 10467"/>
              <a:gd name="connsiteY7-1092" fmla="*/ 4952 h 10112"/>
              <a:gd name="connsiteX8-1093" fmla="*/ 9783 w 10467"/>
              <a:gd name="connsiteY8-1094" fmla="*/ 464 h 10112"/>
              <a:gd name="connsiteX0-1095" fmla="*/ 9783 w 10467"/>
              <a:gd name="connsiteY0-1096" fmla="*/ 464 h 10168"/>
              <a:gd name="connsiteX1-1097" fmla="*/ 4976 w 10467"/>
              <a:gd name="connsiteY1-1098" fmla="*/ 65 h 10168"/>
              <a:gd name="connsiteX2-1099" fmla="*/ 479 w 10467"/>
              <a:gd name="connsiteY2-1100" fmla="*/ 421 h 10168"/>
              <a:gd name="connsiteX3-1101" fmla="*/ 3 w 10467"/>
              <a:gd name="connsiteY3-1102" fmla="*/ 4926 h 10168"/>
              <a:gd name="connsiteX4-1103" fmla="*/ 418 w 10467"/>
              <a:gd name="connsiteY4-1104" fmla="*/ 9584 h 10168"/>
              <a:gd name="connsiteX5-1105" fmla="*/ 5403 w 10467"/>
              <a:gd name="connsiteY5-1106" fmla="*/ 10025 h 10168"/>
              <a:gd name="connsiteX6-1107" fmla="*/ 9986 w 10467"/>
              <a:gd name="connsiteY6-1108" fmla="*/ 9527 h 10168"/>
              <a:gd name="connsiteX7-1109" fmla="*/ 10325 w 10467"/>
              <a:gd name="connsiteY7-1110" fmla="*/ 4952 h 10168"/>
              <a:gd name="connsiteX8-1111" fmla="*/ 9783 w 10467"/>
              <a:gd name="connsiteY8-1112" fmla="*/ 464 h 10168"/>
              <a:gd name="connsiteX0-1113" fmla="*/ 9783 w 10467"/>
              <a:gd name="connsiteY0-1114" fmla="*/ 464 h 10168"/>
              <a:gd name="connsiteX1-1115" fmla="*/ 4976 w 10467"/>
              <a:gd name="connsiteY1-1116" fmla="*/ 65 h 10168"/>
              <a:gd name="connsiteX2-1117" fmla="*/ 479 w 10467"/>
              <a:gd name="connsiteY2-1118" fmla="*/ 421 h 10168"/>
              <a:gd name="connsiteX3-1119" fmla="*/ 3 w 10467"/>
              <a:gd name="connsiteY3-1120" fmla="*/ 4926 h 10168"/>
              <a:gd name="connsiteX4-1121" fmla="*/ 418 w 10467"/>
              <a:gd name="connsiteY4-1122" fmla="*/ 9584 h 10168"/>
              <a:gd name="connsiteX5-1123" fmla="*/ 5403 w 10467"/>
              <a:gd name="connsiteY5-1124" fmla="*/ 10025 h 10168"/>
              <a:gd name="connsiteX6-1125" fmla="*/ 9986 w 10467"/>
              <a:gd name="connsiteY6-1126" fmla="*/ 9527 h 10168"/>
              <a:gd name="connsiteX7-1127" fmla="*/ 10325 w 10467"/>
              <a:gd name="connsiteY7-1128" fmla="*/ 4952 h 10168"/>
              <a:gd name="connsiteX8-1129" fmla="*/ 9783 w 10467"/>
              <a:gd name="connsiteY8-1130" fmla="*/ 464 h 10168"/>
              <a:gd name="connsiteX0-1131" fmla="*/ 9783 w 10399"/>
              <a:gd name="connsiteY0-1132" fmla="*/ 464 h 10244"/>
              <a:gd name="connsiteX1-1133" fmla="*/ 4976 w 10399"/>
              <a:gd name="connsiteY1-1134" fmla="*/ 65 h 10244"/>
              <a:gd name="connsiteX2-1135" fmla="*/ 479 w 10399"/>
              <a:gd name="connsiteY2-1136" fmla="*/ 421 h 10244"/>
              <a:gd name="connsiteX3-1137" fmla="*/ 3 w 10399"/>
              <a:gd name="connsiteY3-1138" fmla="*/ 4926 h 10244"/>
              <a:gd name="connsiteX4-1139" fmla="*/ 418 w 10399"/>
              <a:gd name="connsiteY4-1140" fmla="*/ 9584 h 10244"/>
              <a:gd name="connsiteX5-1141" fmla="*/ 5403 w 10399"/>
              <a:gd name="connsiteY5-1142" fmla="*/ 10025 h 10244"/>
              <a:gd name="connsiteX6-1143" fmla="*/ 9850 w 10399"/>
              <a:gd name="connsiteY6-1144" fmla="*/ 9784 h 10244"/>
              <a:gd name="connsiteX7-1145" fmla="*/ 10325 w 10399"/>
              <a:gd name="connsiteY7-1146" fmla="*/ 4952 h 10244"/>
              <a:gd name="connsiteX8-1147" fmla="*/ 9783 w 10399"/>
              <a:gd name="connsiteY8-1148" fmla="*/ 464 h 10244"/>
              <a:gd name="connsiteX0-1149" fmla="*/ 9783 w 10399"/>
              <a:gd name="connsiteY0-1150" fmla="*/ 464 h 10152"/>
              <a:gd name="connsiteX1-1151" fmla="*/ 4976 w 10399"/>
              <a:gd name="connsiteY1-1152" fmla="*/ 65 h 10152"/>
              <a:gd name="connsiteX2-1153" fmla="*/ 479 w 10399"/>
              <a:gd name="connsiteY2-1154" fmla="*/ 421 h 10152"/>
              <a:gd name="connsiteX3-1155" fmla="*/ 3 w 10399"/>
              <a:gd name="connsiteY3-1156" fmla="*/ 4926 h 10152"/>
              <a:gd name="connsiteX4-1157" fmla="*/ 418 w 10399"/>
              <a:gd name="connsiteY4-1158" fmla="*/ 9584 h 10152"/>
              <a:gd name="connsiteX5-1159" fmla="*/ 5403 w 10399"/>
              <a:gd name="connsiteY5-1160" fmla="*/ 10025 h 10152"/>
              <a:gd name="connsiteX6-1161" fmla="*/ 9850 w 10399"/>
              <a:gd name="connsiteY6-1162" fmla="*/ 9784 h 10152"/>
              <a:gd name="connsiteX7-1163" fmla="*/ 10325 w 10399"/>
              <a:gd name="connsiteY7-1164" fmla="*/ 4952 h 10152"/>
              <a:gd name="connsiteX8-1165" fmla="*/ 9783 w 10399"/>
              <a:gd name="connsiteY8-1166" fmla="*/ 464 h 10152"/>
              <a:gd name="connsiteX0-1167" fmla="*/ 9783 w 10326"/>
              <a:gd name="connsiteY0-1168" fmla="*/ 464 h 10152"/>
              <a:gd name="connsiteX1-1169" fmla="*/ 4976 w 10326"/>
              <a:gd name="connsiteY1-1170" fmla="*/ 65 h 10152"/>
              <a:gd name="connsiteX2-1171" fmla="*/ 479 w 10326"/>
              <a:gd name="connsiteY2-1172" fmla="*/ 421 h 10152"/>
              <a:gd name="connsiteX3-1173" fmla="*/ 3 w 10326"/>
              <a:gd name="connsiteY3-1174" fmla="*/ 4926 h 10152"/>
              <a:gd name="connsiteX4-1175" fmla="*/ 418 w 10326"/>
              <a:gd name="connsiteY4-1176" fmla="*/ 9584 h 10152"/>
              <a:gd name="connsiteX5-1177" fmla="*/ 5403 w 10326"/>
              <a:gd name="connsiteY5-1178" fmla="*/ 10025 h 10152"/>
              <a:gd name="connsiteX6-1179" fmla="*/ 9850 w 10326"/>
              <a:gd name="connsiteY6-1180" fmla="*/ 9784 h 10152"/>
              <a:gd name="connsiteX7-1181" fmla="*/ 10325 w 10326"/>
              <a:gd name="connsiteY7-1182" fmla="*/ 4952 h 10152"/>
              <a:gd name="connsiteX8-1183" fmla="*/ 9783 w 10326"/>
              <a:gd name="connsiteY8-1184" fmla="*/ 464 h 10152"/>
              <a:gd name="connsiteX0-1185" fmla="*/ 9783 w 10334"/>
              <a:gd name="connsiteY0-1186" fmla="*/ 464 h 10151"/>
              <a:gd name="connsiteX1-1187" fmla="*/ 4976 w 10334"/>
              <a:gd name="connsiteY1-1188" fmla="*/ 65 h 10151"/>
              <a:gd name="connsiteX2-1189" fmla="*/ 479 w 10334"/>
              <a:gd name="connsiteY2-1190" fmla="*/ 421 h 10151"/>
              <a:gd name="connsiteX3-1191" fmla="*/ 3 w 10334"/>
              <a:gd name="connsiteY3-1192" fmla="*/ 4926 h 10151"/>
              <a:gd name="connsiteX4-1193" fmla="*/ 418 w 10334"/>
              <a:gd name="connsiteY4-1194" fmla="*/ 9584 h 10151"/>
              <a:gd name="connsiteX5-1195" fmla="*/ 5403 w 10334"/>
              <a:gd name="connsiteY5-1196" fmla="*/ 10025 h 10151"/>
              <a:gd name="connsiteX6-1197" fmla="*/ 9941 w 10334"/>
              <a:gd name="connsiteY6-1198" fmla="*/ 9805 h 10151"/>
              <a:gd name="connsiteX7-1199" fmla="*/ 10325 w 10334"/>
              <a:gd name="connsiteY7-1200" fmla="*/ 4952 h 10151"/>
              <a:gd name="connsiteX8-1201" fmla="*/ 9783 w 10334"/>
              <a:gd name="connsiteY8-1202" fmla="*/ 464 h 10151"/>
              <a:gd name="connsiteX0-1203" fmla="*/ 9783 w 10353"/>
              <a:gd name="connsiteY0-1204" fmla="*/ 464 h 10151"/>
              <a:gd name="connsiteX1-1205" fmla="*/ 4976 w 10353"/>
              <a:gd name="connsiteY1-1206" fmla="*/ 65 h 10151"/>
              <a:gd name="connsiteX2-1207" fmla="*/ 479 w 10353"/>
              <a:gd name="connsiteY2-1208" fmla="*/ 421 h 10151"/>
              <a:gd name="connsiteX3-1209" fmla="*/ 3 w 10353"/>
              <a:gd name="connsiteY3-1210" fmla="*/ 4926 h 10151"/>
              <a:gd name="connsiteX4-1211" fmla="*/ 418 w 10353"/>
              <a:gd name="connsiteY4-1212" fmla="*/ 9584 h 10151"/>
              <a:gd name="connsiteX5-1213" fmla="*/ 5403 w 10353"/>
              <a:gd name="connsiteY5-1214" fmla="*/ 10025 h 10151"/>
              <a:gd name="connsiteX6-1215" fmla="*/ 9941 w 10353"/>
              <a:gd name="connsiteY6-1216" fmla="*/ 9805 h 10151"/>
              <a:gd name="connsiteX7-1217" fmla="*/ 10348 w 10353"/>
              <a:gd name="connsiteY7-1218" fmla="*/ 5038 h 10151"/>
              <a:gd name="connsiteX8-1219" fmla="*/ 9783 w 10353"/>
              <a:gd name="connsiteY8-1220" fmla="*/ 464 h 10151"/>
              <a:gd name="connsiteX0-1221" fmla="*/ 9817 w 10353"/>
              <a:gd name="connsiteY0-1222" fmla="*/ 454 h 10162"/>
              <a:gd name="connsiteX1-1223" fmla="*/ 4976 w 10353"/>
              <a:gd name="connsiteY1-1224" fmla="*/ 76 h 10162"/>
              <a:gd name="connsiteX2-1225" fmla="*/ 479 w 10353"/>
              <a:gd name="connsiteY2-1226" fmla="*/ 432 h 10162"/>
              <a:gd name="connsiteX3-1227" fmla="*/ 3 w 10353"/>
              <a:gd name="connsiteY3-1228" fmla="*/ 4937 h 10162"/>
              <a:gd name="connsiteX4-1229" fmla="*/ 418 w 10353"/>
              <a:gd name="connsiteY4-1230" fmla="*/ 9595 h 10162"/>
              <a:gd name="connsiteX5-1231" fmla="*/ 5403 w 10353"/>
              <a:gd name="connsiteY5-1232" fmla="*/ 10036 h 10162"/>
              <a:gd name="connsiteX6-1233" fmla="*/ 9941 w 10353"/>
              <a:gd name="connsiteY6-1234" fmla="*/ 9816 h 10162"/>
              <a:gd name="connsiteX7-1235" fmla="*/ 10348 w 10353"/>
              <a:gd name="connsiteY7-1236" fmla="*/ 5049 h 10162"/>
              <a:gd name="connsiteX8-1237" fmla="*/ 9817 w 10353"/>
              <a:gd name="connsiteY8-1238" fmla="*/ 454 h 10162"/>
              <a:gd name="connsiteX0-1239" fmla="*/ 9817 w 10353"/>
              <a:gd name="connsiteY0-1240" fmla="*/ 446 h 10154"/>
              <a:gd name="connsiteX1-1241" fmla="*/ 5010 w 10353"/>
              <a:gd name="connsiteY1-1242" fmla="*/ 89 h 10154"/>
              <a:gd name="connsiteX2-1243" fmla="*/ 479 w 10353"/>
              <a:gd name="connsiteY2-1244" fmla="*/ 424 h 10154"/>
              <a:gd name="connsiteX3-1245" fmla="*/ 3 w 10353"/>
              <a:gd name="connsiteY3-1246" fmla="*/ 4929 h 10154"/>
              <a:gd name="connsiteX4-1247" fmla="*/ 418 w 10353"/>
              <a:gd name="connsiteY4-1248" fmla="*/ 9587 h 10154"/>
              <a:gd name="connsiteX5-1249" fmla="*/ 5403 w 10353"/>
              <a:gd name="connsiteY5-1250" fmla="*/ 10028 h 10154"/>
              <a:gd name="connsiteX6-1251" fmla="*/ 9941 w 10353"/>
              <a:gd name="connsiteY6-1252" fmla="*/ 9808 h 10154"/>
              <a:gd name="connsiteX7-1253" fmla="*/ 10348 w 10353"/>
              <a:gd name="connsiteY7-1254" fmla="*/ 5041 h 10154"/>
              <a:gd name="connsiteX8-1255" fmla="*/ 9817 w 10353"/>
              <a:gd name="connsiteY8-1256" fmla="*/ 446 h 10154"/>
              <a:gd name="connsiteX0-1257" fmla="*/ 9817 w 10353"/>
              <a:gd name="connsiteY0-1258" fmla="*/ 446 h 10154"/>
              <a:gd name="connsiteX1-1259" fmla="*/ 5010 w 10353"/>
              <a:gd name="connsiteY1-1260" fmla="*/ 89 h 10154"/>
              <a:gd name="connsiteX2-1261" fmla="*/ 479 w 10353"/>
              <a:gd name="connsiteY2-1262" fmla="*/ 424 h 10154"/>
              <a:gd name="connsiteX3-1263" fmla="*/ 3 w 10353"/>
              <a:gd name="connsiteY3-1264" fmla="*/ 4929 h 10154"/>
              <a:gd name="connsiteX4-1265" fmla="*/ 418 w 10353"/>
              <a:gd name="connsiteY4-1266" fmla="*/ 9587 h 10154"/>
              <a:gd name="connsiteX5-1267" fmla="*/ 5403 w 10353"/>
              <a:gd name="connsiteY5-1268" fmla="*/ 10028 h 10154"/>
              <a:gd name="connsiteX6-1269" fmla="*/ 9941 w 10353"/>
              <a:gd name="connsiteY6-1270" fmla="*/ 9808 h 10154"/>
              <a:gd name="connsiteX7-1271" fmla="*/ 10348 w 10353"/>
              <a:gd name="connsiteY7-1272" fmla="*/ 5041 h 10154"/>
              <a:gd name="connsiteX8-1273" fmla="*/ 9817 w 10353"/>
              <a:gd name="connsiteY8-1274" fmla="*/ 446 h 10154"/>
              <a:gd name="connsiteX0-1275" fmla="*/ 9817 w 10353"/>
              <a:gd name="connsiteY0-1276" fmla="*/ 466 h 10174"/>
              <a:gd name="connsiteX1-1277" fmla="*/ 5010 w 10353"/>
              <a:gd name="connsiteY1-1278" fmla="*/ 109 h 10174"/>
              <a:gd name="connsiteX2-1279" fmla="*/ 377 w 10353"/>
              <a:gd name="connsiteY2-1280" fmla="*/ 358 h 10174"/>
              <a:gd name="connsiteX3-1281" fmla="*/ 3 w 10353"/>
              <a:gd name="connsiteY3-1282" fmla="*/ 4949 h 10174"/>
              <a:gd name="connsiteX4-1283" fmla="*/ 418 w 10353"/>
              <a:gd name="connsiteY4-1284" fmla="*/ 9607 h 10174"/>
              <a:gd name="connsiteX5-1285" fmla="*/ 5403 w 10353"/>
              <a:gd name="connsiteY5-1286" fmla="*/ 10048 h 10174"/>
              <a:gd name="connsiteX6-1287" fmla="*/ 9941 w 10353"/>
              <a:gd name="connsiteY6-1288" fmla="*/ 9828 h 10174"/>
              <a:gd name="connsiteX7-1289" fmla="*/ 10348 w 10353"/>
              <a:gd name="connsiteY7-1290" fmla="*/ 5061 h 10174"/>
              <a:gd name="connsiteX8-1291" fmla="*/ 9817 w 10353"/>
              <a:gd name="connsiteY8-1292" fmla="*/ 466 h 10174"/>
              <a:gd name="connsiteX0-1293" fmla="*/ 9817 w 10353"/>
              <a:gd name="connsiteY0-1294" fmla="*/ 565 h 10273"/>
              <a:gd name="connsiteX1-1295" fmla="*/ 5010 w 10353"/>
              <a:gd name="connsiteY1-1296" fmla="*/ 208 h 10273"/>
              <a:gd name="connsiteX2-1297" fmla="*/ 377 w 10353"/>
              <a:gd name="connsiteY2-1298" fmla="*/ 457 h 10273"/>
              <a:gd name="connsiteX3-1299" fmla="*/ 3 w 10353"/>
              <a:gd name="connsiteY3-1300" fmla="*/ 5048 h 10273"/>
              <a:gd name="connsiteX4-1301" fmla="*/ 418 w 10353"/>
              <a:gd name="connsiteY4-1302" fmla="*/ 9706 h 10273"/>
              <a:gd name="connsiteX5-1303" fmla="*/ 5403 w 10353"/>
              <a:gd name="connsiteY5-1304" fmla="*/ 10147 h 10273"/>
              <a:gd name="connsiteX6-1305" fmla="*/ 9941 w 10353"/>
              <a:gd name="connsiteY6-1306" fmla="*/ 9927 h 10273"/>
              <a:gd name="connsiteX7-1307" fmla="*/ 10348 w 10353"/>
              <a:gd name="connsiteY7-1308" fmla="*/ 5160 h 10273"/>
              <a:gd name="connsiteX8-1309" fmla="*/ 9817 w 10353"/>
              <a:gd name="connsiteY8-1310" fmla="*/ 565 h 10273"/>
              <a:gd name="connsiteX0-1311" fmla="*/ 9817 w 10353"/>
              <a:gd name="connsiteY0-1312" fmla="*/ 565 h 10273"/>
              <a:gd name="connsiteX1-1313" fmla="*/ 5010 w 10353"/>
              <a:gd name="connsiteY1-1314" fmla="*/ 208 h 10273"/>
              <a:gd name="connsiteX2-1315" fmla="*/ 377 w 10353"/>
              <a:gd name="connsiteY2-1316" fmla="*/ 457 h 10273"/>
              <a:gd name="connsiteX3-1317" fmla="*/ 3 w 10353"/>
              <a:gd name="connsiteY3-1318" fmla="*/ 5048 h 10273"/>
              <a:gd name="connsiteX4-1319" fmla="*/ 418 w 10353"/>
              <a:gd name="connsiteY4-1320" fmla="*/ 9706 h 10273"/>
              <a:gd name="connsiteX5-1321" fmla="*/ 5403 w 10353"/>
              <a:gd name="connsiteY5-1322" fmla="*/ 10147 h 10273"/>
              <a:gd name="connsiteX6-1323" fmla="*/ 9941 w 10353"/>
              <a:gd name="connsiteY6-1324" fmla="*/ 9927 h 10273"/>
              <a:gd name="connsiteX7-1325" fmla="*/ 10348 w 10353"/>
              <a:gd name="connsiteY7-1326" fmla="*/ 5160 h 10273"/>
              <a:gd name="connsiteX8-1327" fmla="*/ 9817 w 10353"/>
              <a:gd name="connsiteY8-1328" fmla="*/ 565 h 10273"/>
              <a:gd name="connsiteX0-1329" fmla="*/ 9817 w 10353"/>
              <a:gd name="connsiteY0-1330" fmla="*/ 482 h 10190"/>
              <a:gd name="connsiteX1-1331" fmla="*/ 5010 w 10353"/>
              <a:gd name="connsiteY1-1332" fmla="*/ 125 h 10190"/>
              <a:gd name="connsiteX2-1333" fmla="*/ 377 w 10353"/>
              <a:gd name="connsiteY2-1334" fmla="*/ 374 h 10190"/>
              <a:gd name="connsiteX3-1335" fmla="*/ 3 w 10353"/>
              <a:gd name="connsiteY3-1336" fmla="*/ 4965 h 10190"/>
              <a:gd name="connsiteX4-1337" fmla="*/ 418 w 10353"/>
              <a:gd name="connsiteY4-1338" fmla="*/ 9623 h 10190"/>
              <a:gd name="connsiteX5-1339" fmla="*/ 5403 w 10353"/>
              <a:gd name="connsiteY5-1340" fmla="*/ 10064 h 10190"/>
              <a:gd name="connsiteX6-1341" fmla="*/ 9941 w 10353"/>
              <a:gd name="connsiteY6-1342" fmla="*/ 9844 h 10190"/>
              <a:gd name="connsiteX7-1343" fmla="*/ 10348 w 10353"/>
              <a:gd name="connsiteY7-1344" fmla="*/ 5077 h 10190"/>
              <a:gd name="connsiteX8-1345" fmla="*/ 9817 w 10353"/>
              <a:gd name="connsiteY8-1346" fmla="*/ 482 h 10190"/>
              <a:gd name="connsiteX0-1347" fmla="*/ 9815 w 10351"/>
              <a:gd name="connsiteY0-1348" fmla="*/ 495 h 10203"/>
              <a:gd name="connsiteX1-1349" fmla="*/ 5008 w 10351"/>
              <a:gd name="connsiteY1-1350" fmla="*/ 138 h 10203"/>
              <a:gd name="connsiteX2-1351" fmla="*/ 420 w 10351"/>
              <a:gd name="connsiteY2-1352" fmla="*/ 366 h 10203"/>
              <a:gd name="connsiteX3-1353" fmla="*/ 1 w 10351"/>
              <a:gd name="connsiteY3-1354" fmla="*/ 4978 h 10203"/>
              <a:gd name="connsiteX4-1355" fmla="*/ 416 w 10351"/>
              <a:gd name="connsiteY4-1356" fmla="*/ 9636 h 10203"/>
              <a:gd name="connsiteX5-1357" fmla="*/ 5401 w 10351"/>
              <a:gd name="connsiteY5-1358" fmla="*/ 10077 h 10203"/>
              <a:gd name="connsiteX6-1359" fmla="*/ 9939 w 10351"/>
              <a:gd name="connsiteY6-1360" fmla="*/ 9857 h 10203"/>
              <a:gd name="connsiteX7-1361" fmla="*/ 10346 w 10351"/>
              <a:gd name="connsiteY7-1362" fmla="*/ 5090 h 10203"/>
              <a:gd name="connsiteX8-1363" fmla="*/ 9815 w 10351"/>
              <a:gd name="connsiteY8-1364" fmla="*/ 495 h 10203"/>
              <a:gd name="connsiteX0-1365" fmla="*/ 9816 w 10352"/>
              <a:gd name="connsiteY0-1366" fmla="*/ 495 h 10203"/>
              <a:gd name="connsiteX1-1367" fmla="*/ 5009 w 10352"/>
              <a:gd name="connsiteY1-1368" fmla="*/ 138 h 10203"/>
              <a:gd name="connsiteX2-1369" fmla="*/ 421 w 10352"/>
              <a:gd name="connsiteY2-1370" fmla="*/ 366 h 10203"/>
              <a:gd name="connsiteX3-1371" fmla="*/ 2 w 10352"/>
              <a:gd name="connsiteY3-1372" fmla="*/ 4978 h 10203"/>
              <a:gd name="connsiteX4-1373" fmla="*/ 417 w 10352"/>
              <a:gd name="connsiteY4-1374" fmla="*/ 9636 h 10203"/>
              <a:gd name="connsiteX5-1375" fmla="*/ 5402 w 10352"/>
              <a:gd name="connsiteY5-1376" fmla="*/ 10077 h 10203"/>
              <a:gd name="connsiteX6-1377" fmla="*/ 9940 w 10352"/>
              <a:gd name="connsiteY6-1378" fmla="*/ 9857 h 10203"/>
              <a:gd name="connsiteX7-1379" fmla="*/ 10347 w 10352"/>
              <a:gd name="connsiteY7-1380" fmla="*/ 5090 h 10203"/>
              <a:gd name="connsiteX8-1381" fmla="*/ 9816 w 10352"/>
              <a:gd name="connsiteY8-1382" fmla="*/ 495 h 10203"/>
              <a:gd name="connsiteX0-1383" fmla="*/ 9818 w 10354"/>
              <a:gd name="connsiteY0-1384" fmla="*/ 495 h 10198"/>
              <a:gd name="connsiteX1-1385" fmla="*/ 5011 w 10354"/>
              <a:gd name="connsiteY1-1386" fmla="*/ 138 h 10198"/>
              <a:gd name="connsiteX2-1387" fmla="*/ 423 w 10354"/>
              <a:gd name="connsiteY2-1388" fmla="*/ 366 h 10198"/>
              <a:gd name="connsiteX3-1389" fmla="*/ 4 w 10354"/>
              <a:gd name="connsiteY3-1390" fmla="*/ 4978 h 10198"/>
              <a:gd name="connsiteX4-1391" fmla="*/ 385 w 10354"/>
              <a:gd name="connsiteY4-1392" fmla="*/ 9572 h 10198"/>
              <a:gd name="connsiteX5-1393" fmla="*/ 5404 w 10354"/>
              <a:gd name="connsiteY5-1394" fmla="*/ 10077 h 10198"/>
              <a:gd name="connsiteX6-1395" fmla="*/ 9942 w 10354"/>
              <a:gd name="connsiteY6-1396" fmla="*/ 9857 h 10198"/>
              <a:gd name="connsiteX7-1397" fmla="*/ 10349 w 10354"/>
              <a:gd name="connsiteY7-1398" fmla="*/ 5090 h 10198"/>
              <a:gd name="connsiteX8-1399" fmla="*/ 9818 w 10354"/>
              <a:gd name="connsiteY8-1400" fmla="*/ 495 h 10198"/>
              <a:gd name="connsiteX0-1401" fmla="*/ 9823 w 10359"/>
              <a:gd name="connsiteY0-1402" fmla="*/ 495 h 10257"/>
              <a:gd name="connsiteX1-1403" fmla="*/ 5016 w 10359"/>
              <a:gd name="connsiteY1-1404" fmla="*/ 138 h 10257"/>
              <a:gd name="connsiteX2-1405" fmla="*/ 428 w 10359"/>
              <a:gd name="connsiteY2-1406" fmla="*/ 366 h 10257"/>
              <a:gd name="connsiteX3-1407" fmla="*/ 9 w 10359"/>
              <a:gd name="connsiteY3-1408" fmla="*/ 4978 h 10257"/>
              <a:gd name="connsiteX4-1409" fmla="*/ 367 w 10359"/>
              <a:gd name="connsiteY4-1410" fmla="*/ 9722 h 10257"/>
              <a:gd name="connsiteX5-1411" fmla="*/ 5409 w 10359"/>
              <a:gd name="connsiteY5-1412" fmla="*/ 10077 h 10257"/>
              <a:gd name="connsiteX6-1413" fmla="*/ 9947 w 10359"/>
              <a:gd name="connsiteY6-1414" fmla="*/ 9857 h 10257"/>
              <a:gd name="connsiteX7-1415" fmla="*/ 10354 w 10359"/>
              <a:gd name="connsiteY7-1416" fmla="*/ 5090 h 10257"/>
              <a:gd name="connsiteX8-1417" fmla="*/ 9823 w 10359"/>
              <a:gd name="connsiteY8-1418" fmla="*/ 495 h 10257"/>
              <a:gd name="connsiteX0-1419" fmla="*/ 9817 w 10353"/>
              <a:gd name="connsiteY0-1420" fmla="*/ 495 h 10285"/>
              <a:gd name="connsiteX1-1421" fmla="*/ 5010 w 10353"/>
              <a:gd name="connsiteY1-1422" fmla="*/ 138 h 10285"/>
              <a:gd name="connsiteX2-1423" fmla="*/ 422 w 10353"/>
              <a:gd name="connsiteY2-1424" fmla="*/ 366 h 10285"/>
              <a:gd name="connsiteX3-1425" fmla="*/ 3 w 10353"/>
              <a:gd name="connsiteY3-1426" fmla="*/ 4978 h 10285"/>
              <a:gd name="connsiteX4-1427" fmla="*/ 395 w 10353"/>
              <a:gd name="connsiteY4-1428" fmla="*/ 9765 h 10285"/>
              <a:gd name="connsiteX5-1429" fmla="*/ 5403 w 10353"/>
              <a:gd name="connsiteY5-1430" fmla="*/ 10077 h 10285"/>
              <a:gd name="connsiteX6-1431" fmla="*/ 9941 w 10353"/>
              <a:gd name="connsiteY6-1432" fmla="*/ 9857 h 10285"/>
              <a:gd name="connsiteX7-1433" fmla="*/ 10348 w 10353"/>
              <a:gd name="connsiteY7-1434" fmla="*/ 5090 h 10285"/>
              <a:gd name="connsiteX8-1435" fmla="*/ 9817 w 10353"/>
              <a:gd name="connsiteY8-1436" fmla="*/ 495 h 10285"/>
              <a:gd name="connsiteX0-1437" fmla="*/ 9817 w 10353"/>
              <a:gd name="connsiteY0-1438" fmla="*/ 495 h 10223"/>
              <a:gd name="connsiteX1-1439" fmla="*/ 5010 w 10353"/>
              <a:gd name="connsiteY1-1440" fmla="*/ 138 h 10223"/>
              <a:gd name="connsiteX2-1441" fmla="*/ 422 w 10353"/>
              <a:gd name="connsiteY2-1442" fmla="*/ 366 h 10223"/>
              <a:gd name="connsiteX3-1443" fmla="*/ 3 w 10353"/>
              <a:gd name="connsiteY3-1444" fmla="*/ 4978 h 10223"/>
              <a:gd name="connsiteX4-1445" fmla="*/ 395 w 10353"/>
              <a:gd name="connsiteY4-1446" fmla="*/ 9765 h 10223"/>
              <a:gd name="connsiteX5-1447" fmla="*/ 5403 w 10353"/>
              <a:gd name="connsiteY5-1448" fmla="*/ 10077 h 10223"/>
              <a:gd name="connsiteX6-1449" fmla="*/ 9941 w 10353"/>
              <a:gd name="connsiteY6-1450" fmla="*/ 9857 h 10223"/>
              <a:gd name="connsiteX7-1451" fmla="*/ 10348 w 10353"/>
              <a:gd name="connsiteY7-1452" fmla="*/ 5090 h 10223"/>
              <a:gd name="connsiteX8-1453" fmla="*/ 9817 w 10353"/>
              <a:gd name="connsiteY8-1454" fmla="*/ 495 h 10223"/>
              <a:gd name="connsiteX0-1455" fmla="*/ 9818 w 10354"/>
              <a:gd name="connsiteY0-1456" fmla="*/ 495 h 10209"/>
              <a:gd name="connsiteX1-1457" fmla="*/ 5011 w 10354"/>
              <a:gd name="connsiteY1-1458" fmla="*/ 138 h 10209"/>
              <a:gd name="connsiteX2-1459" fmla="*/ 423 w 10354"/>
              <a:gd name="connsiteY2-1460" fmla="*/ 366 h 10209"/>
              <a:gd name="connsiteX3-1461" fmla="*/ 4 w 10354"/>
              <a:gd name="connsiteY3-1462" fmla="*/ 4978 h 10209"/>
              <a:gd name="connsiteX4-1463" fmla="*/ 385 w 10354"/>
              <a:gd name="connsiteY4-1464" fmla="*/ 9744 h 10209"/>
              <a:gd name="connsiteX5-1465" fmla="*/ 5404 w 10354"/>
              <a:gd name="connsiteY5-1466" fmla="*/ 10077 h 10209"/>
              <a:gd name="connsiteX6-1467" fmla="*/ 9942 w 10354"/>
              <a:gd name="connsiteY6-1468" fmla="*/ 9857 h 10209"/>
              <a:gd name="connsiteX7-1469" fmla="*/ 10349 w 10354"/>
              <a:gd name="connsiteY7-1470" fmla="*/ 5090 h 10209"/>
              <a:gd name="connsiteX8-1471" fmla="*/ 9818 w 10354"/>
              <a:gd name="connsiteY8-1472" fmla="*/ 495 h 10209"/>
              <a:gd name="connsiteX0-1473" fmla="*/ 9782 w 10318"/>
              <a:gd name="connsiteY0-1474" fmla="*/ 495 h 10209"/>
              <a:gd name="connsiteX1-1475" fmla="*/ 4975 w 10318"/>
              <a:gd name="connsiteY1-1476" fmla="*/ 138 h 10209"/>
              <a:gd name="connsiteX2-1477" fmla="*/ 387 w 10318"/>
              <a:gd name="connsiteY2-1478" fmla="*/ 366 h 10209"/>
              <a:gd name="connsiteX3-1479" fmla="*/ 13 w 10318"/>
              <a:gd name="connsiteY3-1480" fmla="*/ 4958 h 10209"/>
              <a:gd name="connsiteX4-1481" fmla="*/ 349 w 10318"/>
              <a:gd name="connsiteY4-1482" fmla="*/ 9744 h 10209"/>
              <a:gd name="connsiteX5-1483" fmla="*/ 5368 w 10318"/>
              <a:gd name="connsiteY5-1484" fmla="*/ 10077 h 10209"/>
              <a:gd name="connsiteX6-1485" fmla="*/ 9906 w 10318"/>
              <a:gd name="connsiteY6-1486" fmla="*/ 9857 h 10209"/>
              <a:gd name="connsiteX7-1487" fmla="*/ 10313 w 10318"/>
              <a:gd name="connsiteY7-1488" fmla="*/ 5090 h 10209"/>
              <a:gd name="connsiteX8-1489" fmla="*/ 9782 w 10318"/>
              <a:gd name="connsiteY8-1490" fmla="*/ 495 h 10209"/>
              <a:gd name="connsiteX0-1491" fmla="*/ 9779 w 10315"/>
              <a:gd name="connsiteY0-1492" fmla="*/ 495 h 10197"/>
              <a:gd name="connsiteX1-1493" fmla="*/ 4972 w 10315"/>
              <a:gd name="connsiteY1-1494" fmla="*/ 138 h 10197"/>
              <a:gd name="connsiteX2-1495" fmla="*/ 384 w 10315"/>
              <a:gd name="connsiteY2-1496" fmla="*/ 366 h 10197"/>
              <a:gd name="connsiteX3-1497" fmla="*/ 10 w 10315"/>
              <a:gd name="connsiteY3-1498" fmla="*/ 4958 h 10197"/>
              <a:gd name="connsiteX4-1499" fmla="*/ 369 w 10315"/>
              <a:gd name="connsiteY4-1500" fmla="*/ 9586 h 10197"/>
              <a:gd name="connsiteX5-1501" fmla="*/ 5365 w 10315"/>
              <a:gd name="connsiteY5-1502" fmla="*/ 10077 h 10197"/>
              <a:gd name="connsiteX6-1503" fmla="*/ 9903 w 10315"/>
              <a:gd name="connsiteY6-1504" fmla="*/ 9857 h 10197"/>
              <a:gd name="connsiteX7-1505" fmla="*/ 10310 w 10315"/>
              <a:gd name="connsiteY7-1506" fmla="*/ 5090 h 10197"/>
              <a:gd name="connsiteX8-1507" fmla="*/ 9779 w 10315"/>
              <a:gd name="connsiteY8-1508" fmla="*/ 495 h 10197"/>
              <a:gd name="connsiteX0-1509" fmla="*/ 9779 w 10315"/>
              <a:gd name="connsiteY0-1510" fmla="*/ 495 h 10197"/>
              <a:gd name="connsiteX1-1511" fmla="*/ 4972 w 10315"/>
              <a:gd name="connsiteY1-1512" fmla="*/ 138 h 10197"/>
              <a:gd name="connsiteX2-1513" fmla="*/ 384 w 10315"/>
              <a:gd name="connsiteY2-1514" fmla="*/ 366 h 10197"/>
              <a:gd name="connsiteX3-1515" fmla="*/ 10 w 10315"/>
              <a:gd name="connsiteY3-1516" fmla="*/ 4958 h 10197"/>
              <a:gd name="connsiteX4-1517" fmla="*/ 369 w 10315"/>
              <a:gd name="connsiteY4-1518" fmla="*/ 9586 h 10197"/>
              <a:gd name="connsiteX5-1519" fmla="*/ 5105 w 10315"/>
              <a:gd name="connsiteY5-1520" fmla="*/ 10077 h 10197"/>
              <a:gd name="connsiteX6-1521" fmla="*/ 9903 w 10315"/>
              <a:gd name="connsiteY6-1522" fmla="*/ 9857 h 10197"/>
              <a:gd name="connsiteX7-1523" fmla="*/ 10310 w 10315"/>
              <a:gd name="connsiteY7-1524" fmla="*/ 5090 h 10197"/>
              <a:gd name="connsiteX8-1525" fmla="*/ 9779 w 10315"/>
              <a:gd name="connsiteY8-1526" fmla="*/ 495 h 10197"/>
              <a:gd name="connsiteX0-1527" fmla="*/ 9779 w 10315"/>
              <a:gd name="connsiteY0-1528" fmla="*/ 495 h 10231"/>
              <a:gd name="connsiteX1-1529" fmla="*/ 4972 w 10315"/>
              <a:gd name="connsiteY1-1530" fmla="*/ 138 h 10231"/>
              <a:gd name="connsiteX2-1531" fmla="*/ 384 w 10315"/>
              <a:gd name="connsiteY2-1532" fmla="*/ 366 h 10231"/>
              <a:gd name="connsiteX3-1533" fmla="*/ 10 w 10315"/>
              <a:gd name="connsiteY3-1534" fmla="*/ 4958 h 10231"/>
              <a:gd name="connsiteX4-1535" fmla="*/ 369 w 10315"/>
              <a:gd name="connsiteY4-1536" fmla="*/ 9586 h 10231"/>
              <a:gd name="connsiteX5-1537" fmla="*/ 5105 w 10315"/>
              <a:gd name="connsiteY5-1538" fmla="*/ 10077 h 10231"/>
              <a:gd name="connsiteX6-1539" fmla="*/ 9903 w 10315"/>
              <a:gd name="connsiteY6-1540" fmla="*/ 9857 h 10231"/>
              <a:gd name="connsiteX7-1541" fmla="*/ 10310 w 10315"/>
              <a:gd name="connsiteY7-1542" fmla="*/ 5090 h 10231"/>
              <a:gd name="connsiteX8-1543" fmla="*/ 9779 w 10315"/>
              <a:gd name="connsiteY8-1544" fmla="*/ 495 h 10231"/>
              <a:gd name="connsiteX0-1545" fmla="*/ 9779 w 10310"/>
              <a:gd name="connsiteY0-1546" fmla="*/ 495 h 10231"/>
              <a:gd name="connsiteX1-1547" fmla="*/ 4972 w 10310"/>
              <a:gd name="connsiteY1-1548" fmla="*/ 138 h 10231"/>
              <a:gd name="connsiteX2-1549" fmla="*/ 384 w 10310"/>
              <a:gd name="connsiteY2-1550" fmla="*/ 366 h 10231"/>
              <a:gd name="connsiteX3-1551" fmla="*/ 10 w 10310"/>
              <a:gd name="connsiteY3-1552" fmla="*/ 4958 h 10231"/>
              <a:gd name="connsiteX4-1553" fmla="*/ 369 w 10310"/>
              <a:gd name="connsiteY4-1554" fmla="*/ 9586 h 10231"/>
              <a:gd name="connsiteX5-1555" fmla="*/ 5105 w 10310"/>
              <a:gd name="connsiteY5-1556" fmla="*/ 10077 h 10231"/>
              <a:gd name="connsiteX6-1557" fmla="*/ 9812 w 10310"/>
              <a:gd name="connsiteY6-1558" fmla="*/ 9857 h 10231"/>
              <a:gd name="connsiteX7-1559" fmla="*/ 10310 w 10310"/>
              <a:gd name="connsiteY7-1560" fmla="*/ 5090 h 10231"/>
              <a:gd name="connsiteX8-1561" fmla="*/ 9779 w 10310"/>
              <a:gd name="connsiteY8-1562" fmla="*/ 495 h 10231"/>
              <a:gd name="connsiteX0-1563" fmla="*/ 9779 w 10310"/>
              <a:gd name="connsiteY0-1564" fmla="*/ 471 h 10207"/>
              <a:gd name="connsiteX1-1565" fmla="*/ 4972 w 10310"/>
              <a:gd name="connsiteY1-1566" fmla="*/ 114 h 10207"/>
              <a:gd name="connsiteX2-1567" fmla="*/ 441 w 10310"/>
              <a:gd name="connsiteY2-1568" fmla="*/ 381 h 10207"/>
              <a:gd name="connsiteX3-1569" fmla="*/ 10 w 10310"/>
              <a:gd name="connsiteY3-1570" fmla="*/ 4934 h 10207"/>
              <a:gd name="connsiteX4-1571" fmla="*/ 369 w 10310"/>
              <a:gd name="connsiteY4-1572" fmla="*/ 9562 h 10207"/>
              <a:gd name="connsiteX5-1573" fmla="*/ 5105 w 10310"/>
              <a:gd name="connsiteY5-1574" fmla="*/ 10053 h 10207"/>
              <a:gd name="connsiteX6-1575" fmla="*/ 9812 w 10310"/>
              <a:gd name="connsiteY6-1576" fmla="*/ 9833 h 10207"/>
              <a:gd name="connsiteX7-1577" fmla="*/ 10310 w 10310"/>
              <a:gd name="connsiteY7-1578" fmla="*/ 5066 h 10207"/>
              <a:gd name="connsiteX8-1579" fmla="*/ 9779 w 10310"/>
              <a:gd name="connsiteY8-1580" fmla="*/ 471 h 10207"/>
              <a:gd name="connsiteX0-1581" fmla="*/ 9779 w 10310"/>
              <a:gd name="connsiteY0-1582" fmla="*/ 495 h 10231"/>
              <a:gd name="connsiteX1-1583" fmla="*/ 4972 w 10310"/>
              <a:gd name="connsiteY1-1584" fmla="*/ 138 h 10231"/>
              <a:gd name="connsiteX2-1585" fmla="*/ 441 w 10310"/>
              <a:gd name="connsiteY2-1586" fmla="*/ 405 h 10231"/>
              <a:gd name="connsiteX3-1587" fmla="*/ 10 w 10310"/>
              <a:gd name="connsiteY3-1588" fmla="*/ 4958 h 10231"/>
              <a:gd name="connsiteX4-1589" fmla="*/ 369 w 10310"/>
              <a:gd name="connsiteY4-1590" fmla="*/ 9586 h 10231"/>
              <a:gd name="connsiteX5-1591" fmla="*/ 5105 w 10310"/>
              <a:gd name="connsiteY5-1592" fmla="*/ 10077 h 10231"/>
              <a:gd name="connsiteX6-1593" fmla="*/ 9812 w 10310"/>
              <a:gd name="connsiteY6-1594" fmla="*/ 9857 h 10231"/>
              <a:gd name="connsiteX7-1595" fmla="*/ 10310 w 10310"/>
              <a:gd name="connsiteY7-1596" fmla="*/ 5090 h 10231"/>
              <a:gd name="connsiteX8-1597" fmla="*/ 9779 w 10310"/>
              <a:gd name="connsiteY8-1598" fmla="*/ 495 h 10231"/>
              <a:gd name="connsiteX0-1599" fmla="*/ 9779 w 10310"/>
              <a:gd name="connsiteY0-1600" fmla="*/ 495 h 10231"/>
              <a:gd name="connsiteX1-1601" fmla="*/ 4972 w 10310"/>
              <a:gd name="connsiteY1-1602" fmla="*/ 138 h 10231"/>
              <a:gd name="connsiteX2-1603" fmla="*/ 441 w 10310"/>
              <a:gd name="connsiteY2-1604" fmla="*/ 405 h 10231"/>
              <a:gd name="connsiteX3-1605" fmla="*/ 10 w 10310"/>
              <a:gd name="connsiteY3-1606" fmla="*/ 4958 h 10231"/>
              <a:gd name="connsiteX4-1607" fmla="*/ 369 w 10310"/>
              <a:gd name="connsiteY4-1608" fmla="*/ 9586 h 10231"/>
              <a:gd name="connsiteX5-1609" fmla="*/ 5105 w 10310"/>
              <a:gd name="connsiteY5-1610" fmla="*/ 10077 h 10231"/>
              <a:gd name="connsiteX6-1611" fmla="*/ 9812 w 10310"/>
              <a:gd name="connsiteY6-1612" fmla="*/ 9857 h 10231"/>
              <a:gd name="connsiteX7-1613" fmla="*/ 10310 w 10310"/>
              <a:gd name="connsiteY7-1614" fmla="*/ 5090 h 10231"/>
              <a:gd name="connsiteX8-1615" fmla="*/ 9779 w 10310"/>
              <a:gd name="connsiteY8-1616" fmla="*/ 495 h 10231"/>
              <a:gd name="connsiteX0-1617" fmla="*/ 9779 w 10310"/>
              <a:gd name="connsiteY0-1618" fmla="*/ 495 h 10231"/>
              <a:gd name="connsiteX1-1619" fmla="*/ 4972 w 10310"/>
              <a:gd name="connsiteY1-1620" fmla="*/ 138 h 10231"/>
              <a:gd name="connsiteX2-1621" fmla="*/ 441 w 10310"/>
              <a:gd name="connsiteY2-1622" fmla="*/ 405 h 10231"/>
              <a:gd name="connsiteX3-1623" fmla="*/ 10 w 10310"/>
              <a:gd name="connsiteY3-1624" fmla="*/ 4958 h 10231"/>
              <a:gd name="connsiteX4-1625" fmla="*/ 369 w 10310"/>
              <a:gd name="connsiteY4-1626" fmla="*/ 9586 h 10231"/>
              <a:gd name="connsiteX5-1627" fmla="*/ 5105 w 10310"/>
              <a:gd name="connsiteY5-1628" fmla="*/ 10077 h 10231"/>
              <a:gd name="connsiteX6-1629" fmla="*/ 9812 w 10310"/>
              <a:gd name="connsiteY6-1630" fmla="*/ 9857 h 10231"/>
              <a:gd name="connsiteX7-1631" fmla="*/ 10310 w 10310"/>
              <a:gd name="connsiteY7-1632" fmla="*/ 5090 h 10231"/>
              <a:gd name="connsiteX8-1633" fmla="*/ 9779 w 10310"/>
              <a:gd name="connsiteY8-1634" fmla="*/ 495 h 10231"/>
              <a:gd name="connsiteX0-1635" fmla="*/ 9788 w 10319"/>
              <a:gd name="connsiteY0-1636" fmla="*/ 495 h 10231"/>
              <a:gd name="connsiteX1-1637" fmla="*/ 4981 w 10319"/>
              <a:gd name="connsiteY1-1638" fmla="*/ 138 h 10231"/>
              <a:gd name="connsiteX2-1639" fmla="*/ 450 w 10319"/>
              <a:gd name="connsiteY2-1640" fmla="*/ 405 h 10231"/>
              <a:gd name="connsiteX3-1641" fmla="*/ 8 w 10319"/>
              <a:gd name="connsiteY3-1642" fmla="*/ 4780 h 10231"/>
              <a:gd name="connsiteX4-1643" fmla="*/ 378 w 10319"/>
              <a:gd name="connsiteY4-1644" fmla="*/ 9586 h 10231"/>
              <a:gd name="connsiteX5-1645" fmla="*/ 5114 w 10319"/>
              <a:gd name="connsiteY5-1646" fmla="*/ 10077 h 10231"/>
              <a:gd name="connsiteX6-1647" fmla="*/ 9821 w 10319"/>
              <a:gd name="connsiteY6-1648" fmla="*/ 9857 h 10231"/>
              <a:gd name="connsiteX7-1649" fmla="*/ 10319 w 10319"/>
              <a:gd name="connsiteY7-1650" fmla="*/ 5090 h 10231"/>
              <a:gd name="connsiteX8-1651" fmla="*/ 9788 w 10319"/>
              <a:gd name="connsiteY8-1652" fmla="*/ 495 h 10231"/>
              <a:gd name="connsiteX0-1653" fmla="*/ 9790 w 10321"/>
              <a:gd name="connsiteY0-1654" fmla="*/ 495 h 10231"/>
              <a:gd name="connsiteX1-1655" fmla="*/ 4983 w 10321"/>
              <a:gd name="connsiteY1-1656" fmla="*/ 138 h 10231"/>
              <a:gd name="connsiteX2-1657" fmla="*/ 452 w 10321"/>
              <a:gd name="connsiteY2-1658" fmla="*/ 405 h 10231"/>
              <a:gd name="connsiteX3-1659" fmla="*/ 10 w 10321"/>
              <a:gd name="connsiteY3-1660" fmla="*/ 4780 h 10231"/>
              <a:gd name="connsiteX4-1661" fmla="*/ 380 w 10321"/>
              <a:gd name="connsiteY4-1662" fmla="*/ 9586 h 10231"/>
              <a:gd name="connsiteX5-1663" fmla="*/ 5116 w 10321"/>
              <a:gd name="connsiteY5-1664" fmla="*/ 10077 h 10231"/>
              <a:gd name="connsiteX6-1665" fmla="*/ 9823 w 10321"/>
              <a:gd name="connsiteY6-1666" fmla="*/ 9857 h 10231"/>
              <a:gd name="connsiteX7-1667" fmla="*/ 10321 w 10321"/>
              <a:gd name="connsiteY7-1668" fmla="*/ 5090 h 10231"/>
              <a:gd name="connsiteX8-1669" fmla="*/ 9790 w 10321"/>
              <a:gd name="connsiteY8-1670" fmla="*/ 495 h 10231"/>
              <a:gd name="connsiteX0-1671" fmla="*/ 9707 w 10321"/>
              <a:gd name="connsiteY0-1672" fmla="*/ 365 h 10316"/>
              <a:gd name="connsiteX1-1673" fmla="*/ 4983 w 10321"/>
              <a:gd name="connsiteY1-1674" fmla="*/ 223 h 10316"/>
              <a:gd name="connsiteX2-1675" fmla="*/ 452 w 10321"/>
              <a:gd name="connsiteY2-1676" fmla="*/ 490 h 10316"/>
              <a:gd name="connsiteX3-1677" fmla="*/ 10 w 10321"/>
              <a:gd name="connsiteY3-1678" fmla="*/ 4865 h 10316"/>
              <a:gd name="connsiteX4-1679" fmla="*/ 380 w 10321"/>
              <a:gd name="connsiteY4-1680" fmla="*/ 9671 h 10316"/>
              <a:gd name="connsiteX5-1681" fmla="*/ 5116 w 10321"/>
              <a:gd name="connsiteY5-1682" fmla="*/ 10162 h 10316"/>
              <a:gd name="connsiteX6-1683" fmla="*/ 9823 w 10321"/>
              <a:gd name="connsiteY6-1684" fmla="*/ 9942 h 10316"/>
              <a:gd name="connsiteX7-1685" fmla="*/ 10321 w 10321"/>
              <a:gd name="connsiteY7-1686" fmla="*/ 5175 h 10316"/>
              <a:gd name="connsiteX8-1687" fmla="*/ 9707 w 10321"/>
              <a:gd name="connsiteY8-1688" fmla="*/ 365 h 10316"/>
              <a:gd name="connsiteX0-1689" fmla="*/ 9707 w 10327"/>
              <a:gd name="connsiteY0-1690" fmla="*/ 365 h 10327"/>
              <a:gd name="connsiteX1-1691" fmla="*/ 4983 w 10327"/>
              <a:gd name="connsiteY1-1692" fmla="*/ 223 h 10327"/>
              <a:gd name="connsiteX2-1693" fmla="*/ 452 w 10327"/>
              <a:gd name="connsiteY2-1694" fmla="*/ 490 h 10327"/>
              <a:gd name="connsiteX3-1695" fmla="*/ 10 w 10327"/>
              <a:gd name="connsiteY3-1696" fmla="*/ 4865 h 10327"/>
              <a:gd name="connsiteX4-1697" fmla="*/ 380 w 10327"/>
              <a:gd name="connsiteY4-1698" fmla="*/ 9671 h 10327"/>
              <a:gd name="connsiteX5-1699" fmla="*/ 5116 w 10327"/>
              <a:gd name="connsiteY5-1700" fmla="*/ 10162 h 10327"/>
              <a:gd name="connsiteX6-1701" fmla="*/ 9918 w 10327"/>
              <a:gd name="connsiteY6-1702" fmla="*/ 9749 h 10327"/>
              <a:gd name="connsiteX7-1703" fmla="*/ 10321 w 10327"/>
              <a:gd name="connsiteY7-1704" fmla="*/ 5175 h 10327"/>
              <a:gd name="connsiteX8-1705" fmla="*/ 9707 w 10327"/>
              <a:gd name="connsiteY8-1706" fmla="*/ 365 h 10327"/>
              <a:gd name="connsiteX0-1707" fmla="*/ 9707 w 10327"/>
              <a:gd name="connsiteY0-1708" fmla="*/ 365 h 10265"/>
              <a:gd name="connsiteX1-1709" fmla="*/ 4983 w 10327"/>
              <a:gd name="connsiteY1-1710" fmla="*/ 223 h 10265"/>
              <a:gd name="connsiteX2-1711" fmla="*/ 452 w 10327"/>
              <a:gd name="connsiteY2-1712" fmla="*/ 490 h 10265"/>
              <a:gd name="connsiteX3-1713" fmla="*/ 10 w 10327"/>
              <a:gd name="connsiteY3-1714" fmla="*/ 4865 h 10265"/>
              <a:gd name="connsiteX4-1715" fmla="*/ 380 w 10327"/>
              <a:gd name="connsiteY4-1716" fmla="*/ 9671 h 10265"/>
              <a:gd name="connsiteX5-1717" fmla="*/ 5188 w 10327"/>
              <a:gd name="connsiteY5-1718" fmla="*/ 10012 h 10265"/>
              <a:gd name="connsiteX6-1719" fmla="*/ 9918 w 10327"/>
              <a:gd name="connsiteY6-1720" fmla="*/ 9749 h 10265"/>
              <a:gd name="connsiteX7-1721" fmla="*/ 10321 w 10327"/>
              <a:gd name="connsiteY7-1722" fmla="*/ 5175 h 10265"/>
              <a:gd name="connsiteX8-1723" fmla="*/ 9707 w 10327"/>
              <a:gd name="connsiteY8-1724" fmla="*/ 365 h 10265"/>
              <a:gd name="connsiteX0-1725" fmla="*/ 9710 w 10330"/>
              <a:gd name="connsiteY0-1726" fmla="*/ 365 h 10251"/>
              <a:gd name="connsiteX1-1727" fmla="*/ 4986 w 10330"/>
              <a:gd name="connsiteY1-1728" fmla="*/ 223 h 10251"/>
              <a:gd name="connsiteX2-1729" fmla="*/ 455 w 10330"/>
              <a:gd name="connsiteY2-1730" fmla="*/ 490 h 10251"/>
              <a:gd name="connsiteX3-1731" fmla="*/ 13 w 10330"/>
              <a:gd name="connsiteY3-1732" fmla="*/ 4865 h 10251"/>
              <a:gd name="connsiteX4-1733" fmla="*/ 562 w 10330"/>
              <a:gd name="connsiteY4-1734" fmla="*/ 9650 h 10251"/>
              <a:gd name="connsiteX5-1735" fmla="*/ 5191 w 10330"/>
              <a:gd name="connsiteY5-1736" fmla="*/ 10012 h 10251"/>
              <a:gd name="connsiteX6-1737" fmla="*/ 9921 w 10330"/>
              <a:gd name="connsiteY6-1738" fmla="*/ 9749 h 10251"/>
              <a:gd name="connsiteX7-1739" fmla="*/ 10324 w 10330"/>
              <a:gd name="connsiteY7-1740" fmla="*/ 5175 h 10251"/>
              <a:gd name="connsiteX8-1741" fmla="*/ 9710 w 10330"/>
              <a:gd name="connsiteY8-1742" fmla="*/ 365 h 10251"/>
              <a:gd name="connsiteX0-1743" fmla="*/ 9710 w 10330"/>
              <a:gd name="connsiteY0-1744" fmla="*/ 365 h 10127"/>
              <a:gd name="connsiteX1-1745" fmla="*/ 4986 w 10330"/>
              <a:gd name="connsiteY1-1746" fmla="*/ 223 h 10127"/>
              <a:gd name="connsiteX2-1747" fmla="*/ 455 w 10330"/>
              <a:gd name="connsiteY2-1748" fmla="*/ 490 h 10127"/>
              <a:gd name="connsiteX3-1749" fmla="*/ 13 w 10330"/>
              <a:gd name="connsiteY3-1750" fmla="*/ 4865 h 10127"/>
              <a:gd name="connsiteX4-1751" fmla="*/ 562 w 10330"/>
              <a:gd name="connsiteY4-1752" fmla="*/ 9650 h 10127"/>
              <a:gd name="connsiteX5-1753" fmla="*/ 5191 w 10330"/>
              <a:gd name="connsiteY5-1754" fmla="*/ 10012 h 10127"/>
              <a:gd name="connsiteX6-1755" fmla="*/ 9921 w 10330"/>
              <a:gd name="connsiteY6-1756" fmla="*/ 9749 h 10127"/>
              <a:gd name="connsiteX7-1757" fmla="*/ 10324 w 10330"/>
              <a:gd name="connsiteY7-1758" fmla="*/ 5175 h 10127"/>
              <a:gd name="connsiteX8-1759" fmla="*/ 9710 w 10330"/>
              <a:gd name="connsiteY8-1760" fmla="*/ 365 h 10127"/>
              <a:gd name="connsiteX0-1761" fmla="*/ 9710 w 10330"/>
              <a:gd name="connsiteY0-1762" fmla="*/ 365 h 10127"/>
              <a:gd name="connsiteX1-1763" fmla="*/ 4986 w 10330"/>
              <a:gd name="connsiteY1-1764" fmla="*/ 223 h 10127"/>
              <a:gd name="connsiteX2-1765" fmla="*/ 455 w 10330"/>
              <a:gd name="connsiteY2-1766" fmla="*/ 490 h 10127"/>
              <a:gd name="connsiteX3-1767" fmla="*/ 13 w 10330"/>
              <a:gd name="connsiteY3-1768" fmla="*/ 4865 h 10127"/>
              <a:gd name="connsiteX4-1769" fmla="*/ 562 w 10330"/>
              <a:gd name="connsiteY4-1770" fmla="*/ 9650 h 10127"/>
              <a:gd name="connsiteX5-1771" fmla="*/ 5191 w 10330"/>
              <a:gd name="connsiteY5-1772" fmla="*/ 10012 h 10127"/>
              <a:gd name="connsiteX6-1773" fmla="*/ 9921 w 10330"/>
              <a:gd name="connsiteY6-1774" fmla="*/ 9749 h 10127"/>
              <a:gd name="connsiteX7-1775" fmla="*/ 10324 w 10330"/>
              <a:gd name="connsiteY7-1776" fmla="*/ 5175 h 10127"/>
              <a:gd name="connsiteX8-1777" fmla="*/ 9710 w 10330"/>
              <a:gd name="connsiteY8-1778" fmla="*/ 365 h 10127"/>
              <a:gd name="connsiteX0-1779" fmla="*/ 9712 w 10332"/>
              <a:gd name="connsiteY0-1780" fmla="*/ 365 h 10317"/>
              <a:gd name="connsiteX1-1781" fmla="*/ 4988 w 10332"/>
              <a:gd name="connsiteY1-1782" fmla="*/ 223 h 10317"/>
              <a:gd name="connsiteX2-1783" fmla="*/ 457 w 10332"/>
              <a:gd name="connsiteY2-1784" fmla="*/ 490 h 10317"/>
              <a:gd name="connsiteX3-1785" fmla="*/ 15 w 10332"/>
              <a:gd name="connsiteY3-1786" fmla="*/ 4865 h 10317"/>
              <a:gd name="connsiteX4-1787" fmla="*/ 588 w 10332"/>
              <a:gd name="connsiteY4-1788" fmla="*/ 9929 h 10317"/>
              <a:gd name="connsiteX5-1789" fmla="*/ 5193 w 10332"/>
              <a:gd name="connsiteY5-1790" fmla="*/ 10012 h 10317"/>
              <a:gd name="connsiteX6-1791" fmla="*/ 9923 w 10332"/>
              <a:gd name="connsiteY6-1792" fmla="*/ 9749 h 10317"/>
              <a:gd name="connsiteX7-1793" fmla="*/ 10326 w 10332"/>
              <a:gd name="connsiteY7-1794" fmla="*/ 5175 h 10317"/>
              <a:gd name="connsiteX8-1795" fmla="*/ 9712 w 10332"/>
              <a:gd name="connsiteY8-1796" fmla="*/ 365 h 10317"/>
              <a:gd name="connsiteX0-1797" fmla="*/ 9712 w 10332"/>
              <a:gd name="connsiteY0-1798" fmla="*/ 365 h 10185"/>
              <a:gd name="connsiteX1-1799" fmla="*/ 4988 w 10332"/>
              <a:gd name="connsiteY1-1800" fmla="*/ 223 h 10185"/>
              <a:gd name="connsiteX2-1801" fmla="*/ 457 w 10332"/>
              <a:gd name="connsiteY2-1802" fmla="*/ 490 h 10185"/>
              <a:gd name="connsiteX3-1803" fmla="*/ 15 w 10332"/>
              <a:gd name="connsiteY3-1804" fmla="*/ 4865 h 10185"/>
              <a:gd name="connsiteX4-1805" fmla="*/ 588 w 10332"/>
              <a:gd name="connsiteY4-1806" fmla="*/ 9929 h 10185"/>
              <a:gd name="connsiteX5-1807" fmla="*/ 5193 w 10332"/>
              <a:gd name="connsiteY5-1808" fmla="*/ 10012 h 10185"/>
              <a:gd name="connsiteX6-1809" fmla="*/ 9923 w 10332"/>
              <a:gd name="connsiteY6-1810" fmla="*/ 9749 h 10185"/>
              <a:gd name="connsiteX7-1811" fmla="*/ 10326 w 10332"/>
              <a:gd name="connsiteY7-1812" fmla="*/ 5175 h 10185"/>
              <a:gd name="connsiteX8-1813" fmla="*/ 9712 w 10332"/>
              <a:gd name="connsiteY8-1814" fmla="*/ 365 h 10185"/>
              <a:gd name="connsiteX0-1815" fmla="*/ 9712 w 10326"/>
              <a:gd name="connsiteY0-1816" fmla="*/ 365 h 10183"/>
              <a:gd name="connsiteX1-1817" fmla="*/ 4988 w 10326"/>
              <a:gd name="connsiteY1-1818" fmla="*/ 223 h 10183"/>
              <a:gd name="connsiteX2-1819" fmla="*/ 457 w 10326"/>
              <a:gd name="connsiteY2-1820" fmla="*/ 490 h 10183"/>
              <a:gd name="connsiteX3-1821" fmla="*/ 15 w 10326"/>
              <a:gd name="connsiteY3-1822" fmla="*/ 4865 h 10183"/>
              <a:gd name="connsiteX4-1823" fmla="*/ 588 w 10326"/>
              <a:gd name="connsiteY4-1824" fmla="*/ 9929 h 10183"/>
              <a:gd name="connsiteX5-1825" fmla="*/ 5193 w 10326"/>
              <a:gd name="connsiteY5-1826" fmla="*/ 10012 h 10183"/>
              <a:gd name="connsiteX6-1827" fmla="*/ 9792 w 10326"/>
              <a:gd name="connsiteY6-1828" fmla="*/ 9792 h 10183"/>
              <a:gd name="connsiteX7-1829" fmla="*/ 10326 w 10326"/>
              <a:gd name="connsiteY7-1830" fmla="*/ 5175 h 10183"/>
              <a:gd name="connsiteX8-1831" fmla="*/ 9712 w 10326"/>
              <a:gd name="connsiteY8-1832" fmla="*/ 365 h 10183"/>
              <a:gd name="connsiteX0-1833" fmla="*/ 9712 w 10326"/>
              <a:gd name="connsiteY0-1834" fmla="*/ 365 h 10183"/>
              <a:gd name="connsiteX1-1835" fmla="*/ 4988 w 10326"/>
              <a:gd name="connsiteY1-1836" fmla="*/ 223 h 10183"/>
              <a:gd name="connsiteX2-1837" fmla="*/ 457 w 10326"/>
              <a:gd name="connsiteY2-1838" fmla="*/ 490 h 10183"/>
              <a:gd name="connsiteX3-1839" fmla="*/ 15 w 10326"/>
              <a:gd name="connsiteY3-1840" fmla="*/ 4865 h 10183"/>
              <a:gd name="connsiteX4-1841" fmla="*/ 588 w 10326"/>
              <a:gd name="connsiteY4-1842" fmla="*/ 9929 h 10183"/>
              <a:gd name="connsiteX5-1843" fmla="*/ 5193 w 10326"/>
              <a:gd name="connsiteY5-1844" fmla="*/ 10012 h 10183"/>
              <a:gd name="connsiteX6-1845" fmla="*/ 9792 w 10326"/>
              <a:gd name="connsiteY6-1846" fmla="*/ 9792 h 10183"/>
              <a:gd name="connsiteX7-1847" fmla="*/ 10326 w 10326"/>
              <a:gd name="connsiteY7-1848" fmla="*/ 5175 h 10183"/>
              <a:gd name="connsiteX8-1849" fmla="*/ 9712 w 10326"/>
              <a:gd name="connsiteY8-1850" fmla="*/ 365 h 10183"/>
              <a:gd name="connsiteX0-1851" fmla="*/ 9712 w 10267"/>
              <a:gd name="connsiteY0-1852" fmla="*/ 365 h 10183"/>
              <a:gd name="connsiteX1-1853" fmla="*/ 4988 w 10267"/>
              <a:gd name="connsiteY1-1854" fmla="*/ 223 h 10183"/>
              <a:gd name="connsiteX2-1855" fmla="*/ 457 w 10267"/>
              <a:gd name="connsiteY2-1856" fmla="*/ 490 h 10183"/>
              <a:gd name="connsiteX3-1857" fmla="*/ 15 w 10267"/>
              <a:gd name="connsiteY3-1858" fmla="*/ 4865 h 10183"/>
              <a:gd name="connsiteX4-1859" fmla="*/ 588 w 10267"/>
              <a:gd name="connsiteY4-1860" fmla="*/ 9929 h 10183"/>
              <a:gd name="connsiteX5-1861" fmla="*/ 5193 w 10267"/>
              <a:gd name="connsiteY5-1862" fmla="*/ 10012 h 10183"/>
              <a:gd name="connsiteX6-1863" fmla="*/ 9792 w 10267"/>
              <a:gd name="connsiteY6-1864" fmla="*/ 9792 h 10183"/>
              <a:gd name="connsiteX7-1865" fmla="*/ 10266 w 10267"/>
              <a:gd name="connsiteY7-1866" fmla="*/ 5175 h 10183"/>
              <a:gd name="connsiteX8-1867" fmla="*/ 9712 w 10267"/>
              <a:gd name="connsiteY8-1868" fmla="*/ 365 h 10183"/>
              <a:gd name="connsiteX0-1869" fmla="*/ 9712 w 10288"/>
              <a:gd name="connsiteY0-1870" fmla="*/ 365 h 10186"/>
              <a:gd name="connsiteX1-1871" fmla="*/ 4988 w 10288"/>
              <a:gd name="connsiteY1-1872" fmla="*/ 223 h 10186"/>
              <a:gd name="connsiteX2-1873" fmla="*/ 457 w 10288"/>
              <a:gd name="connsiteY2-1874" fmla="*/ 490 h 10186"/>
              <a:gd name="connsiteX3-1875" fmla="*/ 15 w 10288"/>
              <a:gd name="connsiteY3-1876" fmla="*/ 4865 h 10186"/>
              <a:gd name="connsiteX4-1877" fmla="*/ 588 w 10288"/>
              <a:gd name="connsiteY4-1878" fmla="*/ 9929 h 10186"/>
              <a:gd name="connsiteX5-1879" fmla="*/ 5193 w 10288"/>
              <a:gd name="connsiteY5-1880" fmla="*/ 10012 h 10186"/>
              <a:gd name="connsiteX6-1881" fmla="*/ 9935 w 10288"/>
              <a:gd name="connsiteY6-1882" fmla="*/ 9728 h 10186"/>
              <a:gd name="connsiteX7-1883" fmla="*/ 10266 w 10288"/>
              <a:gd name="connsiteY7-1884" fmla="*/ 5175 h 10186"/>
              <a:gd name="connsiteX8-1885" fmla="*/ 9712 w 10288"/>
              <a:gd name="connsiteY8-1886" fmla="*/ 365 h 10186"/>
              <a:gd name="connsiteX0-1887" fmla="*/ 9712 w 10288"/>
              <a:gd name="connsiteY0-1888" fmla="*/ 435 h 10256"/>
              <a:gd name="connsiteX1-1889" fmla="*/ 4988 w 10288"/>
              <a:gd name="connsiteY1-1890" fmla="*/ 100 h 10256"/>
              <a:gd name="connsiteX2-1891" fmla="*/ 457 w 10288"/>
              <a:gd name="connsiteY2-1892" fmla="*/ 560 h 10256"/>
              <a:gd name="connsiteX3-1893" fmla="*/ 15 w 10288"/>
              <a:gd name="connsiteY3-1894" fmla="*/ 4935 h 10256"/>
              <a:gd name="connsiteX4-1895" fmla="*/ 588 w 10288"/>
              <a:gd name="connsiteY4-1896" fmla="*/ 9999 h 10256"/>
              <a:gd name="connsiteX5-1897" fmla="*/ 5193 w 10288"/>
              <a:gd name="connsiteY5-1898" fmla="*/ 10082 h 10256"/>
              <a:gd name="connsiteX6-1899" fmla="*/ 9935 w 10288"/>
              <a:gd name="connsiteY6-1900" fmla="*/ 9798 h 10256"/>
              <a:gd name="connsiteX7-1901" fmla="*/ 10266 w 10288"/>
              <a:gd name="connsiteY7-1902" fmla="*/ 5245 h 10256"/>
              <a:gd name="connsiteX8-1903" fmla="*/ 9712 w 10288"/>
              <a:gd name="connsiteY8-1904" fmla="*/ 435 h 10256"/>
              <a:gd name="connsiteX0-1905" fmla="*/ 9749 w 10325"/>
              <a:gd name="connsiteY0-1906" fmla="*/ 435 h 10256"/>
              <a:gd name="connsiteX1-1907" fmla="*/ 5025 w 10325"/>
              <a:gd name="connsiteY1-1908" fmla="*/ 100 h 10256"/>
              <a:gd name="connsiteX2-1909" fmla="*/ 387 w 10325"/>
              <a:gd name="connsiteY2-1910" fmla="*/ 431 h 10256"/>
              <a:gd name="connsiteX3-1911" fmla="*/ 52 w 10325"/>
              <a:gd name="connsiteY3-1912" fmla="*/ 4935 h 10256"/>
              <a:gd name="connsiteX4-1913" fmla="*/ 625 w 10325"/>
              <a:gd name="connsiteY4-1914" fmla="*/ 9999 h 10256"/>
              <a:gd name="connsiteX5-1915" fmla="*/ 5230 w 10325"/>
              <a:gd name="connsiteY5-1916" fmla="*/ 10082 h 10256"/>
              <a:gd name="connsiteX6-1917" fmla="*/ 9972 w 10325"/>
              <a:gd name="connsiteY6-1918" fmla="*/ 9798 h 10256"/>
              <a:gd name="connsiteX7-1919" fmla="*/ 10303 w 10325"/>
              <a:gd name="connsiteY7-1920" fmla="*/ 5245 h 10256"/>
              <a:gd name="connsiteX8-1921" fmla="*/ 9749 w 10325"/>
              <a:gd name="connsiteY8-1922" fmla="*/ 435 h 10256"/>
              <a:gd name="connsiteX0-1923" fmla="*/ 9821 w 10325"/>
              <a:gd name="connsiteY0-1924" fmla="*/ 401 h 10308"/>
              <a:gd name="connsiteX1-1925" fmla="*/ 5025 w 10325"/>
              <a:gd name="connsiteY1-1926" fmla="*/ 152 h 10308"/>
              <a:gd name="connsiteX2-1927" fmla="*/ 387 w 10325"/>
              <a:gd name="connsiteY2-1928" fmla="*/ 483 h 10308"/>
              <a:gd name="connsiteX3-1929" fmla="*/ 52 w 10325"/>
              <a:gd name="connsiteY3-1930" fmla="*/ 4987 h 10308"/>
              <a:gd name="connsiteX4-1931" fmla="*/ 625 w 10325"/>
              <a:gd name="connsiteY4-1932" fmla="*/ 10051 h 10308"/>
              <a:gd name="connsiteX5-1933" fmla="*/ 5230 w 10325"/>
              <a:gd name="connsiteY5-1934" fmla="*/ 10134 h 10308"/>
              <a:gd name="connsiteX6-1935" fmla="*/ 9972 w 10325"/>
              <a:gd name="connsiteY6-1936" fmla="*/ 9850 h 10308"/>
              <a:gd name="connsiteX7-1937" fmla="*/ 10303 w 10325"/>
              <a:gd name="connsiteY7-1938" fmla="*/ 5297 h 10308"/>
              <a:gd name="connsiteX8-1939" fmla="*/ 9821 w 10325"/>
              <a:gd name="connsiteY8-1940" fmla="*/ 401 h 10308"/>
              <a:gd name="connsiteX0-1941" fmla="*/ 9821 w 10325"/>
              <a:gd name="connsiteY0-1942" fmla="*/ 444 h 10351"/>
              <a:gd name="connsiteX1-1943" fmla="*/ 5120 w 10325"/>
              <a:gd name="connsiteY1-1944" fmla="*/ 88 h 10351"/>
              <a:gd name="connsiteX2-1945" fmla="*/ 387 w 10325"/>
              <a:gd name="connsiteY2-1946" fmla="*/ 526 h 10351"/>
              <a:gd name="connsiteX3-1947" fmla="*/ 52 w 10325"/>
              <a:gd name="connsiteY3-1948" fmla="*/ 5030 h 10351"/>
              <a:gd name="connsiteX4-1949" fmla="*/ 625 w 10325"/>
              <a:gd name="connsiteY4-1950" fmla="*/ 10094 h 10351"/>
              <a:gd name="connsiteX5-1951" fmla="*/ 5230 w 10325"/>
              <a:gd name="connsiteY5-1952" fmla="*/ 10177 h 10351"/>
              <a:gd name="connsiteX6-1953" fmla="*/ 9972 w 10325"/>
              <a:gd name="connsiteY6-1954" fmla="*/ 9893 h 10351"/>
              <a:gd name="connsiteX7-1955" fmla="*/ 10303 w 10325"/>
              <a:gd name="connsiteY7-1956" fmla="*/ 5340 h 10351"/>
              <a:gd name="connsiteX8-1957" fmla="*/ 9821 w 10325"/>
              <a:gd name="connsiteY8-1958" fmla="*/ 444 h 10351"/>
              <a:gd name="connsiteX0-1959" fmla="*/ 9939 w 10443"/>
              <a:gd name="connsiteY0-1960" fmla="*/ 444 h 10504"/>
              <a:gd name="connsiteX1-1961" fmla="*/ 5238 w 10443"/>
              <a:gd name="connsiteY1-1962" fmla="*/ 88 h 10504"/>
              <a:gd name="connsiteX2-1963" fmla="*/ 505 w 10443"/>
              <a:gd name="connsiteY2-1964" fmla="*/ 526 h 10504"/>
              <a:gd name="connsiteX3-1965" fmla="*/ 15 w 10443"/>
              <a:gd name="connsiteY3-1966" fmla="*/ 5051 h 10504"/>
              <a:gd name="connsiteX4-1967" fmla="*/ 743 w 10443"/>
              <a:gd name="connsiteY4-1968" fmla="*/ 10094 h 10504"/>
              <a:gd name="connsiteX5-1969" fmla="*/ 5348 w 10443"/>
              <a:gd name="connsiteY5-1970" fmla="*/ 10177 h 10504"/>
              <a:gd name="connsiteX6-1971" fmla="*/ 10090 w 10443"/>
              <a:gd name="connsiteY6-1972" fmla="*/ 9893 h 10504"/>
              <a:gd name="connsiteX7-1973" fmla="*/ 10421 w 10443"/>
              <a:gd name="connsiteY7-1974" fmla="*/ 5340 h 10504"/>
              <a:gd name="connsiteX8-1975" fmla="*/ 9939 w 10443"/>
              <a:gd name="connsiteY8-1976" fmla="*/ 444 h 10504"/>
              <a:gd name="connsiteX0-1977" fmla="*/ 9989 w 10493"/>
              <a:gd name="connsiteY0-1978" fmla="*/ 444 h 10473"/>
              <a:gd name="connsiteX1-1979" fmla="*/ 5288 w 10493"/>
              <a:gd name="connsiteY1-1980" fmla="*/ 88 h 10473"/>
              <a:gd name="connsiteX2-1981" fmla="*/ 555 w 10493"/>
              <a:gd name="connsiteY2-1982" fmla="*/ 526 h 10473"/>
              <a:gd name="connsiteX3-1983" fmla="*/ 65 w 10493"/>
              <a:gd name="connsiteY3-1984" fmla="*/ 5051 h 10473"/>
              <a:gd name="connsiteX4-1985" fmla="*/ 602 w 10493"/>
              <a:gd name="connsiteY4-1986" fmla="*/ 10051 h 10473"/>
              <a:gd name="connsiteX5-1987" fmla="*/ 5398 w 10493"/>
              <a:gd name="connsiteY5-1988" fmla="*/ 10177 h 10473"/>
              <a:gd name="connsiteX6-1989" fmla="*/ 10140 w 10493"/>
              <a:gd name="connsiteY6-1990" fmla="*/ 9893 h 10473"/>
              <a:gd name="connsiteX7-1991" fmla="*/ 10471 w 10493"/>
              <a:gd name="connsiteY7-1992" fmla="*/ 5340 h 10473"/>
              <a:gd name="connsiteX8-1993" fmla="*/ 9989 w 10493"/>
              <a:gd name="connsiteY8-1994" fmla="*/ 444 h 10473"/>
              <a:gd name="connsiteX0-1995" fmla="*/ 9928 w 10432"/>
              <a:gd name="connsiteY0-1996" fmla="*/ 444 h 10484"/>
              <a:gd name="connsiteX1-1997" fmla="*/ 5227 w 10432"/>
              <a:gd name="connsiteY1-1998" fmla="*/ 88 h 10484"/>
              <a:gd name="connsiteX2-1999" fmla="*/ 494 w 10432"/>
              <a:gd name="connsiteY2-2000" fmla="*/ 526 h 10484"/>
              <a:gd name="connsiteX3-2001" fmla="*/ 4 w 10432"/>
              <a:gd name="connsiteY3-2002" fmla="*/ 5051 h 10484"/>
              <a:gd name="connsiteX4-2003" fmla="*/ 541 w 10432"/>
              <a:gd name="connsiteY4-2004" fmla="*/ 10051 h 10484"/>
              <a:gd name="connsiteX5-2005" fmla="*/ 5337 w 10432"/>
              <a:gd name="connsiteY5-2006" fmla="*/ 10177 h 10484"/>
              <a:gd name="connsiteX6-2007" fmla="*/ 10079 w 10432"/>
              <a:gd name="connsiteY6-2008" fmla="*/ 9893 h 10484"/>
              <a:gd name="connsiteX7-2009" fmla="*/ 10410 w 10432"/>
              <a:gd name="connsiteY7-2010" fmla="*/ 5340 h 10484"/>
              <a:gd name="connsiteX8-2011" fmla="*/ 9928 w 10432"/>
              <a:gd name="connsiteY8-2012" fmla="*/ 444 h 10484"/>
              <a:gd name="connsiteX0-2013" fmla="*/ 9988 w 10492"/>
              <a:gd name="connsiteY0-2014" fmla="*/ 444 h 10557"/>
              <a:gd name="connsiteX1-2015" fmla="*/ 5287 w 10492"/>
              <a:gd name="connsiteY1-2016" fmla="*/ 88 h 10557"/>
              <a:gd name="connsiteX2-2017" fmla="*/ 554 w 10492"/>
              <a:gd name="connsiteY2-2018" fmla="*/ 526 h 10557"/>
              <a:gd name="connsiteX3-2019" fmla="*/ 64 w 10492"/>
              <a:gd name="connsiteY3-2020" fmla="*/ 5051 h 10557"/>
              <a:gd name="connsiteX4-2021" fmla="*/ 601 w 10492"/>
              <a:gd name="connsiteY4-2022" fmla="*/ 10051 h 10557"/>
              <a:gd name="connsiteX5-2023" fmla="*/ 5385 w 10492"/>
              <a:gd name="connsiteY5-2024" fmla="*/ 10370 h 10557"/>
              <a:gd name="connsiteX6-2025" fmla="*/ 10139 w 10492"/>
              <a:gd name="connsiteY6-2026" fmla="*/ 9893 h 10557"/>
              <a:gd name="connsiteX7-2027" fmla="*/ 10470 w 10492"/>
              <a:gd name="connsiteY7-2028" fmla="*/ 5340 h 10557"/>
              <a:gd name="connsiteX8-2029" fmla="*/ 9988 w 10492"/>
              <a:gd name="connsiteY8-2030" fmla="*/ 444 h 10557"/>
              <a:gd name="connsiteX0-2031" fmla="*/ 9928 w 10432"/>
              <a:gd name="connsiteY0-2032" fmla="*/ 444 h 10515"/>
              <a:gd name="connsiteX1-2033" fmla="*/ 5227 w 10432"/>
              <a:gd name="connsiteY1-2034" fmla="*/ 88 h 10515"/>
              <a:gd name="connsiteX2-2035" fmla="*/ 494 w 10432"/>
              <a:gd name="connsiteY2-2036" fmla="*/ 526 h 10515"/>
              <a:gd name="connsiteX3-2037" fmla="*/ 4 w 10432"/>
              <a:gd name="connsiteY3-2038" fmla="*/ 5051 h 10515"/>
              <a:gd name="connsiteX4-2039" fmla="*/ 541 w 10432"/>
              <a:gd name="connsiteY4-2040" fmla="*/ 10051 h 10515"/>
              <a:gd name="connsiteX5-2041" fmla="*/ 5325 w 10432"/>
              <a:gd name="connsiteY5-2042" fmla="*/ 10370 h 10515"/>
              <a:gd name="connsiteX6-2043" fmla="*/ 10079 w 10432"/>
              <a:gd name="connsiteY6-2044" fmla="*/ 9893 h 10515"/>
              <a:gd name="connsiteX7-2045" fmla="*/ 10410 w 10432"/>
              <a:gd name="connsiteY7-2046" fmla="*/ 5340 h 10515"/>
              <a:gd name="connsiteX8-2047" fmla="*/ 9928 w 10432"/>
              <a:gd name="connsiteY8-2048" fmla="*/ 444 h 10515"/>
              <a:gd name="connsiteX0-2049" fmla="*/ 9934 w 10438"/>
              <a:gd name="connsiteY0-2050" fmla="*/ 444 h 10584"/>
              <a:gd name="connsiteX1-2051" fmla="*/ 5233 w 10438"/>
              <a:gd name="connsiteY1-2052" fmla="*/ 88 h 10584"/>
              <a:gd name="connsiteX2-2053" fmla="*/ 500 w 10438"/>
              <a:gd name="connsiteY2-2054" fmla="*/ 526 h 10584"/>
              <a:gd name="connsiteX3-2055" fmla="*/ 10 w 10438"/>
              <a:gd name="connsiteY3-2056" fmla="*/ 5051 h 10584"/>
              <a:gd name="connsiteX4-2057" fmla="*/ 666 w 10438"/>
              <a:gd name="connsiteY4-2058" fmla="*/ 10158 h 10584"/>
              <a:gd name="connsiteX5-2059" fmla="*/ 5331 w 10438"/>
              <a:gd name="connsiteY5-2060" fmla="*/ 10370 h 10584"/>
              <a:gd name="connsiteX6-2061" fmla="*/ 10085 w 10438"/>
              <a:gd name="connsiteY6-2062" fmla="*/ 9893 h 10584"/>
              <a:gd name="connsiteX7-2063" fmla="*/ 10416 w 10438"/>
              <a:gd name="connsiteY7-2064" fmla="*/ 5340 h 10584"/>
              <a:gd name="connsiteX8-2065" fmla="*/ 9934 w 10438"/>
              <a:gd name="connsiteY8-2066" fmla="*/ 444 h 10584"/>
              <a:gd name="connsiteX0-2067" fmla="*/ 9934 w 10438"/>
              <a:gd name="connsiteY0-2068" fmla="*/ 444 h 10605"/>
              <a:gd name="connsiteX1-2069" fmla="*/ 5233 w 10438"/>
              <a:gd name="connsiteY1-2070" fmla="*/ 88 h 10605"/>
              <a:gd name="connsiteX2-2071" fmla="*/ 500 w 10438"/>
              <a:gd name="connsiteY2-2072" fmla="*/ 526 h 10605"/>
              <a:gd name="connsiteX3-2073" fmla="*/ 10 w 10438"/>
              <a:gd name="connsiteY3-2074" fmla="*/ 5051 h 10605"/>
              <a:gd name="connsiteX4-2075" fmla="*/ 666 w 10438"/>
              <a:gd name="connsiteY4-2076" fmla="*/ 10158 h 10605"/>
              <a:gd name="connsiteX5-2077" fmla="*/ 5331 w 10438"/>
              <a:gd name="connsiteY5-2078" fmla="*/ 10370 h 10605"/>
              <a:gd name="connsiteX6-2079" fmla="*/ 10085 w 10438"/>
              <a:gd name="connsiteY6-2080" fmla="*/ 9893 h 10605"/>
              <a:gd name="connsiteX7-2081" fmla="*/ 10416 w 10438"/>
              <a:gd name="connsiteY7-2082" fmla="*/ 5340 h 10605"/>
              <a:gd name="connsiteX8-2083" fmla="*/ 9934 w 10438"/>
              <a:gd name="connsiteY8-2084" fmla="*/ 444 h 10605"/>
              <a:gd name="connsiteX0-2085" fmla="*/ 9934 w 10438"/>
              <a:gd name="connsiteY0-2086" fmla="*/ 444 h 10497"/>
              <a:gd name="connsiteX1-2087" fmla="*/ 5233 w 10438"/>
              <a:gd name="connsiteY1-2088" fmla="*/ 88 h 10497"/>
              <a:gd name="connsiteX2-2089" fmla="*/ 500 w 10438"/>
              <a:gd name="connsiteY2-2090" fmla="*/ 526 h 10497"/>
              <a:gd name="connsiteX3-2091" fmla="*/ 10 w 10438"/>
              <a:gd name="connsiteY3-2092" fmla="*/ 5051 h 10497"/>
              <a:gd name="connsiteX4-2093" fmla="*/ 666 w 10438"/>
              <a:gd name="connsiteY4-2094" fmla="*/ 10158 h 10497"/>
              <a:gd name="connsiteX5-2095" fmla="*/ 5331 w 10438"/>
              <a:gd name="connsiteY5-2096" fmla="*/ 10370 h 10497"/>
              <a:gd name="connsiteX6-2097" fmla="*/ 10085 w 10438"/>
              <a:gd name="connsiteY6-2098" fmla="*/ 9893 h 10497"/>
              <a:gd name="connsiteX7-2099" fmla="*/ 10416 w 10438"/>
              <a:gd name="connsiteY7-2100" fmla="*/ 5340 h 10497"/>
              <a:gd name="connsiteX8-2101" fmla="*/ 9934 w 10438"/>
              <a:gd name="connsiteY8-2102" fmla="*/ 444 h 10497"/>
              <a:gd name="connsiteX0-2103" fmla="*/ 9934 w 10455"/>
              <a:gd name="connsiteY0-2104" fmla="*/ 444 h 10491"/>
              <a:gd name="connsiteX1-2105" fmla="*/ 5233 w 10455"/>
              <a:gd name="connsiteY1-2106" fmla="*/ 88 h 10491"/>
              <a:gd name="connsiteX2-2107" fmla="*/ 500 w 10455"/>
              <a:gd name="connsiteY2-2108" fmla="*/ 526 h 10491"/>
              <a:gd name="connsiteX3-2109" fmla="*/ 10 w 10455"/>
              <a:gd name="connsiteY3-2110" fmla="*/ 5051 h 10491"/>
              <a:gd name="connsiteX4-2111" fmla="*/ 666 w 10455"/>
              <a:gd name="connsiteY4-2112" fmla="*/ 10158 h 10491"/>
              <a:gd name="connsiteX5-2113" fmla="*/ 5331 w 10455"/>
              <a:gd name="connsiteY5-2114" fmla="*/ 10370 h 10491"/>
              <a:gd name="connsiteX6-2115" fmla="*/ 10133 w 10455"/>
              <a:gd name="connsiteY6-2116" fmla="*/ 10000 h 10491"/>
              <a:gd name="connsiteX7-2117" fmla="*/ 10416 w 10455"/>
              <a:gd name="connsiteY7-2118" fmla="*/ 5340 h 10491"/>
              <a:gd name="connsiteX8-2119" fmla="*/ 9934 w 10455"/>
              <a:gd name="connsiteY8-2120" fmla="*/ 444 h 10491"/>
              <a:gd name="connsiteX0-2121" fmla="*/ 9994 w 10455"/>
              <a:gd name="connsiteY0-2122" fmla="*/ 435 h 10503"/>
              <a:gd name="connsiteX1-2123" fmla="*/ 5233 w 10455"/>
              <a:gd name="connsiteY1-2124" fmla="*/ 100 h 10503"/>
              <a:gd name="connsiteX2-2125" fmla="*/ 500 w 10455"/>
              <a:gd name="connsiteY2-2126" fmla="*/ 538 h 10503"/>
              <a:gd name="connsiteX3-2127" fmla="*/ 10 w 10455"/>
              <a:gd name="connsiteY3-2128" fmla="*/ 5063 h 10503"/>
              <a:gd name="connsiteX4-2129" fmla="*/ 666 w 10455"/>
              <a:gd name="connsiteY4-2130" fmla="*/ 10170 h 10503"/>
              <a:gd name="connsiteX5-2131" fmla="*/ 5331 w 10455"/>
              <a:gd name="connsiteY5-2132" fmla="*/ 10382 h 10503"/>
              <a:gd name="connsiteX6-2133" fmla="*/ 10133 w 10455"/>
              <a:gd name="connsiteY6-2134" fmla="*/ 10012 h 10503"/>
              <a:gd name="connsiteX7-2135" fmla="*/ 10416 w 10455"/>
              <a:gd name="connsiteY7-2136" fmla="*/ 5352 h 10503"/>
              <a:gd name="connsiteX8-2137" fmla="*/ 9994 w 10455"/>
              <a:gd name="connsiteY8-2138" fmla="*/ 435 h 10503"/>
              <a:gd name="connsiteX0-2139" fmla="*/ 9994 w 10541"/>
              <a:gd name="connsiteY0-2140" fmla="*/ 435 h 10503"/>
              <a:gd name="connsiteX1-2141" fmla="*/ 5233 w 10541"/>
              <a:gd name="connsiteY1-2142" fmla="*/ 100 h 10503"/>
              <a:gd name="connsiteX2-2143" fmla="*/ 500 w 10541"/>
              <a:gd name="connsiteY2-2144" fmla="*/ 538 h 10503"/>
              <a:gd name="connsiteX3-2145" fmla="*/ 10 w 10541"/>
              <a:gd name="connsiteY3-2146" fmla="*/ 5063 h 10503"/>
              <a:gd name="connsiteX4-2147" fmla="*/ 666 w 10541"/>
              <a:gd name="connsiteY4-2148" fmla="*/ 10170 h 10503"/>
              <a:gd name="connsiteX5-2149" fmla="*/ 5331 w 10541"/>
              <a:gd name="connsiteY5-2150" fmla="*/ 10382 h 10503"/>
              <a:gd name="connsiteX6-2151" fmla="*/ 10133 w 10541"/>
              <a:gd name="connsiteY6-2152" fmla="*/ 10012 h 10503"/>
              <a:gd name="connsiteX7-2153" fmla="*/ 10535 w 10541"/>
              <a:gd name="connsiteY7-2154" fmla="*/ 5331 h 10503"/>
              <a:gd name="connsiteX8-2155" fmla="*/ 9994 w 10541"/>
              <a:gd name="connsiteY8-2156" fmla="*/ 435 h 10503"/>
              <a:gd name="connsiteX0-2157" fmla="*/ 9994 w 10550"/>
              <a:gd name="connsiteY0-2158" fmla="*/ 435 h 10500"/>
              <a:gd name="connsiteX1-2159" fmla="*/ 5233 w 10550"/>
              <a:gd name="connsiteY1-2160" fmla="*/ 100 h 10500"/>
              <a:gd name="connsiteX2-2161" fmla="*/ 500 w 10550"/>
              <a:gd name="connsiteY2-2162" fmla="*/ 538 h 10500"/>
              <a:gd name="connsiteX3-2163" fmla="*/ 10 w 10550"/>
              <a:gd name="connsiteY3-2164" fmla="*/ 5063 h 10500"/>
              <a:gd name="connsiteX4-2165" fmla="*/ 666 w 10550"/>
              <a:gd name="connsiteY4-2166" fmla="*/ 10170 h 10500"/>
              <a:gd name="connsiteX5-2167" fmla="*/ 5331 w 10550"/>
              <a:gd name="connsiteY5-2168" fmla="*/ 10382 h 10500"/>
              <a:gd name="connsiteX6-2169" fmla="*/ 10181 w 10550"/>
              <a:gd name="connsiteY6-2170" fmla="*/ 10055 h 10500"/>
              <a:gd name="connsiteX7-2171" fmla="*/ 10535 w 10550"/>
              <a:gd name="connsiteY7-2172" fmla="*/ 5331 h 10500"/>
              <a:gd name="connsiteX8-2173" fmla="*/ 9994 w 10550"/>
              <a:gd name="connsiteY8-2174" fmla="*/ 435 h 10500"/>
              <a:gd name="connsiteX0-2175" fmla="*/ 9994 w 10550"/>
              <a:gd name="connsiteY0-2176" fmla="*/ 435 h 10528"/>
              <a:gd name="connsiteX1-2177" fmla="*/ 5233 w 10550"/>
              <a:gd name="connsiteY1-2178" fmla="*/ 100 h 10528"/>
              <a:gd name="connsiteX2-2179" fmla="*/ 500 w 10550"/>
              <a:gd name="connsiteY2-2180" fmla="*/ 538 h 10528"/>
              <a:gd name="connsiteX3-2181" fmla="*/ 10 w 10550"/>
              <a:gd name="connsiteY3-2182" fmla="*/ 5063 h 10528"/>
              <a:gd name="connsiteX4-2183" fmla="*/ 666 w 10550"/>
              <a:gd name="connsiteY4-2184" fmla="*/ 10213 h 10528"/>
              <a:gd name="connsiteX5-2185" fmla="*/ 5331 w 10550"/>
              <a:gd name="connsiteY5-2186" fmla="*/ 10382 h 10528"/>
              <a:gd name="connsiteX6-2187" fmla="*/ 10181 w 10550"/>
              <a:gd name="connsiteY6-2188" fmla="*/ 10055 h 10528"/>
              <a:gd name="connsiteX7-2189" fmla="*/ 10535 w 10550"/>
              <a:gd name="connsiteY7-2190" fmla="*/ 5331 h 10528"/>
              <a:gd name="connsiteX8-2191" fmla="*/ 9994 w 10550"/>
              <a:gd name="connsiteY8-2192" fmla="*/ 435 h 10528"/>
              <a:gd name="connsiteX0-2193" fmla="*/ 9991 w 10547"/>
              <a:gd name="connsiteY0-2194" fmla="*/ 435 h 10528"/>
              <a:gd name="connsiteX1-2195" fmla="*/ 5230 w 10547"/>
              <a:gd name="connsiteY1-2196" fmla="*/ 100 h 10528"/>
              <a:gd name="connsiteX2-2197" fmla="*/ 497 w 10547"/>
              <a:gd name="connsiteY2-2198" fmla="*/ 538 h 10528"/>
              <a:gd name="connsiteX3-2199" fmla="*/ 7 w 10547"/>
              <a:gd name="connsiteY3-2200" fmla="*/ 5063 h 10528"/>
              <a:gd name="connsiteX4-2201" fmla="*/ 663 w 10547"/>
              <a:gd name="connsiteY4-2202" fmla="*/ 10213 h 10528"/>
              <a:gd name="connsiteX5-2203" fmla="*/ 5328 w 10547"/>
              <a:gd name="connsiteY5-2204" fmla="*/ 10382 h 10528"/>
              <a:gd name="connsiteX6-2205" fmla="*/ 10178 w 10547"/>
              <a:gd name="connsiteY6-2206" fmla="*/ 10055 h 10528"/>
              <a:gd name="connsiteX7-2207" fmla="*/ 10532 w 10547"/>
              <a:gd name="connsiteY7-2208" fmla="*/ 5331 h 10528"/>
              <a:gd name="connsiteX8-2209" fmla="*/ 9991 w 10547"/>
              <a:gd name="connsiteY8-2210" fmla="*/ 435 h 10528"/>
              <a:gd name="connsiteX0-2211" fmla="*/ 9999 w 10555"/>
              <a:gd name="connsiteY0-2212" fmla="*/ 435 h 10528"/>
              <a:gd name="connsiteX1-2213" fmla="*/ 5238 w 10555"/>
              <a:gd name="connsiteY1-2214" fmla="*/ 100 h 10528"/>
              <a:gd name="connsiteX2-2215" fmla="*/ 481 w 10555"/>
              <a:gd name="connsiteY2-2216" fmla="*/ 559 h 10528"/>
              <a:gd name="connsiteX3-2217" fmla="*/ 15 w 10555"/>
              <a:gd name="connsiteY3-2218" fmla="*/ 5063 h 10528"/>
              <a:gd name="connsiteX4-2219" fmla="*/ 671 w 10555"/>
              <a:gd name="connsiteY4-2220" fmla="*/ 10213 h 10528"/>
              <a:gd name="connsiteX5-2221" fmla="*/ 5336 w 10555"/>
              <a:gd name="connsiteY5-2222" fmla="*/ 10382 h 10528"/>
              <a:gd name="connsiteX6-2223" fmla="*/ 10186 w 10555"/>
              <a:gd name="connsiteY6-2224" fmla="*/ 10055 h 10528"/>
              <a:gd name="connsiteX7-2225" fmla="*/ 10540 w 10555"/>
              <a:gd name="connsiteY7-2226" fmla="*/ 5331 h 10528"/>
              <a:gd name="connsiteX8-2227" fmla="*/ 9999 w 10555"/>
              <a:gd name="connsiteY8-2228" fmla="*/ 435 h 10528"/>
              <a:gd name="connsiteX0-2229" fmla="*/ 9999 w 10555"/>
              <a:gd name="connsiteY0-2230" fmla="*/ 457 h 10550"/>
              <a:gd name="connsiteX1-2231" fmla="*/ 5238 w 10555"/>
              <a:gd name="connsiteY1-2232" fmla="*/ 122 h 10550"/>
              <a:gd name="connsiteX2-2233" fmla="*/ 481 w 10555"/>
              <a:gd name="connsiteY2-2234" fmla="*/ 581 h 10550"/>
              <a:gd name="connsiteX3-2235" fmla="*/ 15 w 10555"/>
              <a:gd name="connsiteY3-2236" fmla="*/ 5085 h 10550"/>
              <a:gd name="connsiteX4-2237" fmla="*/ 671 w 10555"/>
              <a:gd name="connsiteY4-2238" fmla="*/ 10235 h 10550"/>
              <a:gd name="connsiteX5-2239" fmla="*/ 5336 w 10555"/>
              <a:gd name="connsiteY5-2240" fmla="*/ 10404 h 10550"/>
              <a:gd name="connsiteX6-2241" fmla="*/ 10186 w 10555"/>
              <a:gd name="connsiteY6-2242" fmla="*/ 10077 h 10550"/>
              <a:gd name="connsiteX7-2243" fmla="*/ 10540 w 10555"/>
              <a:gd name="connsiteY7-2244" fmla="*/ 5353 h 10550"/>
              <a:gd name="connsiteX8-2245" fmla="*/ 9999 w 10555"/>
              <a:gd name="connsiteY8-2246" fmla="*/ 457 h 10550"/>
              <a:gd name="connsiteX0-2247" fmla="*/ 9987 w 10555"/>
              <a:gd name="connsiteY0-2248" fmla="*/ 409 h 10566"/>
              <a:gd name="connsiteX1-2249" fmla="*/ 5238 w 10555"/>
              <a:gd name="connsiteY1-2250" fmla="*/ 138 h 10566"/>
              <a:gd name="connsiteX2-2251" fmla="*/ 481 w 10555"/>
              <a:gd name="connsiteY2-2252" fmla="*/ 597 h 10566"/>
              <a:gd name="connsiteX3-2253" fmla="*/ 15 w 10555"/>
              <a:gd name="connsiteY3-2254" fmla="*/ 5101 h 10566"/>
              <a:gd name="connsiteX4-2255" fmla="*/ 671 w 10555"/>
              <a:gd name="connsiteY4-2256" fmla="*/ 10251 h 10566"/>
              <a:gd name="connsiteX5-2257" fmla="*/ 5336 w 10555"/>
              <a:gd name="connsiteY5-2258" fmla="*/ 10420 h 10566"/>
              <a:gd name="connsiteX6-2259" fmla="*/ 10186 w 10555"/>
              <a:gd name="connsiteY6-2260" fmla="*/ 10093 h 10566"/>
              <a:gd name="connsiteX7-2261" fmla="*/ 10540 w 10555"/>
              <a:gd name="connsiteY7-2262" fmla="*/ 5369 h 10566"/>
              <a:gd name="connsiteX8-2263" fmla="*/ 9987 w 10555"/>
              <a:gd name="connsiteY8-2264" fmla="*/ 409 h 10566"/>
              <a:gd name="connsiteX0-2265" fmla="*/ 9987 w 10555"/>
              <a:gd name="connsiteY0-2266" fmla="*/ 409 h 10566"/>
              <a:gd name="connsiteX1-2267" fmla="*/ 5238 w 10555"/>
              <a:gd name="connsiteY1-2268" fmla="*/ 138 h 10566"/>
              <a:gd name="connsiteX2-2269" fmla="*/ 481 w 10555"/>
              <a:gd name="connsiteY2-2270" fmla="*/ 597 h 10566"/>
              <a:gd name="connsiteX3-2271" fmla="*/ 15 w 10555"/>
              <a:gd name="connsiteY3-2272" fmla="*/ 5101 h 10566"/>
              <a:gd name="connsiteX4-2273" fmla="*/ 671 w 10555"/>
              <a:gd name="connsiteY4-2274" fmla="*/ 10251 h 10566"/>
              <a:gd name="connsiteX5-2275" fmla="*/ 5336 w 10555"/>
              <a:gd name="connsiteY5-2276" fmla="*/ 10420 h 10566"/>
              <a:gd name="connsiteX6-2277" fmla="*/ 10186 w 10555"/>
              <a:gd name="connsiteY6-2278" fmla="*/ 10093 h 10566"/>
              <a:gd name="connsiteX7-2279" fmla="*/ 10540 w 10555"/>
              <a:gd name="connsiteY7-2280" fmla="*/ 5369 h 10566"/>
              <a:gd name="connsiteX8-2281" fmla="*/ 9987 w 10555"/>
              <a:gd name="connsiteY8-2282" fmla="*/ 409 h 10566"/>
              <a:gd name="connsiteX0-2283" fmla="*/ 9987 w 10555"/>
              <a:gd name="connsiteY0-2284" fmla="*/ 409 h 10566"/>
              <a:gd name="connsiteX1-2285" fmla="*/ 5238 w 10555"/>
              <a:gd name="connsiteY1-2286" fmla="*/ 138 h 10566"/>
              <a:gd name="connsiteX2-2287" fmla="*/ 481 w 10555"/>
              <a:gd name="connsiteY2-2288" fmla="*/ 597 h 10566"/>
              <a:gd name="connsiteX3-2289" fmla="*/ 15 w 10555"/>
              <a:gd name="connsiteY3-2290" fmla="*/ 5101 h 10566"/>
              <a:gd name="connsiteX4-2291" fmla="*/ 671 w 10555"/>
              <a:gd name="connsiteY4-2292" fmla="*/ 10251 h 10566"/>
              <a:gd name="connsiteX5-2293" fmla="*/ 5336 w 10555"/>
              <a:gd name="connsiteY5-2294" fmla="*/ 10420 h 10566"/>
              <a:gd name="connsiteX6-2295" fmla="*/ 10186 w 10555"/>
              <a:gd name="connsiteY6-2296" fmla="*/ 10093 h 10566"/>
              <a:gd name="connsiteX7-2297" fmla="*/ 10540 w 10555"/>
              <a:gd name="connsiteY7-2298" fmla="*/ 5369 h 10566"/>
              <a:gd name="connsiteX8-2299" fmla="*/ 9987 w 10555"/>
              <a:gd name="connsiteY8-2300" fmla="*/ 409 h 10566"/>
              <a:gd name="connsiteX0-2301" fmla="*/ 9987 w 10547"/>
              <a:gd name="connsiteY0-2302" fmla="*/ 409 h 10564"/>
              <a:gd name="connsiteX1-2303" fmla="*/ 5238 w 10547"/>
              <a:gd name="connsiteY1-2304" fmla="*/ 138 h 10564"/>
              <a:gd name="connsiteX2-2305" fmla="*/ 481 w 10547"/>
              <a:gd name="connsiteY2-2306" fmla="*/ 597 h 10564"/>
              <a:gd name="connsiteX3-2307" fmla="*/ 15 w 10547"/>
              <a:gd name="connsiteY3-2308" fmla="*/ 5101 h 10564"/>
              <a:gd name="connsiteX4-2309" fmla="*/ 671 w 10547"/>
              <a:gd name="connsiteY4-2310" fmla="*/ 10251 h 10564"/>
              <a:gd name="connsiteX5-2311" fmla="*/ 5336 w 10547"/>
              <a:gd name="connsiteY5-2312" fmla="*/ 10420 h 10564"/>
              <a:gd name="connsiteX6-2313" fmla="*/ 10150 w 10547"/>
              <a:gd name="connsiteY6-2314" fmla="*/ 10136 h 10564"/>
              <a:gd name="connsiteX7-2315" fmla="*/ 10540 w 10547"/>
              <a:gd name="connsiteY7-2316" fmla="*/ 5369 h 10564"/>
              <a:gd name="connsiteX8-2317" fmla="*/ 9987 w 10547"/>
              <a:gd name="connsiteY8-2318" fmla="*/ 409 h 10564"/>
              <a:gd name="connsiteX0-2319" fmla="*/ 9987 w 10547"/>
              <a:gd name="connsiteY0-2320" fmla="*/ 454 h 10609"/>
              <a:gd name="connsiteX1-2321" fmla="*/ 5238 w 10547"/>
              <a:gd name="connsiteY1-2322" fmla="*/ 76 h 10609"/>
              <a:gd name="connsiteX2-2323" fmla="*/ 481 w 10547"/>
              <a:gd name="connsiteY2-2324" fmla="*/ 642 h 10609"/>
              <a:gd name="connsiteX3-2325" fmla="*/ 15 w 10547"/>
              <a:gd name="connsiteY3-2326" fmla="*/ 5146 h 10609"/>
              <a:gd name="connsiteX4-2327" fmla="*/ 671 w 10547"/>
              <a:gd name="connsiteY4-2328" fmla="*/ 10296 h 10609"/>
              <a:gd name="connsiteX5-2329" fmla="*/ 5336 w 10547"/>
              <a:gd name="connsiteY5-2330" fmla="*/ 10465 h 10609"/>
              <a:gd name="connsiteX6-2331" fmla="*/ 10150 w 10547"/>
              <a:gd name="connsiteY6-2332" fmla="*/ 10181 h 10609"/>
              <a:gd name="connsiteX7-2333" fmla="*/ 10540 w 10547"/>
              <a:gd name="connsiteY7-2334" fmla="*/ 5414 h 10609"/>
              <a:gd name="connsiteX8-2335" fmla="*/ 9987 w 10547"/>
              <a:gd name="connsiteY8-2336" fmla="*/ 454 h 10609"/>
              <a:gd name="connsiteX0-2337" fmla="*/ 9981 w 10541"/>
              <a:gd name="connsiteY0-2338" fmla="*/ 454 h 10623"/>
              <a:gd name="connsiteX1-2339" fmla="*/ 5232 w 10541"/>
              <a:gd name="connsiteY1-2340" fmla="*/ 76 h 10623"/>
              <a:gd name="connsiteX2-2341" fmla="*/ 475 w 10541"/>
              <a:gd name="connsiteY2-2342" fmla="*/ 642 h 10623"/>
              <a:gd name="connsiteX3-2343" fmla="*/ 9 w 10541"/>
              <a:gd name="connsiteY3-2344" fmla="*/ 5146 h 10623"/>
              <a:gd name="connsiteX4-2345" fmla="*/ 570 w 10541"/>
              <a:gd name="connsiteY4-2346" fmla="*/ 10317 h 10623"/>
              <a:gd name="connsiteX5-2347" fmla="*/ 5330 w 10541"/>
              <a:gd name="connsiteY5-2348" fmla="*/ 10465 h 10623"/>
              <a:gd name="connsiteX6-2349" fmla="*/ 10144 w 10541"/>
              <a:gd name="connsiteY6-2350" fmla="*/ 10181 h 10623"/>
              <a:gd name="connsiteX7-2351" fmla="*/ 10534 w 10541"/>
              <a:gd name="connsiteY7-2352" fmla="*/ 5414 h 10623"/>
              <a:gd name="connsiteX8-2353" fmla="*/ 9981 w 10541"/>
              <a:gd name="connsiteY8-2354" fmla="*/ 454 h 106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203" y="connsiteY6-204"/>
              </a:cxn>
              <a:cxn ang="0">
                <a:pos x="connsiteX7-359" y="connsiteY7-360"/>
              </a:cxn>
              <a:cxn ang="0">
                <a:pos x="connsiteX8-553" y="connsiteY8-554"/>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lstStyle/>
          <a:p>
            <a:endParaRPr lang="en-US" sz="240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a:fillRect/>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 y="4610925"/>
            <a:ext cx="12192015" cy="2247075"/>
          </a:xfrm>
          <a:prstGeom prst="rect">
            <a:avLst/>
          </a:prstGeom>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1" fmla="*/ 172122 w 6378151"/>
              <a:gd name="connsiteY0-2" fmla="*/ 161365 h 1143000"/>
              <a:gd name="connsiteX1-3" fmla="*/ 6378151 w 6378151"/>
              <a:gd name="connsiteY1-4" fmla="*/ 0 h 1143000"/>
              <a:gd name="connsiteX2-5" fmla="*/ 6378151 w 6378151"/>
              <a:gd name="connsiteY2-6" fmla="*/ 1143000 h 1143000"/>
              <a:gd name="connsiteX3-7" fmla="*/ 0 w 6378151"/>
              <a:gd name="connsiteY3-8" fmla="*/ 1143000 h 1143000"/>
              <a:gd name="connsiteX4-9" fmla="*/ 172122 w 6378151"/>
              <a:gd name="connsiteY4-10" fmla="*/ 161365 h 1143000"/>
              <a:gd name="connsiteX0-11" fmla="*/ 172122 w 6378151"/>
              <a:gd name="connsiteY0-12" fmla="*/ 161365 h 1143000"/>
              <a:gd name="connsiteX1-13" fmla="*/ 6378151 w 6378151"/>
              <a:gd name="connsiteY1-14" fmla="*/ 0 h 1143000"/>
              <a:gd name="connsiteX2-15" fmla="*/ 6378151 w 6378151"/>
              <a:gd name="connsiteY2-16" fmla="*/ 1143000 h 1143000"/>
              <a:gd name="connsiteX3-17" fmla="*/ 0 w 6378151"/>
              <a:gd name="connsiteY3-18" fmla="*/ 1143000 h 1143000"/>
              <a:gd name="connsiteX4-19" fmla="*/ 172122 w 6378151"/>
              <a:gd name="connsiteY4-20" fmla="*/ 161365 h 1143000"/>
              <a:gd name="connsiteX0-21" fmla="*/ 204395 w 6378151"/>
              <a:gd name="connsiteY0-22" fmla="*/ 182880 h 1143000"/>
              <a:gd name="connsiteX1-23" fmla="*/ 6378151 w 6378151"/>
              <a:gd name="connsiteY1-24" fmla="*/ 0 h 1143000"/>
              <a:gd name="connsiteX2-25" fmla="*/ 6378151 w 6378151"/>
              <a:gd name="connsiteY2-26" fmla="*/ 1143000 h 1143000"/>
              <a:gd name="connsiteX3-27" fmla="*/ 0 w 6378151"/>
              <a:gd name="connsiteY3-28" fmla="*/ 1143000 h 1143000"/>
              <a:gd name="connsiteX4-29" fmla="*/ 204395 w 6378151"/>
              <a:gd name="connsiteY4-30" fmla="*/ 182880 h 1143000"/>
              <a:gd name="connsiteX0-31" fmla="*/ 204395 w 6378151"/>
              <a:gd name="connsiteY0-32" fmla="*/ 182880 h 1143000"/>
              <a:gd name="connsiteX1-33" fmla="*/ 6378151 w 6378151"/>
              <a:gd name="connsiteY1-34" fmla="*/ 0 h 1143000"/>
              <a:gd name="connsiteX2-35" fmla="*/ 6378151 w 6378151"/>
              <a:gd name="connsiteY2-36" fmla="*/ 1143000 h 1143000"/>
              <a:gd name="connsiteX3-37" fmla="*/ 0 w 6378151"/>
              <a:gd name="connsiteY3-38" fmla="*/ 1143000 h 1143000"/>
              <a:gd name="connsiteX4-39" fmla="*/ 204395 w 6378151"/>
              <a:gd name="connsiteY4-40" fmla="*/ 182880 h 1143000"/>
              <a:gd name="connsiteX0-41" fmla="*/ 204395 w 6378151"/>
              <a:gd name="connsiteY0-42" fmla="*/ 182880 h 1143000"/>
              <a:gd name="connsiteX1-43" fmla="*/ 6378151 w 6378151"/>
              <a:gd name="connsiteY1-44" fmla="*/ 0 h 1143000"/>
              <a:gd name="connsiteX2-45" fmla="*/ 6378151 w 6378151"/>
              <a:gd name="connsiteY2-46" fmla="*/ 1143000 h 1143000"/>
              <a:gd name="connsiteX3-47" fmla="*/ 0 w 6378151"/>
              <a:gd name="connsiteY3-48" fmla="*/ 1143000 h 1143000"/>
              <a:gd name="connsiteX4-49" fmla="*/ 204395 w 6378151"/>
              <a:gd name="connsiteY4-50" fmla="*/ 182880 h 1143000"/>
              <a:gd name="connsiteX0-51" fmla="*/ 204395 w 6378151"/>
              <a:gd name="connsiteY0-52" fmla="*/ 182880 h 1143000"/>
              <a:gd name="connsiteX1-53" fmla="*/ 6378151 w 6378151"/>
              <a:gd name="connsiteY1-54" fmla="*/ 0 h 1143000"/>
              <a:gd name="connsiteX2-55" fmla="*/ 6378151 w 6378151"/>
              <a:gd name="connsiteY2-56" fmla="*/ 1143000 h 1143000"/>
              <a:gd name="connsiteX3-57" fmla="*/ 0 w 6378151"/>
              <a:gd name="connsiteY3-58" fmla="*/ 1143000 h 1143000"/>
              <a:gd name="connsiteX4-59" fmla="*/ 204395 w 6378151"/>
              <a:gd name="connsiteY4-60" fmla="*/ 182880 h 1143000"/>
              <a:gd name="connsiteX0-61" fmla="*/ 204395 w 6378151"/>
              <a:gd name="connsiteY0-62" fmla="*/ 74634 h 1034754"/>
              <a:gd name="connsiteX1-63" fmla="*/ 6119967 w 6378151"/>
              <a:gd name="connsiteY1-64" fmla="*/ 63876 h 1034754"/>
              <a:gd name="connsiteX2-65" fmla="*/ 6378151 w 6378151"/>
              <a:gd name="connsiteY2-66" fmla="*/ 1034754 h 1034754"/>
              <a:gd name="connsiteX3-67" fmla="*/ 0 w 6378151"/>
              <a:gd name="connsiteY3-68" fmla="*/ 1034754 h 1034754"/>
              <a:gd name="connsiteX4-69" fmla="*/ 204395 w 6378151"/>
              <a:gd name="connsiteY4-70" fmla="*/ 74634 h 1034754"/>
              <a:gd name="connsiteX0-71" fmla="*/ 204395 w 6378151"/>
              <a:gd name="connsiteY0-72" fmla="*/ 82083 h 1042203"/>
              <a:gd name="connsiteX1-73" fmla="*/ 6044663 w 6378151"/>
              <a:gd name="connsiteY1-74" fmla="*/ 39052 h 1042203"/>
              <a:gd name="connsiteX2-75" fmla="*/ 6378151 w 6378151"/>
              <a:gd name="connsiteY2-76" fmla="*/ 1042203 h 1042203"/>
              <a:gd name="connsiteX3-77" fmla="*/ 0 w 6378151"/>
              <a:gd name="connsiteY3-78" fmla="*/ 1042203 h 1042203"/>
              <a:gd name="connsiteX4-79" fmla="*/ 204395 w 6378151"/>
              <a:gd name="connsiteY4-80" fmla="*/ 82083 h 1042203"/>
              <a:gd name="connsiteX0-81" fmla="*/ 204395 w 6378151"/>
              <a:gd name="connsiteY0-82" fmla="*/ 82083 h 1042203"/>
              <a:gd name="connsiteX1-83" fmla="*/ 6044663 w 6378151"/>
              <a:gd name="connsiteY1-84" fmla="*/ 39052 h 1042203"/>
              <a:gd name="connsiteX2-85" fmla="*/ 6378151 w 6378151"/>
              <a:gd name="connsiteY2-86" fmla="*/ 1042203 h 1042203"/>
              <a:gd name="connsiteX3-87" fmla="*/ 0 w 6378151"/>
              <a:gd name="connsiteY3-88" fmla="*/ 1042203 h 1042203"/>
              <a:gd name="connsiteX4-89" fmla="*/ 204395 w 6378151"/>
              <a:gd name="connsiteY4-90" fmla="*/ 82083 h 1042203"/>
              <a:gd name="connsiteX0-91" fmla="*/ 204395 w 6378151"/>
              <a:gd name="connsiteY0-92" fmla="*/ 209708 h 1169828"/>
              <a:gd name="connsiteX1-93" fmla="*/ 6044663 w 6378151"/>
              <a:gd name="connsiteY1-94" fmla="*/ 166677 h 1169828"/>
              <a:gd name="connsiteX2-95" fmla="*/ 6378151 w 6378151"/>
              <a:gd name="connsiteY2-96" fmla="*/ 1169828 h 1169828"/>
              <a:gd name="connsiteX3-97" fmla="*/ 0 w 6378151"/>
              <a:gd name="connsiteY3-98" fmla="*/ 1169828 h 1169828"/>
              <a:gd name="connsiteX4-99" fmla="*/ 204395 w 6378151"/>
              <a:gd name="connsiteY4-100" fmla="*/ 209708 h 1169828"/>
              <a:gd name="connsiteX0-101" fmla="*/ 204395 w 6378151"/>
              <a:gd name="connsiteY0-102" fmla="*/ 216207 h 1176327"/>
              <a:gd name="connsiteX1-103" fmla="*/ 6044663 w 6378151"/>
              <a:gd name="connsiteY1-104" fmla="*/ 173176 h 1176327"/>
              <a:gd name="connsiteX2-105" fmla="*/ 6378151 w 6378151"/>
              <a:gd name="connsiteY2-106" fmla="*/ 1176327 h 1176327"/>
              <a:gd name="connsiteX3-107" fmla="*/ 0 w 6378151"/>
              <a:gd name="connsiteY3-108" fmla="*/ 1176327 h 1176327"/>
              <a:gd name="connsiteX4-109" fmla="*/ 204395 w 6378151"/>
              <a:gd name="connsiteY4-110" fmla="*/ 216207 h 1176327"/>
              <a:gd name="connsiteX0-111" fmla="*/ 311971 w 6378151"/>
              <a:gd name="connsiteY0-112" fmla="*/ 179132 h 1203798"/>
              <a:gd name="connsiteX1-113" fmla="*/ 6044663 w 6378151"/>
              <a:gd name="connsiteY1-114" fmla="*/ 200647 h 1203798"/>
              <a:gd name="connsiteX2-115" fmla="*/ 6378151 w 6378151"/>
              <a:gd name="connsiteY2-116" fmla="*/ 1203798 h 1203798"/>
              <a:gd name="connsiteX3-117" fmla="*/ 0 w 6378151"/>
              <a:gd name="connsiteY3-118" fmla="*/ 1203798 h 1203798"/>
              <a:gd name="connsiteX4-119" fmla="*/ 311971 w 6378151"/>
              <a:gd name="connsiteY4-120" fmla="*/ 179132 h 1203798"/>
              <a:gd name="connsiteX0-121" fmla="*/ 311971 w 6378151"/>
              <a:gd name="connsiteY0-122" fmla="*/ 179132 h 1203798"/>
              <a:gd name="connsiteX1-123" fmla="*/ 6044663 w 6378151"/>
              <a:gd name="connsiteY1-124" fmla="*/ 200647 h 1203798"/>
              <a:gd name="connsiteX2-125" fmla="*/ 6378151 w 6378151"/>
              <a:gd name="connsiteY2-126" fmla="*/ 1203798 h 1203798"/>
              <a:gd name="connsiteX3-127" fmla="*/ 0 w 6378151"/>
              <a:gd name="connsiteY3-128" fmla="*/ 1203798 h 1203798"/>
              <a:gd name="connsiteX4-129" fmla="*/ 311971 w 6378151"/>
              <a:gd name="connsiteY4-130" fmla="*/ 179132 h 1203798"/>
              <a:gd name="connsiteX0-131" fmla="*/ 311971 w 6378151"/>
              <a:gd name="connsiteY0-132" fmla="*/ 171490 h 1196156"/>
              <a:gd name="connsiteX1-133" fmla="*/ 6044663 w 6378151"/>
              <a:gd name="connsiteY1-134" fmla="*/ 193005 h 1196156"/>
              <a:gd name="connsiteX2-135" fmla="*/ 6378151 w 6378151"/>
              <a:gd name="connsiteY2-136" fmla="*/ 1196156 h 1196156"/>
              <a:gd name="connsiteX3-137" fmla="*/ 0 w 6378151"/>
              <a:gd name="connsiteY3-138" fmla="*/ 1196156 h 1196156"/>
              <a:gd name="connsiteX4-139" fmla="*/ 311971 w 6378151"/>
              <a:gd name="connsiteY4-140" fmla="*/ 171490 h 1196156"/>
              <a:gd name="connsiteX0-141" fmla="*/ 311971 w 6378151"/>
              <a:gd name="connsiteY0-142" fmla="*/ 140008 h 1164674"/>
              <a:gd name="connsiteX1-143" fmla="*/ 6044663 w 6378151"/>
              <a:gd name="connsiteY1-144" fmla="*/ 161523 h 1164674"/>
              <a:gd name="connsiteX2-145" fmla="*/ 6378151 w 6378151"/>
              <a:gd name="connsiteY2-146" fmla="*/ 1164674 h 1164674"/>
              <a:gd name="connsiteX3-147" fmla="*/ 0 w 6378151"/>
              <a:gd name="connsiteY3-148" fmla="*/ 1164674 h 1164674"/>
              <a:gd name="connsiteX4-149" fmla="*/ 311971 w 6378151"/>
              <a:gd name="connsiteY4-150" fmla="*/ 140008 h 1164674"/>
              <a:gd name="connsiteX0-151" fmla="*/ 311971 w 6378151"/>
              <a:gd name="connsiteY0-152" fmla="*/ 130732 h 1155398"/>
              <a:gd name="connsiteX1-153" fmla="*/ 6044663 w 6378151"/>
              <a:gd name="connsiteY1-154" fmla="*/ 152247 h 1155398"/>
              <a:gd name="connsiteX2-155" fmla="*/ 6378151 w 6378151"/>
              <a:gd name="connsiteY2-156" fmla="*/ 1155398 h 1155398"/>
              <a:gd name="connsiteX3-157" fmla="*/ 0 w 6378151"/>
              <a:gd name="connsiteY3-158" fmla="*/ 1155398 h 1155398"/>
              <a:gd name="connsiteX4-159" fmla="*/ 311971 w 6378151"/>
              <a:gd name="connsiteY4-160" fmla="*/ 130732 h 1155398"/>
              <a:gd name="connsiteX0-161" fmla="*/ 311971 w 6378151"/>
              <a:gd name="connsiteY0-162" fmla="*/ 116775 h 1141441"/>
              <a:gd name="connsiteX1-163" fmla="*/ 5947844 w 6378151"/>
              <a:gd name="connsiteY1-164" fmla="*/ 159805 h 1141441"/>
              <a:gd name="connsiteX2-165" fmla="*/ 6378151 w 6378151"/>
              <a:gd name="connsiteY2-166" fmla="*/ 1141441 h 1141441"/>
              <a:gd name="connsiteX3-167" fmla="*/ 0 w 6378151"/>
              <a:gd name="connsiteY3-168" fmla="*/ 1141441 h 1141441"/>
              <a:gd name="connsiteX4-169" fmla="*/ 311971 w 6378151"/>
              <a:gd name="connsiteY4-170" fmla="*/ 116775 h 1141441"/>
              <a:gd name="connsiteX0-171" fmla="*/ 311971 w 6378151"/>
              <a:gd name="connsiteY0-172" fmla="*/ 152822 h 1177488"/>
              <a:gd name="connsiteX1-173" fmla="*/ 6033906 w 6378151"/>
              <a:gd name="connsiteY1-174" fmla="*/ 142064 h 1177488"/>
              <a:gd name="connsiteX2-175" fmla="*/ 6378151 w 6378151"/>
              <a:gd name="connsiteY2-176" fmla="*/ 1177488 h 1177488"/>
              <a:gd name="connsiteX3-177" fmla="*/ 0 w 6378151"/>
              <a:gd name="connsiteY3-178" fmla="*/ 1177488 h 1177488"/>
              <a:gd name="connsiteX4-179" fmla="*/ 311971 w 6378151"/>
              <a:gd name="connsiteY4-180" fmla="*/ 152822 h 1177488"/>
              <a:gd name="connsiteX0-181" fmla="*/ 311971 w 6378151"/>
              <a:gd name="connsiteY0-182" fmla="*/ 152822 h 1177488"/>
              <a:gd name="connsiteX1-183" fmla="*/ 6033906 w 6378151"/>
              <a:gd name="connsiteY1-184" fmla="*/ 142064 h 1177488"/>
              <a:gd name="connsiteX2-185" fmla="*/ 6378151 w 6378151"/>
              <a:gd name="connsiteY2-186" fmla="*/ 1177488 h 1177488"/>
              <a:gd name="connsiteX3-187" fmla="*/ 0 w 6378151"/>
              <a:gd name="connsiteY3-188" fmla="*/ 1177488 h 1177488"/>
              <a:gd name="connsiteX4-189" fmla="*/ 311971 w 6378151"/>
              <a:gd name="connsiteY4-190" fmla="*/ 152822 h 1177488"/>
              <a:gd name="connsiteX0-191" fmla="*/ 311971 w 6378151"/>
              <a:gd name="connsiteY0-192" fmla="*/ 119570 h 1144236"/>
              <a:gd name="connsiteX1-193" fmla="*/ 6033906 w 6378151"/>
              <a:gd name="connsiteY1-194" fmla="*/ 108812 h 1144236"/>
              <a:gd name="connsiteX2-195" fmla="*/ 6378151 w 6378151"/>
              <a:gd name="connsiteY2-196" fmla="*/ 1144236 h 1144236"/>
              <a:gd name="connsiteX3-197" fmla="*/ 0 w 6378151"/>
              <a:gd name="connsiteY3-198" fmla="*/ 1144236 h 1144236"/>
              <a:gd name="connsiteX4-199" fmla="*/ 311971 w 6378151"/>
              <a:gd name="connsiteY4-200" fmla="*/ 119570 h 1144236"/>
              <a:gd name="connsiteX0-201" fmla="*/ 311971 w 6378151"/>
              <a:gd name="connsiteY0-202" fmla="*/ 16611 h 1041277"/>
              <a:gd name="connsiteX1-203" fmla="*/ 6033906 w 6378151"/>
              <a:gd name="connsiteY1-204" fmla="*/ 5853 h 1041277"/>
              <a:gd name="connsiteX2-205" fmla="*/ 6378151 w 6378151"/>
              <a:gd name="connsiteY2-206" fmla="*/ 1041277 h 1041277"/>
              <a:gd name="connsiteX3-207" fmla="*/ 0 w 6378151"/>
              <a:gd name="connsiteY3-208" fmla="*/ 1041277 h 1041277"/>
              <a:gd name="connsiteX4-209" fmla="*/ 311971 w 6378151"/>
              <a:gd name="connsiteY4-210" fmla="*/ 16611 h 1041277"/>
              <a:gd name="connsiteX0-211" fmla="*/ 311971 w 6378151"/>
              <a:gd name="connsiteY0-212" fmla="*/ 100650 h 1125316"/>
              <a:gd name="connsiteX1-213" fmla="*/ 6033906 w 6378151"/>
              <a:gd name="connsiteY1-214" fmla="*/ 89892 h 1125316"/>
              <a:gd name="connsiteX2-215" fmla="*/ 6378151 w 6378151"/>
              <a:gd name="connsiteY2-216" fmla="*/ 1125316 h 1125316"/>
              <a:gd name="connsiteX3-217" fmla="*/ 0 w 6378151"/>
              <a:gd name="connsiteY3-218" fmla="*/ 1125316 h 1125316"/>
              <a:gd name="connsiteX4-219" fmla="*/ 311971 w 6378151"/>
              <a:gd name="connsiteY4-220" fmla="*/ 100650 h 1125316"/>
              <a:gd name="connsiteX0-221" fmla="*/ 311971 w 6378151"/>
              <a:gd name="connsiteY0-222" fmla="*/ 108062 h 1132728"/>
              <a:gd name="connsiteX1-223" fmla="*/ 6001633 w 6378151"/>
              <a:gd name="connsiteY1-224" fmla="*/ 86546 h 1132728"/>
              <a:gd name="connsiteX2-225" fmla="*/ 6378151 w 6378151"/>
              <a:gd name="connsiteY2-226" fmla="*/ 1132728 h 1132728"/>
              <a:gd name="connsiteX3-227" fmla="*/ 0 w 6378151"/>
              <a:gd name="connsiteY3-228" fmla="*/ 1132728 h 1132728"/>
              <a:gd name="connsiteX4-229" fmla="*/ 311971 w 6378151"/>
              <a:gd name="connsiteY4-230" fmla="*/ 108062 h 1132728"/>
              <a:gd name="connsiteX0-231" fmla="*/ 311971 w 6378151"/>
              <a:gd name="connsiteY0-232" fmla="*/ 108062 h 1132728"/>
              <a:gd name="connsiteX1-233" fmla="*/ 6001633 w 6378151"/>
              <a:gd name="connsiteY1-234" fmla="*/ 86546 h 1132728"/>
              <a:gd name="connsiteX2-235" fmla="*/ 6378151 w 6378151"/>
              <a:gd name="connsiteY2-236" fmla="*/ 1132728 h 1132728"/>
              <a:gd name="connsiteX3-237" fmla="*/ 0 w 6378151"/>
              <a:gd name="connsiteY3-238" fmla="*/ 1132728 h 1132728"/>
              <a:gd name="connsiteX4-239" fmla="*/ 311971 w 6378151"/>
              <a:gd name="connsiteY4-240" fmla="*/ 108062 h 1132728"/>
              <a:gd name="connsiteX0-241" fmla="*/ 311971 w 6378151"/>
              <a:gd name="connsiteY0-242" fmla="*/ 103312 h 1127978"/>
              <a:gd name="connsiteX1-243" fmla="*/ 6001633 w 6378151"/>
              <a:gd name="connsiteY1-244" fmla="*/ 81796 h 1127978"/>
              <a:gd name="connsiteX2-245" fmla="*/ 6378151 w 6378151"/>
              <a:gd name="connsiteY2-246" fmla="*/ 1127978 h 1127978"/>
              <a:gd name="connsiteX3-247" fmla="*/ 0 w 6378151"/>
              <a:gd name="connsiteY3-248" fmla="*/ 1127978 h 1127978"/>
              <a:gd name="connsiteX4-249" fmla="*/ 311971 w 6378151"/>
              <a:gd name="connsiteY4-250" fmla="*/ 103312 h 1127978"/>
              <a:gd name="connsiteX0-251" fmla="*/ 311971 w 6378151"/>
              <a:gd name="connsiteY0-252" fmla="*/ 118455 h 1143121"/>
              <a:gd name="connsiteX1-253" fmla="*/ 6001633 w 6378151"/>
              <a:gd name="connsiteY1-254" fmla="*/ 96939 h 1143121"/>
              <a:gd name="connsiteX2-255" fmla="*/ 6378151 w 6378151"/>
              <a:gd name="connsiteY2-256" fmla="*/ 1143121 h 1143121"/>
              <a:gd name="connsiteX3-257" fmla="*/ 0 w 6378151"/>
              <a:gd name="connsiteY3-258" fmla="*/ 1143121 h 1143121"/>
              <a:gd name="connsiteX4-259" fmla="*/ 311971 w 6378151"/>
              <a:gd name="connsiteY4-260" fmla="*/ 118455 h 1143121"/>
              <a:gd name="connsiteX0-261" fmla="*/ 311971 w 6378151"/>
              <a:gd name="connsiteY0-262" fmla="*/ 118455 h 1143121"/>
              <a:gd name="connsiteX1-263" fmla="*/ 6001633 w 6378151"/>
              <a:gd name="connsiteY1-264" fmla="*/ 96939 h 1143121"/>
              <a:gd name="connsiteX2-265" fmla="*/ 6378151 w 6378151"/>
              <a:gd name="connsiteY2-266" fmla="*/ 1143121 h 1143121"/>
              <a:gd name="connsiteX3-267" fmla="*/ 0 w 6378151"/>
              <a:gd name="connsiteY3-268" fmla="*/ 1143121 h 1143121"/>
              <a:gd name="connsiteX4-269" fmla="*/ 311971 w 6378151"/>
              <a:gd name="connsiteY4-270" fmla="*/ 118455 h 1143121"/>
              <a:gd name="connsiteX0-271" fmla="*/ 311971 w 6378151"/>
              <a:gd name="connsiteY0-272" fmla="*/ 113915 h 1138581"/>
              <a:gd name="connsiteX1-273" fmla="*/ 6001633 w 6378151"/>
              <a:gd name="connsiteY1-274" fmla="*/ 92399 h 1138581"/>
              <a:gd name="connsiteX2-275" fmla="*/ 6378151 w 6378151"/>
              <a:gd name="connsiteY2-276" fmla="*/ 1138581 h 1138581"/>
              <a:gd name="connsiteX3-277" fmla="*/ 0 w 6378151"/>
              <a:gd name="connsiteY3-278" fmla="*/ 1138581 h 1138581"/>
              <a:gd name="connsiteX4-279" fmla="*/ 311971 w 6378151"/>
              <a:gd name="connsiteY4-280" fmla="*/ 113915 h 1138581"/>
              <a:gd name="connsiteX0-281" fmla="*/ 311971 w 6378151"/>
              <a:gd name="connsiteY0-282" fmla="*/ 123022 h 1147688"/>
              <a:gd name="connsiteX1-283" fmla="*/ 6001633 w 6378151"/>
              <a:gd name="connsiteY1-284" fmla="*/ 101506 h 1147688"/>
              <a:gd name="connsiteX2-285" fmla="*/ 6378151 w 6378151"/>
              <a:gd name="connsiteY2-286" fmla="*/ 1147688 h 1147688"/>
              <a:gd name="connsiteX3-287" fmla="*/ 0 w 6378151"/>
              <a:gd name="connsiteY3-288" fmla="*/ 1147688 h 1147688"/>
              <a:gd name="connsiteX4-289" fmla="*/ 311971 w 6378151"/>
              <a:gd name="connsiteY4-290" fmla="*/ 123022 h 1147688"/>
              <a:gd name="connsiteX0-291" fmla="*/ 311971 w 6378151"/>
              <a:gd name="connsiteY0-292" fmla="*/ 123022 h 1147688"/>
              <a:gd name="connsiteX1-293" fmla="*/ 6001633 w 6378151"/>
              <a:gd name="connsiteY1-294" fmla="*/ 101506 h 1147688"/>
              <a:gd name="connsiteX2-295" fmla="*/ 6378151 w 6378151"/>
              <a:gd name="connsiteY2-296" fmla="*/ 1147688 h 1147688"/>
              <a:gd name="connsiteX3-297" fmla="*/ 0 w 6378151"/>
              <a:gd name="connsiteY3-298" fmla="*/ 1147688 h 1147688"/>
              <a:gd name="connsiteX4-299" fmla="*/ 311971 w 6378151"/>
              <a:gd name="connsiteY4-300" fmla="*/ 123022 h 1147688"/>
              <a:gd name="connsiteX0-301" fmla="*/ 311971 w 6378151"/>
              <a:gd name="connsiteY0-302" fmla="*/ 123022 h 1147688"/>
              <a:gd name="connsiteX1-303" fmla="*/ 6001633 w 6378151"/>
              <a:gd name="connsiteY1-304" fmla="*/ 101506 h 1147688"/>
              <a:gd name="connsiteX2-305" fmla="*/ 6378151 w 6378151"/>
              <a:gd name="connsiteY2-306" fmla="*/ 1147688 h 1147688"/>
              <a:gd name="connsiteX3-307" fmla="*/ 0 w 6378151"/>
              <a:gd name="connsiteY3-308" fmla="*/ 1147688 h 1147688"/>
              <a:gd name="connsiteX4-309" fmla="*/ 311971 w 6378151"/>
              <a:gd name="connsiteY4-310" fmla="*/ 123022 h 1147688"/>
              <a:gd name="connsiteX0-311" fmla="*/ 311971 w 6378151"/>
              <a:gd name="connsiteY0-312" fmla="*/ 123022 h 1147688"/>
              <a:gd name="connsiteX1-313" fmla="*/ 6001633 w 6378151"/>
              <a:gd name="connsiteY1-314" fmla="*/ 101506 h 1147688"/>
              <a:gd name="connsiteX2-315" fmla="*/ 6378151 w 6378151"/>
              <a:gd name="connsiteY2-316" fmla="*/ 1147688 h 1147688"/>
              <a:gd name="connsiteX3-317" fmla="*/ 0 w 6378151"/>
              <a:gd name="connsiteY3-318" fmla="*/ 1147688 h 1147688"/>
              <a:gd name="connsiteX4-319" fmla="*/ 311971 w 6378151"/>
              <a:gd name="connsiteY4-320" fmla="*/ 123022 h 1147688"/>
              <a:gd name="connsiteX0-321" fmla="*/ 311971 w 6378151"/>
              <a:gd name="connsiteY0-322" fmla="*/ 123022 h 1147688"/>
              <a:gd name="connsiteX1-323" fmla="*/ 6001633 w 6378151"/>
              <a:gd name="connsiteY1-324" fmla="*/ 101506 h 1147688"/>
              <a:gd name="connsiteX2-325" fmla="*/ 6378151 w 6378151"/>
              <a:gd name="connsiteY2-326" fmla="*/ 1147688 h 1147688"/>
              <a:gd name="connsiteX3-327" fmla="*/ 0 w 6378151"/>
              <a:gd name="connsiteY3-328" fmla="*/ 1147688 h 1147688"/>
              <a:gd name="connsiteX4-329" fmla="*/ 311971 w 6378151"/>
              <a:gd name="connsiteY4-330" fmla="*/ 123022 h 11476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1" fmla="*/ 9519 w 10001"/>
              <a:gd name="connsiteY0-2" fmla="*/ 986 h 10526"/>
              <a:gd name="connsiteX1-3" fmla="*/ 5107 w 10001"/>
              <a:gd name="connsiteY1-4" fmla="*/ 519 h 10526"/>
              <a:gd name="connsiteX2-5" fmla="*/ 573 w 10001"/>
              <a:gd name="connsiteY2-6" fmla="*/ 798 h 10526"/>
              <a:gd name="connsiteX3-7" fmla="*/ 500 w 10001"/>
              <a:gd name="connsiteY3-8" fmla="*/ 10103 h 10526"/>
              <a:gd name="connsiteX4-9" fmla="*/ 9578 w 10001"/>
              <a:gd name="connsiteY4-10" fmla="*/ 9976 h 10526"/>
              <a:gd name="connsiteX5" fmla="*/ 9519 w 10001"/>
              <a:gd name="connsiteY5" fmla="*/ 986 h 10526"/>
              <a:gd name="connsiteX0-11" fmla="*/ 9561 w 10043"/>
              <a:gd name="connsiteY0-12" fmla="*/ 870 h 10410"/>
              <a:gd name="connsiteX1-13" fmla="*/ 5149 w 10043"/>
              <a:gd name="connsiteY1-14" fmla="*/ 403 h 10410"/>
              <a:gd name="connsiteX2-15" fmla="*/ 533 w 10043"/>
              <a:gd name="connsiteY2-16" fmla="*/ 862 h 10410"/>
              <a:gd name="connsiteX3-17" fmla="*/ 542 w 10043"/>
              <a:gd name="connsiteY3-18" fmla="*/ 9987 h 10410"/>
              <a:gd name="connsiteX4-19" fmla="*/ 9620 w 10043"/>
              <a:gd name="connsiteY4-20" fmla="*/ 9860 h 10410"/>
              <a:gd name="connsiteX5-21" fmla="*/ 9561 w 10043"/>
              <a:gd name="connsiteY5-22" fmla="*/ 870 h 10410"/>
              <a:gd name="connsiteX0-23" fmla="*/ 9572 w 10054"/>
              <a:gd name="connsiteY0-24" fmla="*/ 835 h 10375"/>
              <a:gd name="connsiteX1-25" fmla="*/ 5160 w 10054"/>
              <a:gd name="connsiteY1-26" fmla="*/ 368 h 10375"/>
              <a:gd name="connsiteX2-27" fmla="*/ 544 w 10054"/>
              <a:gd name="connsiteY2-28" fmla="*/ 827 h 10375"/>
              <a:gd name="connsiteX3-29" fmla="*/ 553 w 10054"/>
              <a:gd name="connsiteY3-30" fmla="*/ 9952 h 10375"/>
              <a:gd name="connsiteX4-31" fmla="*/ 9631 w 10054"/>
              <a:gd name="connsiteY4-32" fmla="*/ 9825 h 10375"/>
              <a:gd name="connsiteX5-33" fmla="*/ 9572 w 10054"/>
              <a:gd name="connsiteY5-34" fmla="*/ 835 h 10375"/>
              <a:gd name="connsiteX0-35" fmla="*/ 9532 w 10014"/>
              <a:gd name="connsiteY0-36" fmla="*/ 835 h 10375"/>
              <a:gd name="connsiteX1-37" fmla="*/ 5120 w 10014"/>
              <a:gd name="connsiteY1-38" fmla="*/ 368 h 10375"/>
              <a:gd name="connsiteX2-39" fmla="*/ 504 w 10014"/>
              <a:gd name="connsiteY2-40" fmla="*/ 827 h 10375"/>
              <a:gd name="connsiteX3-41" fmla="*/ 513 w 10014"/>
              <a:gd name="connsiteY3-42" fmla="*/ 9952 h 10375"/>
              <a:gd name="connsiteX4-43" fmla="*/ 9591 w 10014"/>
              <a:gd name="connsiteY4-44" fmla="*/ 9825 h 10375"/>
              <a:gd name="connsiteX5-45" fmla="*/ 9532 w 10014"/>
              <a:gd name="connsiteY5-46" fmla="*/ 835 h 10375"/>
              <a:gd name="connsiteX0-47" fmla="*/ 9532 w 10014"/>
              <a:gd name="connsiteY0-48" fmla="*/ 653 h 10193"/>
              <a:gd name="connsiteX1-49" fmla="*/ 5120 w 10014"/>
              <a:gd name="connsiteY1-50" fmla="*/ 186 h 10193"/>
              <a:gd name="connsiteX2-51" fmla="*/ 504 w 10014"/>
              <a:gd name="connsiteY2-52" fmla="*/ 645 h 10193"/>
              <a:gd name="connsiteX3-53" fmla="*/ 513 w 10014"/>
              <a:gd name="connsiteY3-54" fmla="*/ 9770 h 10193"/>
              <a:gd name="connsiteX4-55" fmla="*/ 9591 w 10014"/>
              <a:gd name="connsiteY4-56" fmla="*/ 9643 h 10193"/>
              <a:gd name="connsiteX5-57" fmla="*/ 9532 w 10014"/>
              <a:gd name="connsiteY5-58" fmla="*/ 653 h 10193"/>
              <a:gd name="connsiteX0-59" fmla="*/ 9532 w 10014"/>
              <a:gd name="connsiteY0-60" fmla="*/ 579 h 10119"/>
              <a:gd name="connsiteX1-61" fmla="*/ 5120 w 10014"/>
              <a:gd name="connsiteY1-62" fmla="*/ 112 h 10119"/>
              <a:gd name="connsiteX2-63" fmla="*/ 504 w 10014"/>
              <a:gd name="connsiteY2-64" fmla="*/ 571 h 10119"/>
              <a:gd name="connsiteX3-65" fmla="*/ 513 w 10014"/>
              <a:gd name="connsiteY3-66" fmla="*/ 9696 h 10119"/>
              <a:gd name="connsiteX4-67" fmla="*/ 9591 w 10014"/>
              <a:gd name="connsiteY4-68" fmla="*/ 9569 h 10119"/>
              <a:gd name="connsiteX5-69" fmla="*/ 9532 w 10014"/>
              <a:gd name="connsiteY5-70" fmla="*/ 579 h 10119"/>
              <a:gd name="connsiteX0-71" fmla="*/ 9560 w 10042"/>
              <a:gd name="connsiteY0-72" fmla="*/ 783 h 10323"/>
              <a:gd name="connsiteX1-73" fmla="*/ 5132 w 10042"/>
              <a:gd name="connsiteY1-74" fmla="*/ 521 h 10323"/>
              <a:gd name="connsiteX2-75" fmla="*/ 532 w 10042"/>
              <a:gd name="connsiteY2-76" fmla="*/ 775 h 10323"/>
              <a:gd name="connsiteX3-77" fmla="*/ 541 w 10042"/>
              <a:gd name="connsiteY3-78" fmla="*/ 9900 h 10323"/>
              <a:gd name="connsiteX4-79" fmla="*/ 9619 w 10042"/>
              <a:gd name="connsiteY4-80" fmla="*/ 9773 h 10323"/>
              <a:gd name="connsiteX5-81" fmla="*/ 9560 w 10042"/>
              <a:gd name="connsiteY5-82" fmla="*/ 783 h 10323"/>
              <a:gd name="connsiteX0-83" fmla="*/ 9562 w 10044"/>
              <a:gd name="connsiteY0-84" fmla="*/ 560 h 10100"/>
              <a:gd name="connsiteX1-85" fmla="*/ 5134 w 10044"/>
              <a:gd name="connsiteY1-86" fmla="*/ 298 h 10100"/>
              <a:gd name="connsiteX2-87" fmla="*/ 534 w 10044"/>
              <a:gd name="connsiteY2-88" fmla="*/ 552 h 10100"/>
              <a:gd name="connsiteX3-89" fmla="*/ 543 w 10044"/>
              <a:gd name="connsiteY3-90" fmla="*/ 9677 h 10100"/>
              <a:gd name="connsiteX4-91" fmla="*/ 9621 w 10044"/>
              <a:gd name="connsiteY4-92" fmla="*/ 9550 h 10100"/>
              <a:gd name="connsiteX5-93" fmla="*/ 9562 w 10044"/>
              <a:gd name="connsiteY5-94" fmla="*/ 560 h 10100"/>
              <a:gd name="connsiteX0-95" fmla="*/ 9598 w 10080"/>
              <a:gd name="connsiteY0-96" fmla="*/ 482 h 10022"/>
              <a:gd name="connsiteX1-97" fmla="*/ 5170 w 10080"/>
              <a:gd name="connsiteY1-98" fmla="*/ 220 h 10022"/>
              <a:gd name="connsiteX2-99" fmla="*/ 504 w 10080"/>
              <a:gd name="connsiteY2-100" fmla="*/ 602 h 10022"/>
              <a:gd name="connsiteX3-101" fmla="*/ 579 w 10080"/>
              <a:gd name="connsiteY3-102" fmla="*/ 9599 h 10022"/>
              <a:gd name="connsiteX4-103" fmla="*/ 9657 w 10080"/>
              <a:gd name="connsiteY4-104" fmla="*/ 9472 h 10022"/>
              <a:gd name="connsiteX5-105" fmla="*/ 9598 w 10080"/>
              <a:gd name="connsiteY5-106" fmla="*/ 482 h 10022"/>
              <a:gd name="connsiteX0-107" fmla="*/ 9553 w 10035"/>
              <a:gd name="connsiteY0-108" fmla="*/ 453 h 9993"/>
              <a:gd name="connsiteX1-109" fmla="*/ 5125 w 10035"/>
              <a:gd name="connsiteY1-110" fmla="*/ 191 h 9993"/>
              <a:gd name="connsiteX2-111" fmla="*/ 459 w 10035"/>
              <a:gd name="connsiteY2-112" fmla="*/ 573 h 9993"/>
              <a:gd name="connsiteX3-113" fmla="*/ 534 w 10035"/>
              <a:gd name="connsiteY3-114" fmla="*/ 9570 h 9993"/>
              <a:gd name="connsiteX4-115" fmla="*/ 9612 w 10035"/>
              <a:gd name="connsiteY4-116" fmla="*/ 9443 h 9993"/>
              <a:gd name="connsiteX5-117" fmla="*/ 9553 w 10035"/>
              <a:gd name="connsiteY5-118" fmla="*/ 453 h 9993"/>
              <a:gd name="connsiteX0-119" fmla="*/ 9520 w 10000"/>
              <a:gd name="connsiteY0-120" fmla="*/ 453 h 10000"/>
              <a:gd name="connsiteX1-121" fmla="*/ 5107 w 10000"/>
              <a:gd name="connsiteY1-122" fmla="*/ 191 h 10000"/>
              <a:gd name="connsiteX2-123" fmla="*/ 457 w 10000"/>
              <a:gd name="connsiteY2-124" fmla="*/ 573 h 10000"/>
              <a:gd name="connsiteX3-125" fmla="*/ 532 w 10000"/>
              <a:gd name="connsiteY3-126" fmla="*/ 9577 h 10000"/>
              <a:gd name="connsiteX4-127" fmla="*/ 9578 w 10000"/>
              <a:gd name="connsiteY4-128" fmla="*/ 9450 h 10000"/>
              <a:gd name="connsiteX5-129" fmla="*/ 9520 w 10000"/>
              <a:gd name="connsiteY5-130" fmla="*/ 453 h 10000"/>
              <a:gd name="connsiteX0-131" fmla="*/ 9520 w 10000"/>
              <a:gd name="connsiteY0-132" fmla="*/ 445 h 9992"/>
              <a:gd name="connsiteX1-133" fmla="*/ 5107 w 10000"/>
              <a:gd name="connsiteY1-134" fmla="*/ 183 h 9992"/>
              <a:gd name="connsiteX2-135" fmla="*/ 457 w 10000"/>
              <a:gd name="connsiteY2-136" fmla="*/ 565 h 9992"/>
              <a:gd name="connsiteX3-137" fmla="*/ 532 w 10000"/>
              <a:gd name="connsiteY3-138" fmla="*/ 9569 h 9992"/>
              <a:gd name="connsiteX4-139" fmla="*/ 9578 w 10000"/>
              <a:gd name="connsiteY4-140" fmla="*/ 9442 h 9992"/>
              <a:gd name="connsiteX5-141" fmla="*/ 9520 w 10000"/>
              <a:gd name="connsiteY5-142" fmla="*/ 445 h 9992"/>
              <a:gd name="connsiteX0-143" fmla="*/ 9561 w 10041"/>
              <a:gd name="connsiteY0-144" fmla="*/ 695 h 10250"/>
              <a:gd name="connsiteX1-145" fmla="*/ 5115 w 10041"/>
              <a:gd name="connsiteY1-146" fmla="*/ 356 h 10250"/>
              <a:gd name="connsiteX2-147" fmla="*/ 498 w 10041"/>
              <a:gd name="connsiteY2-148" fmla="*/ 815 h 10250"/>
              <a:gd name="connsiteX3-149" fmla="*/ 573 w 10041"/>
              <a:gd name="connsiteY3-150" fmla="*/ 9827 h 10250"/>
              <a:gd name="connsiteX4-151" fmla="*/ 9619 w 10041"/>
              <a:gd name="connsiteY4-152" fmla="*/ 9700 h 10250"/>
              <a:gd name="connsiteX5-153" fmla="*/ 9561 w 10041"/>
              <a:gd name="connsiteY5-154" fmla="*/ 695 h 10250"/>
              <a:gd name="connsiteX0-155" fmla="*/ 9561 w 9999"/>
              <a:gd name="connsiteY0-156" fmla="*/ 695 h 10250"/>
              <a:gd name="connsiteX1-157" fmla="*/ 5115 w 9999"/>
              <a:gd name="connsiteY1-158" fmla="*/ 356 h 10250"/>
              <a:gd name="connsiteX2-159" fmla="*/ 498 w 9999"/>
              <a:gd name="connsiteY2-160" fmla="*/ 815 h 10250"/>
              <a:gd name="connsiteX3-161" fmla="*/ 573 w 9999"/>
              <a:gd name="connsiteY3-162" fmla="*/ 9827 h 10250"/>
              <a:gd name="connsiteX4-163" fmla="*/ 9619 w 9999"/>
              <a:gd name="connsiteY4-164" fmla="*/ 9700 h 10250"/>
              <a:gd name="connsiteX5-165" fmla="*/ 9561 w 9999"/>
              <a:gd name="connsiteY5-166" fmla="*/ 695 h 10250"/>
              <a:gd name="connsiteX0-167" fmla="*/ 9562 w 10000"/>
              <a:gd name="connsiteY0-168" fmla="*/ 678 h 10000"/>
              <a:gd name="connsiteX1-169" fmla="*/ 5116 w 10000"/>
              <a:gd name="connsiteY1-170" fmla="*/ 347 h 10000"/>
              <a:gd name="connsiteX2-171" fmla="*/ 498 w 10000"/>
              <a:gd name="connsiteY2-172" fmla="*/ 795 h 10000"/>
              <a:gd name="connsiteX3-173" fmla="*/ 573 w 10000"/>
              <a:gd name="connsiteY3-174" fmla="*/ 9587 h 10000"/>
              <a:gd name="connsiteX4-175" fmla="*/ 9620 w 10000"/>
              <a:gd name="connsiteY4-176" fmla="*/ 9463 h 10000"/>
              <a:gd name="connsiteX5-177" fmla="*/ 9562 w 10000"/>
              <a:gd name="connsiteY5-178" fmla="*/ 678 h 10000"/>
              <a:gd name="connsiteX0-179" fmla="*/ 9598 w 10036"/>
              <a:gd name="connsiteY0-180" fmla="*/ 678 h 10408"/>
              <a:gd name="connsiteX1-181" fmla="*/ 5152 w 10036"/>
              <a:gd name="connsiteY1-182" fmla="*/ 347 h 10408"/>
              <a:gd name="connsiteX2-183" fmla="*/ 534 w 10036"/>
              <a:gd name="connsiteY2-184" fmla="*/ 795 h 10408"/>
              <a:gd name="connsiteX3-185" fmla="*/ 609 w 10036"/>
              <a:gd name="connsiteY3-186" fmla="*/ 9587 h 10408"/>
              <a:gd name="connsiteX4-187" fmla="*/ 5168 w 10036"/>
              <a:gd name="connsiteY4-188" fmla="*/ 10029 h 10408"/>
              <a:gd name="connsiteX5-189" fmla="*/ 9656 w 10036"/>
              <a:gd name="connsiteY5-190" fmla="*/ 9463 h 10408"/>
              <a:gd name="connsiteX6" fmla="*/ 9598 w 10036"/>
              <a:gd name="connsiteY6" fmla="*/ 678 h 10408"/>
              <a:gd name="connsiteX0-191" fmla="*/ 9598 w 10036"/>
              <a:gd name="connsiteY0-192" fmla="*/ 678 h 10408"/>
              <a:gd name="connsiteX1-193" fmla="*/ 5152 w 10036"/>
              <a:gd name="connsiteY1-194" fmla="*/ 347 h 10408"/>
              <a:gd name="connsiteX2-195" fmla="*/ 534 w 10036"/>
              <a:gd name="connsiteY2-196" fmla="*/ 795 h 10408"/>
              <a:gd name="connsiteX3-197" fmla="*/ 609 w 10036"/>
              <a:gd name="connsiteY3-198" fmla="*/ 9587 h 10408"/>
              <a:gd name="connsiteX4-199" fmla="*/ 5168 w 10036"/>
              <a:gd name="connsiteY4-200" fmla="*/ 10029 h 10408"/>
              <a:gd name="connsiteX5-201" fmla="*/ 9656 w 10036"/>
              <a:gd name="connsiteY5-202" fmla="*/ 9463 h 10408"/>
              <a:gd name="connsiteX6-203" fmla="*/ 9598 w 10036"/>
              <a:gd name="connsiteY6-204" fmla="*/ 678 h 10408"/>
              <a:gd name="connsiteX0-205" fmla="*/ 9598 w 10036"/>
              <a:gd name="connsiteY0-206" fmla="*/ 678 h 10408"/>
              <a:gd name="connsiteX1-207" fmla="*/ 5152 w 10036"/>
              <a:gd name="connsiteY1-208" fmla="*/ 347 h 10408"/>
              <a:gd name="connsiteX2-209" fmla="*/ 534 w 10036"/>
              <a:gd name="connsiteY2-210" fmla="*/ 795 h 10408"/>
              <a:gd name="connsiteX3-211" fmla="*/ 609 w 10036"/>
              <a:gd name="connsiteY3-212" fmla="*/ 9587 h 10408"/>
              <a:gd name="connsiteX4-213" fmla="*/ 5168 w 10036"/>
              <a:gd name="connsiteY4-214" fmla="*/ 10029 h 10408"/>
              <a:gd name="connsiteX5-215" fmla="*/ 9656 w 10036"/>
              <a:gd name="connsiteY5-216" fmla="*/ 9463 h 10408"/>
              <a:gd name="connsiteX6-217" fmla="*/ 9598 w 10036"/>
              <a:gd name="connsiteY6-218" fmla="*/ 678 h 10408"/>
              <a:gd name="connsiteX0-219" fmla="*/ 9604 w 10042"/>
              <a:gd name="connsiteY0-220" fmla="*/ 678 h 10231"/>
              <a:gd name="connsiteX1-221" fmla="*/ 5158 w 10042"/>
              <a:gd name="connsiteY1-222" fmla="*/ 347 h 10231"/>
              <a:gd name="connsiteX2-223" fmla="*/ 540 w 10042"/>
              <a:gd name="connsiteY2-224" fmla="*/ 795 h 10231"/>
              <a:gd name="connsiteX3-225" fmla="*/ 615 w 10042"/>
              <a:gd name="connsiteY3-226" fmla="*/ 9587 h 10231"/>
              <a:gd name="connsiteX4-227" fmla="*/ 5174 w 10042"/>
              <a:gd name="connsiteY4-228" fmla="*/ 10029 h 10231"/>
              <a:gd name="connsiteX5-229" fmla="*/ 9662 w 10042"/>
              <a:gd name="connsiteY5-230" fmla="*/ 9463 h 10231"/>
              <a:gd name="connsiteX6-231" fmla="*/ 9604 w 10042"/>
              <a:gd name="connsiteY6-232" fmla="*/ 678 h 10231"/>
              <a:gd name="connsiteX0-233" fmla="*/ 9631 w 10069"/>
              <a:gd name="connsiteY0-234" fmla="*/ 685 h 10297"/>
              <a:gd name="connsiteX1-235" fmla="*/ 5185 w 10069"/>
              <a:gd name="connsiteY1-236" fmla="*/ 354 h 10297"/>
              <a:gd name="connsiteX2-237" fmla="*/ 567 w 10069"/>
              <a:gd name="connsiteY2-238" fmla="*/ 802 h 10297"/>
              <a:gd name="connsiteX3-239" fmla="*/ 593 w 10069"/>
              <a:gd name="connsiteY3-240" fmla="*/ 9694 h 10297"/>
              <a:gd name="connsiteX4-241" fmla="*/ 5201 w 10069"/>
              <a:gd name="connsiteY4-242" fmla="*/ 10036 h 10297"/>
              <a:gd name="connsiteX5-243" fmla="*/ 9689 w 10069"/>
              <a:gd name="connsiteY5-244" fmla="*/ 9470 h 10297"/>
              <a:gd name="connsiteX6-245" fmla="*/ 9631 w 10069"/>
              <a:gd name="connsiteY6-246" fmla="*/ 685 h 10297"/>
              <a:gd name="connsiteX0-247" fmla="*/ 9642 w 10080"/>
              <a:gd name="connsiteY0-248" fmla="*/ 685 h 10204"/>
              <a:gd name="connsiteX1-249" fmla="*/ 5196 w 10080"/>
              <a:gd name="connsiteY1-250" fmla="*/ 354 h 10204"/>
              <a:gd name="connsiteX2-251" fmla="*/ 578 w 10080"/>
              <a:gd name="connsiteY2-252" fmla="*/ 802 h 10204"/>
              <a:gd name="connsiteX3-253" fmla="*/ 604 w 10080"/>
              <a:gd name="connsiteY3-254" fmla="*/ 9694 h 10204"/>
              <a:gd name="connsiteX4-255" fmla="*/ 5212 w 10080"/>
              <a:gd name="connsiteY4-256" fmla="*/ 10036 h 10204"/>
              <a:gd name="connsiteX5-257" fmla="*/ 9700 w 10080"/>
              <a:gd name="connsiteY5-258" fmla="*/ 9470 h 10204"/>
              <a:gd name="connsiteX6-259" fmla="*/ 9642 w 10080"/>
              <a:gd name="connsiteY6-260" fmla="*/ 685 h 10204"/>
              <a:gd name="connsiteX0-261" fmla="*/ 9642 w 10204"/>
              <a:gd name="connsiteY0-262" fmla="*/ 772 h 10409"/>
              <a:gd name="connsiteX1-263" fmla="*/ 5196 w 10204"/>
              <a:gd name="connsiteY1-264" fmla="*/ 441 h 10409"/>
              <a:gd name="connsiteX2-265" fmla="*/ 578 w 10204"/>
              <a:gd name="connsiteY2-266" fmla="*/ 889 h 10409"/>
              <a:gd name="connsiteX3-267" fmla="*/ 604 w 10204"/>
              <a:gd name="connsiteY3-268" fmla="*/ 9781 h 10409"/>
              <a:gd name="connsiteX4-269" fmla="*/ 5212 w 10204"/>
              <a:gd name="connsiteY4-270" fmla="*/ 10123 h 10409"/>
              <a:gd name="connsiteX5-271" fmla="*/ 9651 w 10204"/>
              <a:gd name="connsiteY5-272" fmla="*/ 9758 h 10409"/>
              <a:gd name="connsiteX6-273" fmla="*/ 9642 w 10204"/>
              <a:gd name="connsiteY6-274" fmla="*/ 772 h 10409"/>
              <a:gd name="connsiteX0-275" fmla="*/ 9642 w 10230"/>
              <a:gd name="connsiteY0-276" fmla="*/ 772 h 10250"/>
              <a:gd name="connsiteX1-277" fmla="*/ 5196 w 10230"/>
              <a:gd name="connsiteY1-278" fmla="*/ 441 h 10250"/>
              <a:gd name="connsiteX2-279" fmla="*/ 578 w 10230"/>
              <a:gd name="connsiteY2-280" fmla="*/ 889 h 10250"/>
              <a:gd name="connsiteX3-281" fmla="*/ 604 w 10230"/>
              <a:gd name="connsiteY3-282" fmla="*/ 9781 h 10250"/>
              <a:gd name="connsiteX4-283" fmla="*/ 5212 w 10230"/>
              <a:gd name="connsiteY4-284" fmla="*/ 10123 h 10250"/>
              <a:gd name="connsiteX5-285" fmla="*/ 9651 w 10230"/>
              <a:gd name="connsiteY5-286" fmla="*/ 9758 h 10250"/>
              <a:gd name="connsiteX6-287" fmla="*/ 9642 w 10230"/>
              <a:gd name="connsiteY6-288" fmla="*/ 772 h 10250"/>
              <a:gd name="connsiteX0-289" fmla="*/ 9642 w 10133"/>
              <a:gd name="connsiteY0-290" fmla="*/ 772 h 10250"/>
              <a:gd name="connsiteX1-291" fmla="*/ 5196 w 10133"/>
              <a:gd name="connsiteY1-292" fmla="*/ 441 h 10250"/>
              <a:gd name="connsiteX2-293" fmla="*/ 578 w 10133"/>
              <a:gd name="connsiteY2-294" fmla="*/ 889 h 10250"/>
              <a:gd name="connsiteX3-295" fmla="*/ 604 w 10133"/>
              <a:gd name="connsiteY3-296" fmla="*/ 9781 h 10250"/>
              <a:gd name="connsiteX4-297" fmla="*/ 5212 w 10133"/>
              <a:gd name="connsiteY4-298" fmla="*/ 10123 h 10250"/>
              <a:gd name="connsiteX5-299" fmla="*/ 9651 w 10133"/>
              <a:gd name="connsiteY5-300" fmla="*/ 9758 h 10250"/>
              <a:gd name="connsiteX6-301" fmla="*/ 9642 w 10133"/>
              <a:gd name="connsiteY6-302" fmla="*/ 772 h 10250"/>
              <a:gd name="connsiteX0-303" fmla="*/ 9642 w 10150"/>
              <a:gd name="connsiteY0-304" fmla="*/ 779 h 10263"/>
              <a:gd name="connsiteX1-305" fmla="*/ 5196 w 10150"/>
              <a:gd name="connsiteY1-306" fmla="*/ 448 h 10263"/>
              <a:gd name="connsiteX2-307" fmla="*/ 578 w 10150"/>
              <a:gd name="connsiteY2-308" fmla="*/ 896 h 10263"/>
              <a:gd name="connsiteX3-309" fmla="*/ 604 w 10150"/>
              <a:gd name="connsiteY3-310" fmla="*/ 9788 h 10263"/>
              <a:gd name="connsiteX4-311" fmla="*/ 5212 w 10150"/>
              <a:gd name="connsiteY4-312" fmla="*/ 10130 h 10263"/>
              <a:gd name="connsiteX5-313" fmla="*/ 9684 w 10150"/>
              <a:gd name="connsiteY5-314" fmla="*/ 9865 h 10263"/>
              <a:gd name="connsiteX6-315" fmla="*/ 9642 w 10150"/>
              <a:gd name="connsiteY6-316" fmla="*/ 779 h 10263"/>
              <a:gd name="connsiteX0-317" fmla="*/ 9642 w 10204"/>
              <a:gd name="connsiteY0-318" fmla="*/ 779 h 10257"/>
              <a:gd name="connsiteX1-319" fmla="*/ 5196 w 10204"/>
              <a:gd name="connsiteY1-320" fmla="*/ 448 h 10257"/>
              <a:gd name="connsiteX2-321" fmla="*/ 578 w 10204"/>
              <a:gd name="connsiteY2-322" fmla="*/ 896 h 10257"/>
              <a:gd name="connsiteX3-323" fmla="*/ 604 w 10204"/>
              <a:gd name="connsiteY3-324" fmla="*/ 9788 h 10257"/>
              <a:gd name="connsiteX4-325" fmla="*/ 5212 w 10204"/>
              <a:gd name="connsiteY4-326" fmla="*/ 10130 h 10257"/>
              <a:gd name="connsiteX5-327" fmla="*/ 9684 w 10204"/>
              <a:gd name="connsiteY5-328" fmla="*/ 9865 h 10257"/>
              <a:gd name="connsiteX6-329" fmla="*/ 9642 w 10204"/>
              <a:gd name="connsiteY6-330" fmla="*/ 779 h 10257"/>
              <a:gd name="connsiteX0-331" fmla="*/ 9642 w 10206"/>
              <a:gd name="connsiteY0-332" fmla="*/ 686 h 10205"/>
              <a:gd name="connsiteX1-333" fmla="*/ 5196 w 10206"/>
              <a:gd name="connsiteY1-334" fmla="*/ 355 h 10205"/>
              <a:gd name="connsiteX2-335" fmla="*/ 578 w 10206"/>
              <a:gd name="connsiteY2-336" fmla="*/ 803 h 10205"/>
              <a:gd name="connsiteX3-337" fmla="*/ 604 w 10206"/>
              <a:gd name="connsiteY3-338" fmla="*/ 9695 h 10205"/>
              <a:gd name="connsiteX4-339" fmla="*/ 5212 w 10206"/>
              <a:gd name="connsiteY4-340" fmla="*/ 10037 h 10205"/>
              <a:gd name="connsiteX5-341" fmla="*/ 9684 w 10206"/>
              <a:gd name="connsiteY5-342" fmla="*/ 9772 h 10205"/>
              <a:gd name="connsiteX6-343" fmla="*/ 10111 w 10206"/>
              <a:gd name="connsiteY6-344" fmla="*/ 5246 h 10205"/>
              <a:gd name="connsiteX7" fmla="*/ 9642 w 10206"/>
              <a:gd name="connsiteY7" fmla="*/ 686 h 10205"/>
              <a:gd name="connsiteX0-345" fmla="*/ 9642 w 10206"/>
              <a:gd name="connsiteY0-346" fmla="*/ 686 h 10205"/>
              <a:gd name="connsiteX1-347" fmla="*/ 5196 w 10206"/>
              <a:gd name="connsiteY1-348" fmla="*/ 355 h 10205"/>
              <a:gd name="connsiteX2-349" fmla="*/ 578 w 10206"/>
              <a:gd name="connsiteY2-350" fmla="*/ 803 h 10205"/>
              <a:gd name="connsiteX3-351" fmla="*/ 604 w 10206"/>
              <a:gd name="connsiteY3-352" fmla="*/ 9695 h 10205"/>
              <a:gd name="connsiteX4-353" fmla="*/ 5212 w 10206"/>
              <a:gd name="connsiteY4-354" fmla="*/ 10037 h 10205"/>
              <a:gd name="connsiteX5-355" fmla="*/ 9684 w 10206"/>
              <a:gd name="connsiteY5-356" fmla="*/ 9772 h 10205"/>
              <a:gd name="connsiteX6-357" fmla="*/ 10111 w 10206"/>
              <a:gd name="connsiteY6-358" fmla="*/ 5246 h 10205"/>
              <a:gd name="connsiteX7-359" fmla="*/ 9642 w 10206"/>
              <a:gd name="connsiteY7-360" fmla="*/ 686 h 10205"/>
              <a:gd name="connsiteX0-361" fmla="*/ 9642 w 10223"/>
              <a:gd name="connsiteY0-362" fmla="*/ 686 h 10164"/>
              <a:gd name="connsiteX1-363" fmla="*/ 5196 w 10223"/>
              <a:gd name="connsiteY1-364" fmla="*/ 355 h 10164"/>
              <a:gd name="connsiteX2-365" fmla="*/ 578 w 10223"/>
              <a:gd name="connsiteY2-366" fmla="*/ 803 h 10164"/>
              <a:gd name="connsiteX3-367" fmla="*/ 604 w 10223"/>
              <a:gd name="connsiteY3-368" fmla="*/ 9695 h 10164"/>
              <a:gd name="connsiteX4-369" fmla="*/ 5212 w 10223"/>
              <a:gd name="connsiteY4-370" fmla="*/ 10037 h 10164"/>
              <a:gd name="connsiteX5-371" fmla="*/ 9684 w 10223"/>
              <a:gd name="connsiteY5-372" fmla="*/ 9772 h 10164"/>
              <a:gd name="connsiteX6-373" fmla="*/ 10111 w 10223"/>
              <a:gd name="connsiteY6-374" fmla="*/ 5246 h 10164"/>
              <a:gd name="connsiteX7-375" fmla="*/ 9642 w 10223"/>
              <a:gd name="connsiteY7-376" fmla="*/ 686 h 10164"/>
              <a:gd name="connsiteX0-377" fmla="*/ 9642 w 10136"/>
              <a:gd name="connsiteY0-378" fmla="*/ 686 h 10164"/>
              <a:gd name="connsiteX1-379" fmla="*/ 5196 w 10136"/>
              <a:gd name="connsiteY1-380" fmla="*/ 355 h 10164"/>
              <a:gd name="connsiteX2-381" fmla="*/ 578 w 10136"/>
              <a:gd name="connsiteY2-382" fmla="*/ 803 h 10164"/>
              <a:gd name="connsiteX3-383" fmla="*/ 604 w 10136"/>
              <a:gd name="connsiteY3-384" fmla="*/ 9695 h 10164"/>
              <a:gd name="connsiteX4-385" fmla="*/ 5212 w 10136"/>
              <a:gd name="connsiteY4-386" fmla="*/ 10037 h 10164"/>
              <a:gd name="connsiteX5-387" fmla="*/ 9684 w 10136"/>
              <a:gd name="connsiteY5-388" fmla="*/ 9772 h 10164"/>
              <a:gd name="connsiteX6-389" fmla="*/ 10111 w 10136"/>
              <a:gd name="connsiteY6-390" fmla="*/ 5246 h 10164"/>
              <a:gd name="connsiteX7-391" fmla="*/ 9642 w 10136"/>
              <a:gd name="connsiteY7-392" fmla="*/ 686 h 10164"/>
              <a:gd name="connsiteX0-393" fmla="*/ 9642 w 10236"/>
              <a:gd name="connsiteY0-394" fmla="*/ 686 h 10203"/>
              <a:gd name="connsiteX1-395" fmla="*/ 5196 w 10236"/>
              <a:gd name="connsiteY1-396" fmla="*/ 355 h 10203"/>
              <a:gd name="connsiteX2-397" fmla="*/ 578 w 10236"/>
              <a:gd name="connsiteY2-398" fmla="*/ 803 h 10203"/>
              <a:gd name="connsiteX3-399" fmla="*/ 604 w 10236"/>
              <a:gd name="connsiteY3-400" fmla="*/ 9695 h 10203"/>
              <a:gd name="connsiteX4-401" fmla="*/ 5212 w 10236"/>
              <a:gd name="connsiteY4-402" fmla="*/ 10037 h 10203"/>
              <a:gd name="connsiteX5-403" fmla="*/ 9684 w 10236"/>
              <a:gd name="connsiteY5-404" fmla="*/ 9772 h 10203"/>
              <a:gd name="connsiteX6-405" fmla="*/ 10160 w 10236"/>
              <a:gd name="connsiteY6-406" fmla="*/ 5271 h 10203"/>
              <a:gd name="connsiteX7-407" fmla="*/ 9642 w 10236"/>
              <a:gd name="connsiteY7-408" fmla="*/ 686 h 10203"/>
              <a:gd name="connsiteX0-409" fmla="*/ 9642 w 10236"/>
              <a:gd name="connsiteY0-410" fmla="*/ 686 h 10203"/>
              <a:gd name="connsiteX1-411" fmla="*/ 5196 w 10236"/>
              <a:gd name="connsiteY1-412" fmla="*/ 355 h 10203"/>
              <a:gd name="connsiteX2-413" fmla="*/ 578 w 10236"/>
              <a:gd name="connsiteY2-414" fmla="*/ 803 h 10203"/>
              <a:gd name="connsiteX3-415" fmla="*/ 604 w 10236"/>
              <a:gd name="connsiteY3-416" fmla="*/ 9695 h 10203"/>
              <a:gd name="connsiteX4-417" fmla="*/ 5212 w 10236"/>
              <a:gd name="connsiteY4-418" fmla="*/ 10037 h 10203"/>
              <a:gd name="connsiteX5-419" fmla="*/ 9684 w 10236"/>
              <a:gd name="connsiteY5-420" fmla="*/ 9772 h 10203"/>
              <a:gd name="connsiteX6-421" fmla="*/ 10160 w 10236"/>
              <a:gd name="connsiteY6-422" fmla="*/ 5271 h 10203"/>
              <a:gd name="connsiteX7-423" fmla="*/ 9642 w 10236"/>
              <a:gd name="connsiteY7-424" fmla="*/ 686 h 10203"/>
              <a:gd name="connsiteX0-425" fmla="*/ 9642 w 10182"/>
              <a:gd name="connsiteY0-426" fmla="*/ 686 h 10202"/>
              <a:gd name="connsiteX1-427" fmla="*/ 5196 w 10182"/>
              <a:gd name="connsiteY1-428" fmla="*/ 355 h 10202"/>
              <a:gd name="connsiteX2-429" fmla="*/ 578 w 10182"/>
              <a:gd name="connsiteY2-430" fmla="*/ 803 h 10202"/>
              <a:gd name="connsiteX3-431" fmla="*/ 604 w 10182"/>
              <a:gd name="connsiteY3-432" fmla="*/ 9695 h 10202"/>
              <a:gd name="connsiteX4-433" fmla="*/ 5212 w 10182"/>
              <a:gd name="connsiteY4-434" fmla="*/ 10037 h 10202"/>
              <a:gd name="connsiteX5-435" fmla="*/ 9684 w 10182"/>
              <a:gd name="connsiteY5-436" fmla="*/ 9772 h 10202"/>
              <a:gd name="connsiteX6-437" fmla="*/ 10160 w 10182"/>
              <a:gd name="connsiteY6-438" fmla="*/ 5271 h 10202"/>
              <a:gd name="connsiteX7-439" fmla="*/ 9642 w 10182"/>
              <a:gd name="connsiteY7-440" fmla="*/ 686 h 10202"/>
              <a:gd name="connsiteX0-441" fmla="*/ 9642 w 10190"/>
              <a:gd name="connsiteY0-442" fmla="*/ 686 h 10164"/>
              <a:gd name="connsiteX1-443" fmla="*/ 5196 w 10190"/>
              <a:gd name="connsiteY1-444" fmla="*/ 355 h 10164"/>
              <a:gd name="connsiteX2-445" fmla="*/ 578 w 10190"/>
              <a:gd name="connsiteY2-446" fmla="*/ 803 h 10164"/>
              <a:gd name="connsiteX3-447" fmla="*/ 604 w 10190"/>
              <a:gd name="connsiteY3-448" fmla="*/ 9695 h 10164"/>
              <a:gd name="connsiteX4-449" fmla="*/ 5212 w 10190"/>
              <a:gd name="connsiteY4-450" fmla="*/ 10037 h 10164"/>
              <a:gd name="connsiteX5-451" fmla="*/ 9684 w 10190"/>
              <a:gd name="connsiteY5-452" fmla="*/ 9772 h 10164"/>
              <a:gd name="connsiteX6-453" fmla="*/ 10160 w 10190"/>
              <a:gd name="connsiteY6-454" fmla="*/ 5271 h 10164"/>
              <a:gd name="connsiteX7-455" fmla="*/ 9642 w 10190"/>
              <a:gd name="connsiteY7-456" fmla="*/ 686 h 10164"/>
              <a:gd name="connsiteX0-457" fmla="*/ 9642 w 10161"/>
              <a:gd name="connsiteY0-458" fmla="*/ 686 h 10164"/>
              <a:gd name="connsiteX1-459" fmla="*/ 5196 w 10161"/>
              <a:gd name="connsiteY1-460" fmla="*/ 355 h 10164"/>
              <a:gd name="connsiteX2-461" fmla="*/ 578 w 10161"/>
              <a:gd name="connsiteY2-462" fmla="*/ 803 h 10164"/>
              <a:gd name="connsiteX3-463" fmla="*/ 604 w 10161"/>
              <a:gd name="connsiteY3-464" fmla="*/ 9695 h 10164"/>
              <a:gd name="connsiteX4-465" fmla="*/ 5212 w 10161"/>
              <a:gd name="connsiteY4-466" fmla="*/ 10037 h 10164"/>
              <a:gd name="connsiteX5-467" fmla="*/ 9684 w 10161"/>
              <a:gd name="connsiteY5-468" fmla="*/ 9772 h 10164"/>
              <a:gd name="connsiteX6-469" fmla="*/ 10160 w 10161"/>
              <a:gd name="connsiteY6-470" fmla="*/ 5271 h 10164"/>
              <a:gd name="connsiteX7-471" fmla="*/ 9642 w 10161"/>
              <a:gd name="connsiteY7-472" fmla="*/ 686 h 10164"/>
              <a:gd name="connsiteX0-473" fmla="*/ 9625 w 10144"/>
              <a:gd name="connsiteY0-474" fmla="*/ 684 h 10149"/>
              <a:gd name="connsiteX1-475" fmla="*/ 5179 w 10144"/>
              <a:gd name="connsiteY1-476" fmla="*/ 353 h 10149"/>
              <a:gd name="connsiteX2-477" fmla="*/ 561 w 10144"/>
              <a:gd name="connsiteY2-478" fmla="*/ 801 h 10149"/>
              <a:gd name="connsiteX3-479" fmla="*/ 620 w 10144"/>
              <a:gd name="connsiteY3-480" fmla="*/ 9668 h 10149"/>
              <a:gd name="connsiteX4-481" fmla="*/ 5195 w 10144"/>
              <a:gd name="connsiteY4-482" fmla="*/ 10035 h 10149"/>
              <a:gd name="connsiteX5-483" fmla="*/ 9667 w 10144"/>
              <a:gd name="connsiteY5-484" fmla="*/ 9770 h 10149"/>
              <a:gd name="connsiteX6-485" fmla="*/ 10143 w 10144"/>
              <a:gd name="connsiteY6-486" fmla="*/ 5269 h 10149"/>
              <a:gd name="connsiteX7-487" fmla="*/ 9625 w 10144"/>
              <a:gd name="connsiteY7-488" fmla="*/ 684 h 10149"/>
              <a:gd name="connsiteX0-489" fmla="*/ 9625 w 10144"/>
              <a:gd name="connsiteY0-490" fmla="*/ 684 h 10122"/>
              <a:gd name="connsiteX1-491" fmla="*/ 5179 w 10144"/>
              <a:gd name="connsiteY1-492" fmla="*/ 353 h 10122"/>
              <a:gd name="connsiteX2-493" fmla="*/ 561 w 10144"/>
              <a:gd name="connsiteY2-494" fmla="*/ 801 h 10122"/>
              <a:gd name="connsiteX3-495" fmla="*/ 620 w 10144"/>
              <a:gd name="connsiteY3-496" fmla="*/ 9668 h 10122"/>
              <a:gd name="connsiteX4-497" fmla="*/ 5195 w 10144"/>
              <a:gd name="connsiteY4-498" fmla="*/ 10035 h 10122"/>
              <a:gd name="connsiteX5-499" fmla="*/ 9667 w 10144"/>
              <a:gd name="connsiteY5-500" fmla="*/ 9770 h 10122"/>
              <a:gd name="connsiteX6-501" fmla="*/ 10143 w 10144"/>
              <a:gd name="connsiteY6-502" fmla="*/ 5269 h 10122"/>
              <a:gd name="connsiteX7-503" fmla="*/ 9625 w 10144"/>
              <a:gd name="connsiteY7-504" fmla="*/ 684 h 10122"/>
              <a:gd name="connsiteX0-505" fmla="*/ 9601 w 10120"/>
              <a:gd name="connsiteY0-506" fmla="*/ 684 h 10446"/>
              <a:gd name="connsiteX1-507" fmla="*/ 5155 w 10120"/>
              <a:gd name="connsiteY1-508" fmla="*/ 353 h 10446"/>
              <a:gd name="connsiteX2-509" fmla="*/ 553 w 10120"/>
              <a:gd name="connsiteY2-510" fmla="*/ 801 h 10446"/>
              <a:gd name="connsiteX3-511" fmla="*/ 596 w 10120"/>
              <a:gd name="connsiteY3-512" fmla="*/ 9668 h 10446"/>
              <a:gd name="connsiteX4-513" fmla="*/ 5171 w 10120"/>
              <a:gd name="connsiteY4-514" fmla="*/ 10035 h 10446"/>
              <a:gd name="connsiteX5-515" fmla="*/ 9643 w 10120"/>
              <a:gd name="connsiteY5-516" fmla="*/ 9770 h 10446"/>
              <a:gd name="connsiteX6-517" fmla="*/ 10119 w 10120"/>
              <a:gd name="connsiteY6-518" fmla="*/ 5269 h 10446"/>
              <a:gd name="connsiteX7-519" fmla="*/ 9601 w 10120"/>
              <a:gd name="connsiteY7-520" fmla="*/ 684 h 10446"/>
              <a:gd name="connsiteX0-521" fmla="*/ 9599 w 10118"/>
              <a:gd name="connsiteY0-522" fmla="*/ 430 h 9905"/>
              <a:gd name="connsiteX1-523" fmla="*/ 5153 w 10118"/>
              <a:gd name="connsiteY1-524" fmla="*/ 99 h 9905"/>
              <a:gd name="connsiteX2-525" fmla="*/ 551 w 10118"/>
              <a:gd name="connsiteY2-526" fmla="*/ 547 h 9905"/>
              <a:gd name="connsiteX3-527" fmla="*/ 89 w 10118"/>
              <a:gd name="connsiteY3-528" fmla="*/ 4589 h 9905"/>
              <a:gd name="connsiteX4-529" fmla="*/ 594 w 10118"/>
              <a:gd name="connsiteY4-530" fmla="*/ 9414 h 9905"/>
              <a:gd name="connsiteX5-531" fmla="*/ 5169 w 10118"/>
              <a:gd name="connsiteY5-532" fmla="*/ 9781 h 9905"/>
              <a:gd name="connsiteX6-533" fmla="*/ 9641 w 10118"/>
              <a:gd name="connsiteY6-534" fmla="*/ 9516 h 9905"/>
              <a:gd name="connsiteX7-535" fmla="*/ 10117 w 10118"/>
              <a:gd name="connsiteY7-536" fmla="*/ 5015 h 9905"/>
              <a:gd name="connsiteX8" fmla="*/ 9599 w 10118"/>
              <a:gd name="connsiteY8" fmla="*/ 430 h 9905"/>
              <a:gd name="connsiteX0-537" fmla="*/ 9464 w 9977"/>
              <a:gd name="connsiteY0-538" fmla="*/ 434 h 10000"/>
              <a:gd name="connsiteX1-539" fmla="*/ 5070 w 9977"/>
              <a:gd name="connsiteY1-540" fmla="*/ 100 h 10000"/>
              <a:gd name="connsiteX2-541" fmla="*/ 522 w 9977"/>
              <a:gd name="connsiteY2-542" fmla="*/ 552 h 10000"/>
              <a:gd name="connsiteX3-543" fmla="*/ 65 w 9977"/>
              <a:gd name="connsiteY3-544" fmla="*/ 4633 h 10000"/>
              <a:gd name="connsiteX4-545" fmla="*/ 564 w 9977"/>
              <a:gd name="connsiteY4-546" fmla="*/ 9504 h 10000"/>
              <a:gd name="connsiteX5-547" fmla="*/ 5086 w 9977"/>
              <a:gd name="connsiteY5-548" fmla="*/ 9875 h 10000"/>
              <a:gd name="connsiteX6-549" fmla="*/ 9506 w 9977"/>
              <a:gd name="connsiteY6-550" fmla="*/ 9607 h 10000"/>
              <a:gd name="connsiteX7-551" fmla="*/ 9976 w 9977"/>
              <a:gd name="connsiteY7-552" fmla="*/ 5063 h 10000"/>
              <a:gd name="connsiteX8-553" fmla="*/ 9464 w 9977"/>
              <a:gd name="connsiteY8-554" fmla="*/ 434 h 10000"/>
              <a:gd name="connsiteX0-555" fmla="*/ 9486 w 10000"/>
              <a:gd name="connsiteY0-556" fmla="*/ 436 h 10002"/>
              <a:gd name="connsiteX1-557" fmla="*/ 5082 w 10000"/>
              <a:gd name="connsiteY1-558" fmla="*/ 102 h 10002"/>
              <a:gd name="connsiteX2-559" fmla="*/ 572 w 10000"/>
              <a:gd name="connsiteY2-560" fmla="*/ 377 h 10002"/>
              <a:gd name="connsiteX3-561" fmla="*/ 65 w 10000"/>
              <a:gd name="connsiteY3-562" fmla="*/ 4635 h 10002"/>
              <a:gd name="connsiteX4-563" fmla="*/ 565 w 10000"/>
              <a:gd name="connsiteY4-564" fmla="*/ 9506 h 10002"/>
              <a:gd name="connsiteX5-565" fmla="*/ 5098 w 10000"/>
              <a:gd name="connsiteY5-566" fmla="*/ 9877 h 10002"/>
              <a:gd name="connsiteX6-567" fmla="*/ 9528 w 10000"/>
              <a:gd name="connsiteY6-568" fmla="*/ 9609 h 10002"/>
              <a:gd name="connsiteX7-569" fmla="*/ 9999 w 10000"/>
              <a:gd name="connsiteY7-570" fmla="*/ 5065 h 10002"/>
              <a:gd name="connsiteX8-571" fmla="*/ 9486 w 10000"/>
              <a:gd name="connsiteY8-572" fmla="*/ 436 h 10002"/>
              <a:gd name="connsiteX0-573" fmla="*/ 9422 w 9936"/>
              <a:gd name="connsiteY0-574" fmla="*/ 436 h 9996"/>
              <a:gd name="connsiteX1-575" fmla="*/ 5018 w 9936"/>
              <a:gd name="connsiteY1-576" fmla="*/ 102 h 9996"/>
              <a:gd name="connsiteX2-577" fmla="*/ 508 w 9936"/>
              <a:gd name="connsiteY2-578" fmla="*/ 377 h 9996"/>
              <a:gd name="connsiteX3-579" fmla="*/ 1 w 9936"/>
              <a:gd name="connsiteY3-580" fmla="*/ 4635 h 9996"/>
              <a:gd name="connsiteX4-581" fmla="*/ 501 w 9936"/>
              <a:gd name="connsiteY4-582" fmla="*/ 9506 h 9996"/>
              <a:gd name="connsiteX5-583" fmla="*/ 5034 w 9936"/>
              <a:gd name="connsiteY5-584" fmla="*/ 9877 h 9996"/>
              <a:gd name="connsiteX6-585" fmla="*/ 9464 w 9936"/>
              <a:gd name="connsiteY6-586" fmla="*/ 9609 h 9996"/>
              <a:gd name="connsiteX7-587" fmla="*/ 9935 w 9936"/>
              <a:gd name="connsiteY7-588" fmla="*/ 5065 h 9996"/>
              <a:gd name="connsiteX8-589" fmla="*/ 9422 w 9936"/>
              <a:gd name="connsiteY8-590" fmla="*/ 436 h 9996"/>
              <a:gd name="connsiteX0-591" fmla="*/ 9483 w 9971"/>
              <a:gd name="connsiteY0-592" fmla="*/ 436 h 10000"/>
              <a:gd name="connsiteX1-593" fmla="*/ 5050 w 9971"/>
              <a:gd name="connsiteY1-594" fmla="*/ 102 h 10000"/>
              <a:gd name="connsiteX2-595" fmla="*/ 511 w 9971"/>
              <a:gd name="connsiteY2-596" fmla="*/ 377 h 10000"/>
              <a:gd name="connsiteX3-597" fmla="*/ 1 w 9971"/>
              <a:gd name="connsiteY3-598" fmla="*/ 4637 h 10000"/>
              <a:gd name="connsiteX4-599" fmla="*/ 504 w 9971"/>
              <a:gd name="connsiteY4-600" fmla="*/ 9510 h 10000"/>
              <a:gd name="connsiteX5-601" fmla="*/ 5066 w 9971"/>
              <a:gd name="connsiteY5-602" fmla="*/ 9881 h 10000"/>
              <a:gd name="connsiteX6-603" fmla="*/ 9525 w 9971"/>
              <a:gd name="connsiteY6-604" fmla="*/ 9613 h 10000"/>
              <a:gd name="connsiteX7-605" fmla="*/ 9968 w 9971"/>
              <a:gd name="connsiteY7-606" fmla="*/ 5067 h 10000"/>
              <a:gd name="connsiteX8-607" fmla="*/ 9483 w 9971"/>
              <a:gd name="connsiteY8-608" fmla="*/ 436 h 10000"/>
              <a:gd name="connsiteX0-609" fmla="*/ 9511 w 9999"/>
              <a:gd name="connsiteY0-610" fmla="*/ 436 h 10012"/>
              <a:gd name="connsiteX1-611" fmla="*/ 5065 w 9999"/>
              <a:gd name="connsiteY1-612" fmla="*/ 102 h 10012"/>
              <a:gd name="connsiteX2-613" fmla="*/ 512 w 9999"/>
              <a:gd name="connsiteY2-614" fmla="*/ 377 h 10012"/>
              <a:gd name="connsiteX3-615" fmla="*/ 1 w 9999"/>
              <a:gd name="connsiteY3-616" fmla="*/ 4637 h 10012"/>
              <a:gd name="connsiteX4-617" fmla="*/ 505 w 9999"/>
              <a:gd name="connsiteY4-618" fmla="*/ 9510 h 10012"/>
              <a:gd name="connsiteX5-619" fmla="*/ 5081 w 9999"/>
              <a:gd name="connsiteY5-620" fmla="*/ 9881 h 10012"/>
              <a:gd name="connsiteX6-621" fmla="*/ 9522 w 9999"/>
              <a:gd name="connsiteY6-622" fmla="*/ 9637 h 10012"/>
              <a:gd name="connsiteX7-623" fmla="*/ 9997 w 9999"/>
              <a:gd name="connsiteY7-624" fmla="*/ 5067 h 10012"/>
              <a:gd name="connsiteX8-625" fmla="*/ 9511 w 9999"/>
              <a:gd name="connsiteY8-626" fmla="*/ 436 h 10012"/>
              <a:gd name="connsiteX0-627" fmla="*/ 9512 w 10003"/>
              <a:gd name="connsiteY0-628" fmla="*/ 435 h 10000"/>
              <a:gd name="connsiteX1-629" fmla="*/ 5066 w 10003"/>
              <a:gd name="connsiteY1-630" fmla="*/ 102 h 10000"/>
              <a:gd name="connsiteX2-631" fmla="*/ 512 w 10003"/>
              <a:gd name="connsiteY2-632" fmla="*/ 377 h 10000"/>
              <a:gd name="connsiteX3-633" fmla="*/ 1 w 10003"/>
              <a:gd name="connsiteY3-634" fmla="*/ 4631 h 10000"/>
              <a:gd name="connsiteX4-635" fmla="*/ 505 w 10003"/>
              <a:gd name="connsiteY4-636" fmla="*/ 9499 h 10000"/>
              <a:gd name="connsiteX5-637" fmla="*/ 5082 w 10003"/>
              <a:gd name="connsiteY5-638" fmla="*/ 9869 h 10000"/>
              <a:gd name="connsiteX6-639" fmla="*/ 9523 w 10003"/>
              <a:gd name="connsiteY6-640" fmla="*/ 9625 h 10000"/>
              <a:gd name="connsiteX7-641" fmla="*/ 9998 w 10003"/>
              <a:gd name="connsiteY7-642" fmla="*/ 5061 h 10000"/>
              <a:gd name="connsiteX8-643" fmla="*/ 9512 w 10003"/>
              <a:gd name="connsiteY8-644" fmla="*/ 435 h 10000"/>
              <a:gd name="connsiteX0-645" fmla="*/ 9512 w 10003"/>
              <a:gd name="connsiteY0-646" fmla="*/ 435 h 10000"/>
              <a:gd name="connsiteX1-647" fmla="*/ 5066 w 10003"/>
              <a:gd name="connsiteY1-648" fmla="*/ 102 h 10000"/>
              <a:gd name="connsiteX2-649" fmla="*/ 512 w 10003"/>
              <a:gd name="connsiteY2-650" fmla="*/ 377 h 10000"/>
              <a:gd name="connsiteX3-651" fmla="*/ 1 w 10003"/>
              <a:gd name="connsiteY3-652" fmla="*/ 4631 h 10000"/>
              <a:gd name="connsiteX4-653" fmla="*/ 505 w 10003"/>
              <a:gd name="connsiteY4-654" fmla="*/ 9499 h 10000"/>
              <a:gd name="connsiteX5-655" fmla="*/ 5082 w 10003"/>
              <a:gd name="connsiteY5-656" fmla="*/ 9869 h 10000"/>
              <a:gd name="connsiteX6-657" fmla="*/ 9523 w 10003"/>
              <a:gd name="connsiteY6-658" fmla="*/ 9625 h 10000"/>
              <a:gd name="connsiteX7-659" fmla="*/ 9998 w 10003"/>
              <a:gd name="connsiteY7-660" fmla="*/ 5061 h 10000"/>
              <a:gd name="connsiteX8-661" fmla="*/ 9512 w 10003"/>
              <a:gd name="connsiteY8-662" fmla="*/ 435 h 10000"/>
              <a:gd name="connsiteX0-663" fmla="*/ 9577 w 10068"/>
              <a:gd name="connsiteY0-664" fmla="*/ 435 h 9994"/>
              <a:gd name="connsiteX1-665" fmla="*/ 5131 w 10068"/>
              <a:gd name="connsiteY1-666" fmla="*/ 102 h 9994"/>
              <a:gd name="connsiteX2-667" fmla="*/ 577 w 10068"/>
              <a:gd name="connsiteY2-668" fmla="*/ 377 h 9994"/>
              <a:gd name="connsiteX3-669" fmla="*/ 66 w 10068"/>
              <a:gd name="connsiteY3-670" fmla="*/ 4631 h 9994"/>
              <a:gd name="connsiteX4-671" fmla="*/ 570 w 10068"/>
              <a:gd name="connsiteY4-672" fmla="*/ 9499 h 9994"/>
              <a:gd name="connsiteX5-673" fmla="*/ 5162 w 10068"/>
              <a:gd name="connsiteY5-674" fmla="*/ 9845 h 9994"/>
              <a:gd name="connsiteX6-675" fmla="*/ 9588 w 10068"/>
              <a:gd name="connsiteY6-676" fmla="*/ 9625 h 9994"/>
              <a:gd name="connsiteX7-677" fmla="*/ 10063 w 10068"/>
              <a:gd name="connsiteY7-678" fmla="*/ 5061 h 9994"/>
              <a:gd name="connsiteX8-679" fmla="*/ 9577 w 10068"/>
              <a:gd name="connsiteY8-680" fmla="*/ 435 h 9994"/>
              <a:gd name="connsiteX0-681" fmla="*/ 9447 w 9935"/>
              <a:gd name="connsiteY0-682" fmla="*/ 435 h 10084"/>
              <a:gd name="connsiteX1-683" fmla="*/ 5031 w 9935"/>
              <a:gd name="connsiteY1-684" fmla="*/ 102 h 10084"/>
              <a:gd name="connsiteX2-685" fmla="*/ 508 w 9935"/>
              <a:gd name="connsiteY2-686" fmla="*/ 377 h 10084"/>
              <a:gd name="connsiteX3-687" fmla="*/ 1 w 9935"/>
              <a:gd name="connsiteY3-688" fmla="*/ 4634 h 10084"/>
              <a:gd name="connsiteX4-689" fmla="*/ 501 w 9935"/>
              <a:gd name="connsiteY4-690" fmla="*/ 9505 h 10084"/>
              <a:gd name="connsiteX5-691" fmla="*/ 5062 w 9935"/>
              <a:gd name="connsiteY5-692" fmla="*/ 9851 h 10084"/>
              <a:gd name="connsiteX6-693" fmla="*/ 9458 w 9935"/>
              <a:gd name="connsiteY6-694" fmla="*/ 9631 h 10084"/>
              <a:gd name="connsiteX7-695" fmla="*/ 9930 w 9935"/>
              <a:gd name="connsiteY7-696" fmla="*/ 5064 h 10084"/>
              <a:gd name="connsiteX8-697" fmla="*/ 9447 w 9935"/>
              <a:gd name="connsiteY8-698" fmla="*/ 435 h 10084"/>
              <a:gd name="connsiteX0-699" fmla="*/ 9509 w 10000"/>
              <a:gd name="connsiteY0-700" fmla="*/ 431 h 10000"/>
              <a:gd name="connsiteX1-701" fmla="*/ 5064 w 10000"/>
              <a:gd name="connsiteY1-702" fmla="*/ 101 h 10000"/>
              <a:gd name="connsiteX2-703" fmla="*/ 511 w 10000"/>
              <a:gd name="connsiteY2-704" fmla="*/ 374 h 10000"/>
              <a:gd name="connsiteX3-705" fmla="*/ 1 w 10000"/>
              <a:gd name="connsiteY3-706" fmla="*/ 4595 h 10000"/>
              <a:gd name="connsiteX4-707" fmla="*/ 504 w 10000"/>
              <a:gd name="connsiteY4-708" fmla="*/ 9426 h 10000"/>
              <a:gd name="connsiteX5-709" fmla="*/ 5095 w 10000"/>
              <a:gd name="connsiteY5-710" fmla="*/ 9769 h 10000"/>
              <a:gd name="connsiteX6-711" fmla="*/ 9520 w 10000"/>
              <a:gd name="connsiteY6-712" fmla="*/ 9551 h 10000"/>
              <a:gd name="connsiteX7-713" fmla="*/ 9995 w 10000"/>
              <a:gd name="connsiteY7-714" fmla="*/ 5022 h 10000"/>
              <a:gd name="connsiteX8-715" fmla="*/ 9509 w 10000"/>
              <a:gd name="connsiteY8-716" fmla="*/ 431 h 10000"/>
              <a:gd name="connsiteX0-717" fmla="*/ 9509 w 10000"/>
              <a:gd name="connsiteY0-718" fmla="*/ 431 h 9855"/>
              <a:gd name="connsiteX1-719" fmla="*/ 5064 w 10000"/>
              <a:gd name="connsiteY1-720" fmla="*/ 101 h 9855"/>
              <a:gd name="connsiteX2-721" fmla="*/ 511 w 10000"/>
              <a:gd name="connsiteY2-722" fmla="*/ 374 h 9855"/>
              <a:gd name="connsiteX3-723" fmla="*/ 1 w 10000"/>
              <a:gd name="connsiteY3-724" fmla="*/ 4595 h 9855"/>
              <a:gd name="connsiteX4-725" fmla="*/ 504 w 10000"/>
              <a:gd name="connsiteY4-726" fmla="*/ 9426 h 9855"/>
              <a:gd name="connsiteX5-727" fmla="*/ 5095 w 10000"/>
              <a:gd name="connsiteY5-728" fmla="*/ 9769 h 9855"/>
              <a:gd name="connsiteX6-729" fmla="*/ 9520 w 10000"/>
              <a:gd name="connsiteY6-730" fmla="*/ 9551 h 9855"/>
              <a:gd name="connsiteX7-731" fmla="*/ 9995 w 10000"/>
              <a:gd name="connsiteY7-732" fmla="*/ 5022 h 9855"/>
              <a:gd name="connsiteX8-733" fmla="*/ 9509 w 10000"/>
              <a:gd name="connsiteY8-734" fmla="*/ 431 h 9855"/>
              <a:gd name="connsiteX0-735" fmla="*/ 9509 w 10000"/>
              <a:gd name="connsiteY0-736" fmla="*/ 437 h 10097"/>
              <a:gd name="connsiteX1-737" fmla="*/ 5064 w 10000"/>
              <a:gd name="connsiteY1-738" fmla="*/ 102 h 10097"/>
              <a:gd name="connsiteX2-739" fmla="*/ 511 w 10000"/>
              <a:gd name="connsiteY2-740" fmla="*/ 380 h 10097"/>
              <a:gd name="connsiteX3-741" fmla="*/ 1 w 10000"/>
              <a:gd name="connsiteY3-742" fmla="*/ 4663 h 10097"/>
              <a:gd name="connsiteX4-743" fmla="*/ 504 w 10000"/>
              <a:gd name="connsiteY4-744" fmla="*/ 9565 h 10097"/>
              <a:gd name="connsiteX5-745" fmla="*/ 5095 w 10000"/>
              <a:gd name="connsiteY5-746" fmla="*/ 9913 h 10097"/>
              <a:gd name="connsiteX6-747" fmla="*/ 9520 w 10000"/>
              <a:gd name="connsiteY6-748" fmla="*/ 9692 h 10097"/>
              <a:gd name="connsiteX7-749" fmla="*/ 9995 w 10000"/>
              <a:gd name="connsiteY7-750" fmla="*/ 5096 h 10097"/>
              <a:gd name="connsiteX8-751" fmla="*/ 9509 w 10000"/>
              <a:gd name="connsiteY8-752" fmla="*/ 437 h 10097"/>
              <a:gd name="connsiteX0-753" fmla="*/ 9518 w 10009"/>
              <a:gd name="connsiteY0-754" fmla="*/ 437 h 10052"/>
              <a:gd name="connsiteX1-755" fmla="*/ 5073 w 10009"/>
              <a:gd name="connsiteY1-756" fmla="*/ 102 h 10052"/>
              <a:gd name="connsiteX2-757" fmla="*/ 520 w 10009"/>
              <a:gd name="connsiteY2-758" fmla="*/ 380 h 10052"/>
              <a:gd name="connsiteX3-759" fmla="*/ 10 w 10009"/>
              <a:gd name="connsiteY3-760" fmla="*/ 4663 h 10052"/>
              <a:gd name="connsiteX4-761" fmla="*/ 391 w 10009"/>
              <a:gd name="connsiteY4-762" fmla="*/ 9493 h 10052"/>
              <a:gd name="connsiteX5-763" fmla="*/ 5104 w 10009"/>
              <a:gd name="connsiteY5-764" fmla="*/ 9913 h 10052"/>
              <a:gd name="connsiteX6-765" fmla="*/ 9529 w 10009"/>
              <a:gd name="connsiteY6-766" fmla="*/ 9692 h 10052"/>
              <a:gd name="connsiteX7-767" fmla="*/ 10004 w 10009"/>
              <a:gd name="connsiteY7-768" fmla="*/ 5096 h 10052"/>
              <a:gd name="connsiteX8-769" fmla="*/ 9518 w 10009"/>
              <a:gd name="connsiteY8-770" fmla="*/ 437 h 10052"/>
              <a:gd name="connsiteX0-771" fmla="*/ 9518 w 10009"/>
              <a:gd name="connsiteY0-772" fmla="*/ 437 h 10052"/>
              <a:gd name="connsiteX1-773" fmla="*/ 5073 w 10009"/>
              <a:gd name="connsiteY1-774" fmla="*/ 102 h 10052"/>
              <a:gd name="connsiteX2-775" fmla="*/ 520 w 10009"/>
              <a:gd name="connsiteY2-776" fmla="*/ 380 h 10052"/>
              <a:gd name="connsiteX3-777" fmla="*/ 10 w 10009"/>
              <a:gd name="connsiteY3-778" fmla="*/ 4663 h 10052"/>
              <a:gd name="connsiteX4-779" fmla="*/ 391 w 10009"/>
              <a:gd name="connsiteY4-780" fmla="*/ 9493 h 10052"/>
              <a:gd name="connsiteX5-781" fmla="*/ 5104 w 10009"/>
              <a:gd name="connsiteY5-782" fmla="*/ 9913 h 10052"/>
              <a:gd name="connsiteX6-783" fmla="*/ 9529 w 10009"/>
              <a:gd name="connsiteY6-784" fmla="*/ 9692 h 10052"/>
              <a:gd name="connsiteX7-785" fmla="*/ 10004 w 10009"/>
              <a:gd name="connsiteY7-786" fmla="*/ 5096 h 10052"/>
              <a:gd name="connsiteX8-787" fmla="*/ 9518 w 10009"/>
              <a:gd name="connsiteY8-788" fmla="*/ 437 h 10052"/>
              <a:gd name="connsiteX0-789" fmla="*/ 9518 w 10009"/>
              <a:gd name="connsiteY0-790" fmla="*/ 437 h 10052"/>
              <a:gd name="connsiteX1-791" fmla="*/ 5073 w 10009"/>
              <a:gd name="connsiteY1-792" fmla="*/ 102 h 10052"/>
              <a:gd name="connsiteX2-793" fmla="*/ 520 w 10009"/>
              <a:gd name="connsiteY2-794" fmla="*/ 380 h 10052"/>
              <a:gd name="connsiteX3-795" fmla="*/ 10 w 10009"/>
              <a:gd name="connsiteY3-796" fmla="*/ 4663 h 10052"/>
              <a:gd name="connsiteX4-797" fmla="*/ 391 w 10009"/>
              <a:gd name="connsiteY4-798" fmla="*/ 9493 h 10052"/>
              <a:gd name="connsiteX5-799" fmla="*/ 5104 w 10009"/>
              <a:gd name="connsiteY5-800" fmla="*/ 9913 h 10052"/>
              <a:gd name="connsiteX6-801" fmla="*/ 9529 w 10009"/>
              <a:gd name="connsiteY6-802" fmla="*/ 9692 h 10052"/>
              <a:gd name="connsiteX7-803" fmla="*/ 10004 w 10009"/>
              <a:gd name="connsiteY7-804" fmla="*/ 5096 h 10052"/>
              <a:gd name="connsiteX8-805" fmla="*/ 9518 w 10009"/>
              <a:gd name="connsiteY8-806" fmla="*/ 437 h 10052"/>
              <a:gd name="connsiteX0-807" fmla="*/ 9518 w 10009"/>
              <a:gd name="connsiteY0-808" fmla="*/ 484 h 10099"/>
              <a:gd name="connsiteX1-809" fmla="*/ 5073 w 10009"/>
              <a:gd name="connsiteY1-810" fmla="*/ 149 h 10099"/>
              <a:gd name="connsiteX2-811" fmla="*/ 520 w 10009"/>
              <a:gd name="connsiteY2-812" fmla="*/ 355 h 10099"/>
              <a:gd name="connsiteX3-813" fmla="*/ 10 w 10009"/>
              <a:gd name="connsiteY3-814" fmla="*/ 4710 h 10099"/>
              <a:gd name="connsiteX4-815" fmla="*/ 391 w 10009"/>
              <a:gd name="connsiteY4-816" fmla="*/ 9540 h 10099"/>
              <a:gd name="connsiteX5-817" fmla="*/ 5104 w 10009"/>
              <a:gd name="connsiteY5-818" fmla="*/ 9960 h 10099"/>
              <a:gd name="connsiteX6-819" fmla="*/ 9529 w 10009"/>
              <a:gd name="connsiteY6-820" fmla="*/ 9739 h 10099"/>
              <a:gd name="connsiteX7-821" fmla="*/ 10004 w 10009"/>
              <a:gd name="connsiteY7-822" fmla="*/ 5143 h 10099"/>
              <a:gd name="connsiteX8-823" fmla="*/ 9518 w 10009"/>
              <a:gd name="connsiteY8-824" fmla="*/ 484 h 10099"/>
              <a:gd name="connsiteX0-825" fmla="*/ 9518 w 10009"/>
              <a:gd name="connsiteY0-826" fmla="*/ 436 h 10051"/>
              <a:gd name="connsiteX1-827" fmla="*/ 5073 w 10009"/>
              <a:gd name="connsiteY1-828" fmla="*/ 101 h 10051"/>
              <a:gd name="connsiteX2-829" fmla="*/ 520 w 10009"/>
              <a:gd name="connsiteY2-830" fmla="*/ 307 h 10051"/>
              <a:gd name="connsiteX3-831" fmla="*/ 10 w 10009"/>
              <a:gd name="connsiteY3-832" fmla="*/ 4662 h 10051"/>
              <a:gd name="connsiteX4-833" fmla="*/ 391 w 10009"/>
              <a:gd name="connsiteY4-834" fmla="*/ 9492 h 10051"/>
              <a:gd name="connsiteX5-835" fmla="*/ 5104 w 10009"/>
              <a:gd name="connsiteY5-836" fmla="*/ 9912 h 10051"/>
              <a:gd name="connsiteX6-837" fmla="*/ 9529 w 10009"/>
              <a:gd name="connsiteY6-838" fmla="*/ 9691 h 10051"/>
              <a:gd name="connsiteX7-839" fmla="*/ 10004 w 10009"/>
              <a:gd name="connsiteY7-840" fmla="*/ 5095 h 10051"/>
              <a:gd name="connsiteX8-841" fmla="*/ 9518 w 10009"/>
              <a:gd name="connsiteY8-842" fmla="*/ 436 h 10051"/>
              <a:gd name="connsiteX0-843" fmla="*/ 9646 w 10137"/>
              <a:gd name="connsiteY0-844" fmla="*/ 436 h 10051"/>
              <a:gd name="connsiteX1-845" fmla="*/ 5201 w 10137"/>
              <a:gd name="connsiteY1-846" fmla="*/ 101 h 10051"/>
              <a:gd name="connsiteX2-847" fmla="*/ 648 w 10137"/>
              <a:gd name="connsiteY2-848" fmla="*/ 307 h 10051"/>
              <a:gd name="connsiteX3-849" fmla="*/ 2 w 10137"/>
              <a:gd name="connsiteY3-850" fmla="*/ 4855 h 10051"/>
              <a:gd name="connsiteX4-851" fmla="*/ 519 w 10137"/>
              <a:gd name="connsiteY4-852" fmla="*/ 9492 h 10051"/>
              <a:gd name="connsiteX5-853" fmla="*/ 5232 w 10137"/>
              <a:gd name="connsiteY5-854" fmla="*/ 9912 h 10051"/>
              <a:gd name="connsiteX6-855" fmla="*/ 9657 w 10137"/>
              <a:gd name="connsiteY6-856" fmla="*/ 9691 h 10051"/>
              <a:gd name="connsiteX7-857" fmla="*/ 10132 w 10137"/>
              <a:gd name="connsiteY7-858" fmla="*/ 5095 h 10051"/>
              <a:gd name="connsiteX8-859" fmla="*/ 9646 w 10137"/>
              <a:gd name="connsiteY8-860" fmla="*/ 436 h 10051"/>
              <a:gd name="connsiteX0-861" fmla="*/ 9647 w 10138"/>
              <a:gd name="connsiteY0-862" fmla="*/ 436 h 10051"/>
              <a:gd name="connsiteX1-863" fmla="*/ 5202 w 10138"/>
              <a:gd name="connsiteY1-864" fmla="*/ 101 h 10051"/>
              <a:gd name="connsiteX2-865" fmla="*/ 479 w 10138"/>
              <a:gd name="connsiteY2-866" fmla="*/ 350 h 10051"/>
              <a:gd name="connsiteX3-867" fmla="*/ 3 w 10138"/>
              <a:gd name="connsiteY3-868" fmla="*/ 4855 h 10051"/>
              <a:gd name="connsiteX4-869" fmla="*/ 520 w 10138"/>
              <a:gd name="connsiteY4-870" fmla="*/ 9492 h 10051"/>
              <a:gd name="connsiteX5-871" fmla="*/ 5233 w 10138"/>
              <a:gd name="connsiteY5-872" fmla="*/ 9912 h 10051"/>
              <a:gd name="connsiteX6-873" fmla="*/ 9658 w 10138"/>
              <a:gd name="connsiteY6-874" fmla="*/ 9691 h 10051"/>
              <a:gd name="connsiteX7-875" fmla="*/ 10133 w 10138"/>
              <a:gd name="connsiteY7-876" fmla="*/ 5095 h 10051"/>
              <a:gd name="connsiteX8-877" fmla="*/ 9647 w 10138"/>
              <a:gd name="connsiteY8-878" fmla="*/ 436 h 10051"/>
              <a:gd name="connsiteX0-879" fmla="*/ 9647 w 10138"/>
              <a:gd name="connsiteY0-880" fmla="*/ 444 h 10059"/>
              <a:gd name="connsiteX1-881" fmla="*/ 5202 w 10138"/>
              <a:gd name="connsiteY1-882" fmla="*/ 109 h 10059"/>
              <a:gd name="connsiteX2-883" fmla="*/ 479 w 10138"/>
              <a:gd name="connsiteY2-884" fmla="*/ 358 h 10059"/>
              <a:gd name="connsiteX3-885" fmla="*/ 3 w 10138"/>
              <a:gd name="connsiteY3-886" fmla="*/ 4863 h 10059"/>
              <a:gd name="connsiteX4-887" fmla="*/ 520 w 10138"/>
              <a:gd name="connsiteY4-888" fmla="*/ 9500 h 10059"/>
              <a:gd name="connsiteX5-889" fmla="*/ 5233 w 10138"/>
              <a:gd name="connsiteY5-890" fmla="*/ 9920 h 10059"/>
              <a:gd name="connsiteX6-891" fmla="*/ 9658 w 10138"/>
              <a:gd name="connsiteY6-892" fmla="*/ 9699 h 10059"/>
              <a:gd name="connsiteX7-893" fmla="*/ 10133 w 10138"/>
              <a:gd name="connsiteY7-894" fmla="*/ 5103 h 10059"/>
              <a:gd name="connsiteX8-895" fmla="*/ 9647 w 10138"/>
              <a:gd name="connsiteY8-896" fmla="*/ 444 h 10059"/>
              <a:gd name="connsiteX0-897" fmla="*/ 9647 w 10138"/>
              <a:gd name="connsiteY0-898" fmla="*/ 444 h 10059"/>
              <a:gd name="connsiteX1-899" fmla="*/ 5202 w 10138"/>
              <a:gd name="connsiteY1-900" fmla="*/ 109 h 10059"/>
              <a:gd name="connsiteX2-901" fmla="*/ 479 w 10138"/>
              <a:gd name="connsiteY2-902" fmla="*/ 358 h 10059"/>
              <a:gd name="connsiteX3-903" fmla="*/ 3 w 10138"/>
              <a:gd name="connsiteY3-904" fmla="*/ 4863 h 10059"/>
              <a:gd name="connsiteX4-905" fmla="*/ 520 w 10138"/>
              <a:gd name="connsiteY4-906" fmla="*/ 9500 h 10059"/>
              <a:gd name="connsiteX5-907" fmla="*/ 5233 w 10138"/>
              <a:gd name="connsiteY5-908" fmla="*/ 9920 h 10059"/>
              <a:gd name="connsiteX6-909" fmla="*/ 9658 w 10138"/>
              <a:gd name="connsiteY6-910" fmla="*/ 9699 h 10059"/>
              <a:gd name="connsiteX7-911" fmla="*/ 10133 w 10138"/>
              <a:gd name="connsiteY7-912" fmla="*/ 5103 h 10059"/>
              <a:gd name="connsiteX8-913" fmla="*/ 9647 w 10138"/>
              <a:gd name="connsiteY8-914" fmla="*/ 444 h 10059"/>
              <a:gd name="connsiteX0-915" fmla="*/ 9647 w 10138"/>
              <a:gd name="connsiteY0-916" fmla="*/ 489 h 10104"/>
              <a:gd name="connsiteX1-917" fmla="*/ 4976 w 10138"/>
              <a:gd name="connsiteY1-918" fmla="*/ 47 h 10104"/>
              <a:gd name="connsiteX2-919" fmla="*/ 479 w 10138"/>
              <a:gd name="connsiteY2-920" fmla="*/ 403 h 10104"/>
              <a:gd name="connsiteX3-921" fmla="*/ 3 w 10138"/>
              <a:gd name="connsiteY3-922" fmla="*/ 4908 h 10104"/>
              <a:gd name="connsiteX4-923" fmla="*/ 520 w 10138"/>
              <a:gd name="connsiteY4-924" fmla="*/ 9545 h 10104"/>
              <a:gd name="connsiteX5-925" fmla="*/ 5233 w 10138"/>
              <a:gd name="connsiteY5-926" fmla="*/ 9965 h 10104"/>
              <a:gd name="connsiteX6-927" fmla="*/ 9658 w 10138"/>
              <a:gd name="connsiteY6-928" fmla="*/ 9744 h 10104"/>
              <a:gd name="connsiteX7-929" fmla="*/ 10133 w 10138"/>
              <a:gd name="connsiteY7-930" fmla="*/ 5148 h 10104"/>
              <a:gd name="connsiteX8-931" fmla="*/ 9647 w 10138"/>
              <a:gd name="connsiteY8-932" fmla="*/ 489 h 10104"/>
              <a:gd name="connsiteX0-933" fmla="*/ 9783 w 10174"/>
              <a:gd name="connsiteY0-934" fmla="*/ 464 h 10122"/>
              <a:gd name="connsiteX1-935" fmla="*/ 4976 w 10174"/>
              <a:gd name="connsiteY1-936" fmla="*/ 65 h 10122"/>
              <a:gd name="connsiteX2-937" fmla="*/ 479 w 10174"/>
              <a:gd name="connsiteY2-938" fmla="*/ 421 h 10122"/>
              <a:gd name="connsiteX3-939" fmla="*/ 3 w 10174"/>
              <a:gd name="connsiteY3-940" fmla="*/ 4926 h 10122"/>
              <a:gd name="connsiteX4-941" fmla="*/ 520 w 10174"/>
              <a:gd name="connsiteY4-942" fmla="*/ 9563 h 10122"/>
              <a:gd name="connsiteX5-943" fmla="*/ 5233 w 10174"/>
              <a:gd name="connsiteY5-944" fmla="*/ 9983 h 10122"/>
              <a:gd name="connsiteX6-945" fmla="*/ 9658 w 10174"/>
              <a:gd name="connsiteY6-946" fmla="*/ 9762 h 10122"/>
              <a:gd name="connsiteX7-947" fmla="*/ 10133 w 10174"/>
              <a:gd name="connsiteY7-948" fmla="*/ 5166 h 10122"/>
              <a:gd name="connsiteX8-949" fmla="*/ 9783 w 10174"/>
              <a:gd name="connsiteY8-950" fmla="*/ 464 h 10122"/>
              <a:gd name="connsiteX0-951" fmla="*/ 9783 w 10325"/>
              <a:gd name="connsiteY0-952" fmla="*/ 464 h 10122"/>
              <a:gd name="connsiteX1-953" fmla="*/ 4976 w 10325"/>
              <a:gd name="connsiteY1-954" fmla="*/ 65 h 10122"/>
              <a:gd name="connsiteX2-955" fmla="*/ 479 w 10325"/>
              <a:gd name="connsiteY2-956" fmla="*/ 421 h 10122"/>
              <a:gd name="connsiteX3-957" fmla="*/ 3 w 10325"/>
              <a:gd name="connsiteY3-958" fmla="*/ 4926 h 10122"/>
              <a:gd name="connsiteX4-959" fmla="*/ 520 w 10325"/>
              <a:gd name="connsiteY4-960" fmla="*/ 9563 h 10122"/>
              <a:gd name="connsiteX5-961" fmla="*/ 5233 w 10325"/>
              <a:gd name="connsiteY5-962" fmla="*/ 9983 h 10122"/>
              <a:gd name="connsiteX6-963" fmla="*/ 9658 w 10325"/>
              <a:gd name="connsiteY6-964" fmla="*/ 9762 h 10122"/>
              <a:gd name="connsiteX7-965" fmla="*/ 10325 w 10325"/>
              <a:gd name="connsiteY7-966" fmla="*/ 4952 h 10122"/>
              <a:gd name="connsiteX8-967" fmla="*/ 9783 w 10325"/>
              <a:gd name="connsiteY8-968" fmla="*/ 464 h 10122"/>
              <a:gd name="connsiteX0-969" fmla="*/ 9783 w 10364"/>
              <a:gd name="connsiteY0-970" fmla="*/ 464 h 10136"/>
              <a:gd name="connsiteX1-971" fmla="*/ 4976 w 10364"/>
              <a:gd name="connsiteY1-972" fmla="*/ 65 h 10136"/>
              <a:gd name="connsiteX2-973" fmla="*/ 479 w 10364"/>
              <a:gd name="connsiteY2-974" fmla="*/ 421 h 10136"/>
              <a:gd name="connsiteX3-975" fmla="*/ 3 w 10364"/>
              <a:gd name="connsiteY3-976" fmla="*/ 4926 h 10136"/>
              <a:gd name="connsiteX4-977" fmla="*/ 520 w 10364"/>
              <a:gd name="connsiteY4-978" fmla="*/ 9563 h 10136"/>
              <a:gd name="connsiteX5-979" fmla="*/ 5233 w 10364"/>
              <a:gd name="connsiteY5-980" fmla="*/ 9983 h 10136"/>
              <a:gd name="connsiteX6-981" fmla="*/ 9986 w 10364"/>
              <a:gd name="connsiteY6-982" fmla="*/ 9527 h 10136"/>
              <a:gd name="connsiteX7-983" fmla="*/ 10325 w 10364"/>
              <a:gd name="connsiteY7-984" fmla="*/ 4952 h 10136"/>
              <a:gd name="connsiteX8-985" fmla="*/ 9783 w 10364"/>
              <a:gd name="connsiteY8-986" fmla="*/ 464 h 10136"/>
              <a:gd name="connsiteX0-987" fmla="*/ 9783 w 10325"/>
              <a:gd name="connsiteY0-988" fmla="*/ 464 h 10136"/>
              <a:gd name="connsiteX1-989" fmla="*/ 4976 w 10325"/>
              <a:gd name="connsiteY1-990" fmla="*/ 65 h 10136"/>
              <a:gd name="connsiteX2-991" fmla="*/ 479 w 10325"/>
              <a:gd name="connsiteY2-992" fmla="*/ 421 h 10136"/>
              <a:gd name="connsiteX3-993" fmla="*/ 3 w 10325"/>
              <a:gd name="connsiteY3-994" fmla="*/ 4926 h 10136"/>
              <a:gd name="connsiteX4-995" fmla="*/ 520 w 10325"/>
              <a:gd name="connsiteY4-996" fmla="*/ 9563 h 10136"/>
              <a:gd name="connsiteX5-997" fmla="*/ 5233 w 10325"/>
              <a:gd name="connsiteY5-998" fmla="*/ 9983 h 10136"/>
              <a:gd name="connsiteX6-999" fmla="*/ 9986 w 10325"/>
              <a:gd name="connsiteY6-1000" fmla="*/ 9527 h 10136"/>
              <a:gd name="connsiteX7-1001" fmla="*/ 10325 w 10325"/>
              <a:gd name="connsiteY7-1002" fmla="*/ 4952 h 10136"/>
              <a:gd name="connsiteX8-1003" fmla="*/ 9783 w 10325"/>
              <a:gd name="connsiteY8-1004" fmla="*/ 464 h 10136"/>
              <a:gd name="connsiteX0-1005" fmla="*/ 9783 w 10325"/>
              <a:gd name="connsiteY0-1006" fmla="*/ 464 h 10136"/>
              <a:gd name="connsiteX1-1007" fmla="*/ 4976 w 10325"/>
              <a:gd name="connsiteY1-1008" fmla="*/ 65 h 10136"/>
              <a:gd name="connsiteX2-1009" fmla="*/ 479 w 10325"/>
              <a:gd name="connsiteY2-1010" fmla="*/ 421 h 10136"/>
              <a:gd name="connsiteX3-1011" fmla="*/ 3 w 10325"/>
              <a:gd name="connsiteY3-1012" fmla="*/ 4926 h 10136"/>
              <a:gd name="connsiteX4-1013" fmla="*/ 520 w 10325"/>
              <a:gd name="connsiteY4-1014" fmla="*/ 9563 h 10136"/>
              <a:gd name="connsiteX5-1015" fmla="*/ 5233 w 10325"/>
              <a:gd name="connsiteY5-1016" fmla="*/ 9983 h 10136"/>
              <a:gd name="connsiteX6-1017" fmla="*/ 9986 w 10325"/>
              <a:gd name="connsiteY6-1018" fmla="*/ 9527 h 10136"/>
              <a:gd name="connsiteX7-1019" fmla="*/ 10325 w 10325"/>
              <a:gd name="connsiteY7-1020" fmla="*/ 4952 h 10136"/>
              <a:gd name="connsiteX8-1021" fmla="*/ 9783 w 10325"/>
              <a:gd name="connsiteY8-1022" fmla="*/ 464 h 10136"/>
              <a:gd name="connsiteX0-1023" fmla="*/ 9783 w 10325"/>
              <a:gd name="connsiteY0-1024" fmla="*/ 464 h 10136"/>
              <a:gd name="connsiteX1-1025" fmla="*/ 4976 w 10325"/>
              <a:gd name="connsiteY1-1026" fmla="*/ 65 h 10136"/>
              <a:gd name="connsiteX2-1027" fmla="*/ 479 w 10325"/>
              <a:gd name="connsiteY2-1028" fmla="*/ 421 h 10136"/>
              <a:gd name="connsiteX3-1029" fmla="*/ 3 w 10325"/>
              <a:gd name="connsiteY3-1030" fmla="*/ 4926 h 10136"/>
              <a:gd name="connsiteX4-1031" fmla="*/ 520 w 10325"/>
              <a:gd name="connsiteY4-1032" fmla="*/ 9563 h 10136"/>
              <a:gd name="connsiteX5-1033" fmla="*/ 5233 w 10325"/>
              <a:gd name="connsiteY5-1034" fmla="*/ 9983 h 10136"/>
              <a:gd name="connsiteX6-1035" fmla="*/ 9986 w 10325"/>
              <a:gd name="connsiteY6-1036" fmla="*/ 9527 h 10136"/>
              <a:gd name="connsiteX7-1037" fmla="*/ 10325 w 10325"/>
              <a:gd name="connsiteY7-1038" fmla="*/ 4952 h 10136"/>
              <a:gd name="connsiteX8-1039" fmla="*/ 9783 w 10325"/>
              <a:gd name="connsiteY8-1040" fmla="*/ 464 h 10136"/>
              <a:gd name="connsiteX0-1041" fmla="*/ 9783 w 10325"/>
              <a:gd name="connsiteY0-1042" fmla="*/ 464 h 10136"/>
              <a:gd name="connsiteX1-1043" fmla="*/ 4976 w 10325"/>
              <a:gd name="connsiteY1-1044" fmla="*/ 65 h 10136"/>
              <a:gd name="connsiteX2-1045" fmla="*/ 479 w 10325"/>
              <a:gd name="connsiteY2-1046" fmla="*/ 421 h 10136"/>
              <a:gd name="connsiteX3-1047" fmla="*/ 3 w 10325"/>
              <a:gd name="connsiteY3-1048" fmla="*/ 4926 h 10136"/>
              <a:gd name="connsiteX4-1049" fmla="*/ 520 w 10325"/>
              <a:gd name="connsiteY4-1050" fmla="*/ 9563 h 10136"/>
              <a:gd name="connsiteX5-1051" fmla="*/ 5233 w 10325"/>
              <a:gd name="connsiteY5-1052" fmla="*/ 9983 h 10136"/>
              <a:gd name="connsiteX6-1053" fmla="*/ 9986 w 10325"/>
              <a:gd name="connsiteY6-1054" fmla="*/ 9527 h 10136"/>
              <a:gd name="connsiteX7-1055" fmla="*/ 10325 w 10325"/>
              <a:gd name="connsiteY7-1056" fmla="*/ 4952 h 10136"/>
              <a:gd name="connsiteX8-1057" fmla="*/ 9783 w 10325"/>
              <a:gd name="connsiteY8-1058" fmla="*/ 464 h 10136"/>
              <a:gd name="connsiteX0-1059" fmla="*/ 9783 w 10467"/>
              <a:gd name="connsiteY0-1060" fmla="*/ 464 h 10099"/>
              <a:gd name="connsiteX1-1061" fmla="*/ 4976 w 10467"/>
              <a:gd name="connsiteY1-1062" fmla="*/ 65 h 10099"/>
              <a:gd name="connsiteX2-1063" fmla="*/ 479 w 10467"/>
              <a:gd name="connsiteY2-1064" fmla="*/ 421 h 10099"/>
              <a:gd name="connsiteX3-1065" fmla="*/ 3 w 10467"/>
              <a:gd name="connsiteY3-1066" fmla="*/ 4926 h 10099"/>
              <a:gd name="connsiteX4-1067" fmla="*/ 520 w 10467"/>
              <a:gd name="connsiteY4-1068" fmla="*/ 9563 h 10099"/>
              <a:gd name="connsiteX5-1069" fmla="*/ 5403 w 10467"/>
              <a:gd name="connsiteY5-1070" fmla="*/ 9897 h 10099"/>
              <a:gd name="connsiteX6-1071" fmla="*/ 9986 w 10467"/>
              <a:gd name="connsiteY6-1072" fmla="*/ 9527 h 10099"/>
              <a:gd name="connsiteX7-1073" fmla="*/ 10325 w 10467"/>
              <a:gd name="connsiteY7-1074" fmla="*/ 4952 h 10099"/>
              <a:gd name="connsiteX8-1075" fmla="*/ 9783 w 10467"/>
              <a:gd name="connsiteY8-1076" fmla="*/ 464 h 10099"/>
              <a:gd name="connsiteX0-1077" fmla="*/ 9783 w 10467"/>
              <a:gd name="connsiteY0-1078" fmla="*/ 464 h 10112"/>
              <a:gd name="connsiteX1-1079" fmla="*/ 4976 w 10467"/>
              <a:gd name="connsiteY1-1080" fmla="*/ 65 h 10112"/>
              <a:gd name="connsiteX2-1081" fmla="*/ 479 w 10467"/>
              <a:gd name="connsiteY2-1082" fmla="*/ 421 h 10112"/>
              <a:gd name="connsiteX3-1083" fmla="*/ 3 w 10467"/>
              <a:gd name="connsiteY3-1084" fmla="*/ 4926 h 10112"/>
              <a:gd name="connsiteX4-1085" fmla="*/ 418 w 10467"/>
              <a:gd name="connsiteY4-1086" fmla="*/ 9584 h 10112"/>
              <a:gd name="connsiteX5-1087" fmla="*/ 5403 w 10467"/>
              <a:gd name="connsiteY5-1088" fmla="*/ 9897 h 10112"/>
              <a:gd name="connsiteX6-1089" fmla="*/ 9986 w 10467"/>
              <a:gd name="connsiteY6-1090" fmla="*/ 9527 h 10112"/>
              <a:gd name="connsiteX7-1091" fmla="*/ 10325 w 10467"/>
              <a:gd name="connsiteY7-1092" fmla="*/ 4952 h 10112"/>
              <a:gd name="connsiteX8-1093" fmla="*/ 9783 w 10467"/>
              <a:gd name="connsiteY8-1094" fmla="*/ 464 h 10112"/>
              <a:gd name="connsiteX0-1095" fmla="*/ 9783 w 10467"/>
              <a:gd name="connsiteY0-1096" fmla="*/ 464 h 10168"/>
              <a:gd name="connsiteX1-1097" fmla="*/ 4976 w 10467"/>
              <a:gd name="connsiteY1-1098" fmla="*/ 65 h 10168"/>
              <a:gd name="connsiteX2-1099" fmla="*/ 479 w 10467"/>
              <a:gd name="connsiteY2-1100" fmla="*/ 421 h 10168"/>
              <a:gd name="connsiteX3-1101" fmla="*/ 3 w 10467"/>
              <a:gd name="connsiteY3-1102" fmla="*/ 4926 h 10168"/>
              <a:gd name="connsiteX4-1103" fmla="*/ 418 w 10467"/>
              <a:gd name="connsiteY4-1104" fmla="*/ 9584 h 10168"/>
              <a:gd name="connsiteX5-1105" fmla="*/ 5403 w 10467"/>
              <a:gd name="connsiteY5-1106" fmla="*/ 10025 h 10168"/>
              <a:gd name="connsiteX6-1107" fmla="*/ 9986 w 10467"/>
              <a:gd name="connsiteY6-1108" fmla="*/ 9527 h 10168"/>
              <a:gd name="connsiteX7-1109" fmla="*/ 10325 w 10467"/>
              <a:gd name="connsiteY7-1110" fmla="*/ 4952 h 10168"/>
              <a:gd name="connsiteX8-1111" fmla="*/ 9783 w 10467"/>
              <a:gd name="connsiteY8-1112" fmla="*/ 464 h 10168"/>
              <a:gd name="connsiteX0-1113" fmla="*/ 9783 w 10467"/>
              <a:gd name="connsiteY0-1114" fmla="*/ 464 h 10168"/>
              <a:gd name="connsiteX1-1115" fmla="*/ 4976 w 10467"/>
              <a:gd name="connsiteY1-1116" fmla="*/ 65 h 10168"/>
              <a:gd name="connsiteX2-1117" fmla="*/ 479 w 10467"/>
              <a:gd name="connsiteY2-1118" fmla="*/ 421 h 10168"/>
              <a:gd name="connsiteX3-1119" fmla="*/ 3 w 10467"/>
              <a:gd name="connsiteY3-1120" fmla="*/ 4926 h 10168"/>
              <a:gd name="connsiteX4-1121" fmla="*/ 418 w 10467"/>
              <a:gd name="connsiteY4-1122" fmla="*/ 9584 h 10168"/>
              <a:gd name="connsiteX5-1123" fmla="*/ 5403 w 10467"/>
              <a:gd name="connsiteY5-1124" fmla="*/ 10025 h 10168"/>
              <a:gd name="connsiteX6-1125" fmla="*/ 9986 w 10467"/>
              <a:gd name="connsiteY6-1126" fmla="*/ 9527 h 10168"/>
              <a:gd name="connsiteX7-1127" fmla="*/ 10325 w 10467"/>
              <a:gd name="connsiteY7-1128" fmla="*/ 4952 h 10168"/>
              <a:gd name="connsiteX8-1129" fmla="*/ 9783 w 10467"/>
              <a:gd name="connsiteY8-1130" fmla="*/ 464 h 10168"/>
              <a:gd name="connsiteX0-1131" fmla="*/ 9783 w 10399"/>
              <a:gd name="connsiteY0-1132" fmla="*/ 464 h 10244"/>
              <a:gd name="connsiteX1-1133" fmla="*/ 4976 w 10399"/>
              <a:gd name="connsiteY1-1134" fmla="*/ 65 h 10244"/>
              <a:gd name="connsiteX2-1135" fmla="*/ 479 w 10399"/>
              <a:gd name="connsiteY2-1136" fmla="*/ 421 h 10244"/>
              <a:gd name="connsiteX3-1137" fmla="*/ 3 w 10399"/>
              <a:gd name="connsiteY3-1138" fmla="*/ 4926 h 10244"/>
              <a:gd name="connsiteX4-1139" fmla="*/ 418 w 10399"/>
              <a:gd name="connsiteY4-1140" fmla="*/ 9584 h 10244"/>
              <a:gd name="connsiteX5-1141" fmla="*/ 5403 w 10399"/>
              <a:gd name="connsiteY5-1142" fmla="*/ 10025 h 10244"/>
              <a:gd name="connsiteX6-1143" fmla="*/ 9850 w 10399"/>
              <a:gd name="connsiteY6-1144" fmla="*/ 9784 h 10244"/>
              <a:gd name="connsiteX7-1145" fmla="*/ 10325 w 10399"/>
              <a:gd name="connsiteY7-1146" fmla="*/ 4952 h 10244"/>
              <a:gd name="connsiteX8-1147" fmla="*/ 9783 w 10399"/>
              <a:gd name="connsiteY8-1148" fmla="*/ 464 h 10244"/>
              <a:gd name="connsiteX0-1149" fmla="*/ 9783 w 10399"/>
              <a:gd name="connsiteY0-1150" fmla="*/ 464 h 10152"/>
              <a:gd name="connsiteX1-1151" fmla="*/ 4976 w 10399"/>
              <a:gd name="connsiteY1-1152" fmla="*/ 65 h 10152"/>
              <a:gd name="connsiteX2-1153" fmla="*/ 479 w 10399"/>
              <a:gd name="connsiteY2-1154" fmla="*/ 421 h 10152"/>
              <a:gd name="connsiteX3-1155" fmla="*/ 3 w 10399"/>
              <a:gd name="connsiteY3-1156" fmla="*/ 4926 h 10152"/>
              <a:gd name="connsiteX4-1157" fmla="*/ 418 w 10399"/>
              <a:gd name="connsiteY4-1158" fmla="*/ 9584 h 10152"/>
              <a:gd name="connsiteX5-1159" fmla="*/ 5403 w 10399"/>
              <a:gd name="connsiteY5-1160" fmla="*/ 10025 h 10152"/>
              <a:gd name="connsiteX6-1161" fmla="*/ 9850 w 10399"/>
              <a:gd name="connsiteY6-1162" fmla="*/ 9784 h 10152"/>
              <a:gd name="connsiteX7-1163" fmla="*/ 10325 w 10399"/>
              <a:gd name="connsiteY7-1164" fmla="*/ 4952 h 10152"/>
              <a:gd name="connsiteX8-1165" fmla="*/ 9783 w 10399"/>
              <a:gd name="connsiteY8-1166" fmla="*/ 464 h 10152"/>
              <a:gd name="connsiteX0-1167" fmla="*/ 9783 w 10326"/>
              <a:gd name="connsiteY0-1168" fmla="*/ 464 h 10152"/>
              <a:gd name="connsiteX1-1169" fmla="*/ 4976 w 10326"/>
              <a:gd name="connsiteY1-1170" fmla="*/ 65 h 10152"/>
              <a:gd name="connsiteX2-1171" fmla="*/ 479 w 10326"/>
              <a:gd name="connsiteY2-1172" fmla="*/ 421 h 10152"/>
              <a:gd name="connsiteX3-1173" fmla="*/ 3 w 10326"/>
              <a:gd name="connsiteY3-1174" fmla="*/ 4926 h 10152"/>
              <a:gd name="connsiteX4-1175" fmla="*/ 418 w 10326"/>
              <a:gd name="connsiteY4-1176" fmla="*/ 9584 h 10152"/>
              <a:gd name="connsiteX5-1177" fmla="*/ 5403 w 10326"/>
              <a:gd name="connsiteY5-1178" fmla="*/ 10025 h 10152"/>
              <a:gd name="connsiteX6-1179" fmla="*/ 9850 w 10326"/>
              <a:gd name="connsiteY6-1180" fmla="*/ 9784 h 10152"/>
              <a:gd name="connsiteX7-1181" fmla="*/ 10325 w 10326"/>
              <a:gd name="connsiteY7-1182" fmla="*/ 4952 h 10152"/>
              <a:gd name="connsiteX8-1183" fmla="*/ 9783 w 10326"/>
              <a:gd name="connsiteY8-1184" fmla="*/ 464 h 10152"/>
              <a:gd name="connsiteX0-1185" fmla="*/ 9783 w 10334"/>
              <a:gd name="connsiteY0-1186" fmla="*/ 464 h 10151"/>
              <a:gd name="connsiteX1-1187" fmla="*/ 4976 w 10334"/>
              <a:gd name="connsiteY1-1188" fmla="*/ 65 h 10151"/>
              <a:gd name="connsiteX2-1189" fmla="*/ 479 w 10334"/>
              <a:gd name="connsiteY2-1190" fmla="*/ 421 h 10151"/>
              <a:gd name="connsiteX3-1191" fmla="*/ 3 w 10334"/>
              <a:gd name="connsiteY3-1192" fmla="*/ 4926 h 10151"/>
              <a:gd name="connsiteX4-1193" fmla="*/ 418 w 10334"/>
              <a:gd name="connsiteY4-1194" fmla="*/ 9584 h 10151"/>
              <a:gd name="connsiteX5-1195" fmla="*/ 5403 w 10334"/>
              <a:gd name="connsiteY5-1196" fmla="*/ 10025 h 10151"/>
              <a:gd name="connsiteX6-1197" fmla="*/ 9941 w 10334"/>
              <a:gd name="connsiteY6-1198" fmla="*/ 9805 h 10151"/>
              <a:gd name="connsiteX7-1199" fmla="*/ 10325 w 10334"/>
              <a:gd name="connsiteY7-1200" fmla="*/ 4952 h 10151"/>
              <a:gd name="connsiteX8-1201" fmla="*/ 9783 w 10334"/>
              <a:gd name="connsiteY8-1202" fmla="*/ 464 h 10151"/>
              <a:gd name="connsiteX0-1203" fmla="*/ 9783 w 10353"/>
              <a:gd name="connsiteY0-1204" fmla="*/ 464 h 10151"/>
              <a:gd name="connsiteX1-1205" fmla="*/ 4976 w 10353"/>
              <a:gd name="connsiteY1-1206" fmla="*/ 65 h 10151"/>
              <a:gd name="connsiteX2-1207" fmla="*/ 479 w 10353"/>
              <a:gd name="connsiteY2-1208" fmla="*/ 421 h 10151"/>
              <a:gd name="connsiteX3-1209" fmla="*/ 3 w 10353"/>
              <a:gd name="connsiteY3-1210" fmla="*/ 4926 h 10151"/>
              <a:gd name="connsiteX4-1211" fmla="*/ 418 w 10353"/>
              <a:gd name="connsiteY4-1212" fmla="*/ 9584 h 10151"/>
              <a:gd name="connsiteX5-1213" fmla="*/ 5403 w 10353"/>
              <a:gd name="connsiteY5-1214" fmla="*/ 10025 h 10151"/>
              <a:gd name="connsiteX6-1215" fmla="*/ 9941 w 10353"/>
              <a:gd name="connsiteY6-1216" fmla="*/ 9805 h 10151"/>
              <a:gd name="connsiteX7-1217" fmla="*/ 10348 w 10353"/>
              <a:gd name="connsiteY7-1218" fmla="*/ 5038 h 10151"/>
              <a:gd name="connsiteX8-1219" fmla="*/ 9783 w 10353"/>
              <a:gd name="connsiteY8-1220" fmla="*/ 464 h 10151"/>
              <a:gd name="connsiteX0-1221" fmla="*/ 9817 w 10353"/>
              <a:gd name="connsiteY0-1222" fmla="*/ 454 h 10162"/>
              <a:gd name="connsiteX1-1223" fmla="*/ 4976 w 10353"/>
              <a:gd name="connsiteY1-1224" fmla="*/ 76 h 10162"/>
              <a:gd name="connsiteX2-1225" fmla="*/ 479 w 10353"/>
              <a:gd name="connsiteY2-1226" fmla="*/ 432 h 10162"/>
              <a:gd name="connsiteX3-1227" fmla="*/ 3 w 10353"/>
              <a:gd name="connsiteY3-1228" fmla="*/ 4937 h 10162"/>
              <a:gd name="connsiteX4-1229" fmla="*/ 418 w 10353"/>
              <a:gd name="connsiteY4-1230" fmla="*/ 9595 h 10162"/>
              <a:gd name="connsiteX5-1231" fmla="*/ 5403 w 10353"/>
              <a:gd name="connsiteY5-1232" fmla="*/ 10036 h 10162"/>
              <a:gd name="connsiteX6-1233" fmla="*/ 9941 w 10353"/>
              <a:gd name="connsiteY6-1234" fmla="*/ 9816 h 10162"/>
              <a:gd name="connsiteX7-1235" fmla="*/ 10348 w 10353"/>
              <a:gd name="connsiteY7-1236" fmla="*/ 5049 h 10162"/>
              <a:gd name="connsiteX8-1237" fmla="*/ 9817 w 10353"/>
              <a:gd name="connsiteY8-1238" fmla="*/ 454 h 10162"/>
              <a:gd name="connsiteX0-1239" fmla="*/ 9817 w 10353"/>
              <a:gd name="connsiteY0-1240" fmla="*/ 446 h 10154"/>
              <a:gd name="connsiteX1-1241" fmla="*/ 5010 w 10353"/>
              <a:gd name="connsiteY1-1242" fmla="*/ 89 h 10154"/>
              <a:gd name="connsiteX2-1243" fmla="*/ 479 w 10353"/>
              <a:gd name="connsiteY2-1244" fmla="*/ 424 h 10154"/>
              <a:gd name="connsiteX3-1245" fmla="*/ 3 w 10353"/>
              <a:gd name="connsiteY3-1246" fmla="*/ 4929 h 10154"/>
              <a:gd name="connsiteX4-1247" fmla="*/ 418 w 10353"/>
              <a:gd name="connsiteY4-1248" fmla="*/ 9587 h 10154"/>
              <a:gd name="connsiteX5-1249" fmla="*/ 5403 w 10353"/>
              <a:gd name="connsiteY5-1250" fmla="*/ 10028 h 10154"/>
              <a:gd name="connsiteX6-1251" fmla="*/ 9941 w 10353"/>
              <a:gd name="connsiteY6-1252" fmla="*/ 9808 h 10154"/>
              <a:gd name="connsiteX7-1253" fmla="*/ 10348 w 10353"/>
              <a:gd name="connsiteY7-1254" fmla="*/ 5041 h 10154"/>
              <a:gd name="connsiteX8-1255" fmla="*/ 9817 w 10353"/>
              <a:gd name="connsiteY8-1256" fmla="*/ 446 h 10154"/>
              <a:gd name="connsiteX0-1257" fmla="*/ 9817 w 10353"/>
              <a:gd name="connsiteY0-1258" fmla="*/ 446 h 10154"/>
              <a:gd name="connsiteX1-1259" fmla="*/ 5010 w 10353"/>
              <a:gd name="connsiteY1-1260" fmla="*/ 89 h 10154"/>
              <a:gd name="connsiteX2-1261" fmla="*/ 479 w 10353"/>
              <a:gd name="connsiteY2-1262" fmla="*/ 424 h 10154"/>
              <a:gd name="connsiteX3-1263" fmla="*/ 3 w 10353"/>
              <a:gd name="connsiteY3-1264" fmla="*/ 4929 h 10154"/>
              <a:gd name="connsiteX4-1265" fmla="*/ 418 w 10353"/>
              <a:gd name="connsiteY4-1266" fmla="*/ 9587 h 10154"/>
              <a:gd name="connsiteX5-1267" fmla="*/ 5403 w 10353"/>
              <a:gd name="connsiteY5-1268" fmla="*/ 10028 h 10154"/>
              <a:gd name="connsiteX6-1269" fmla="*/ 9941 w 10353"/>
              <a:gd name="connsiteY6-1270" fmla="*/ 9808 h 10154"/>
              <a:gd name="connsiteX7-1271" fmla="*/ 10348 w 10353"/>
              <a:gd name="connsiteY7-1272" fmla="*/ 5041 h 10154"/>
              <a:gd name="connsiteX8-1273" fmla="*/ 9817 w 10353"/>
              <a:gd name="connsiteY8-1274" fmla="*/ 446 h 10154"/>
              <a:gd name="connsiteX0-1275" fmla="*/ 9817 w 10353"/>
              <a:gd name="connsiteY0-1276" fmla="*/ 466 h 10174"/>
              <a:gd name="connsiteX1-1277" fmla="*/ 5010 w 10353"/>
              <a:gd name="connsiteY1-1278" fmla="*/ 109 h 10174"/>
              <a:gd name="connsiteX2-1279" fmla="*/ 377 w 10353"/>
              <a:gd name="connsiteY2-1280" fmla="*/ 358 h 10174"/>
              <a:gd name="connsiteX3-1281" fmla="*/ 3 w 10353"/>
              <a:gd name="connsiteY3-1282" fmla="*/ 4949 h 10174"/>
              <a:gd name="connsiteX4-1283" fmla="*/ 418 w 10353"/>
              <a:gd name="connsiteY4-1284" fmla="*/ 9607 h 10174"/>
              <a:gd name="connsiteX5-1285" fmla="*/ 5403 w 10353"/>
              <a:gd name="connsiteY5-1286" fmla="*/ 10048 h 10174"/>
              <a:gd name="connsiteX6-1287" fmla="*/ 9941 w 10353"/>
              <a:gd name="connsiteY6-1288" fmla="*/ 9828 h 10174"/>
              <a:gd name="connsiteX7-1289" fmla="*/ 10348 w 10353"/>
              <a:gd name="connsiteY7-1290" fmla="*/ 5061 h 10174"/>
              <a:gd name="connsiteX8-1291" fmla="*/ 9817 w 10353"/>
              <a:gd name="connsiteY8-1292" fmla="*/ 466 h 10174"/>
              <a:gd name="connsiteX0-1293" fmla="*/ 9817 w 10353"/>
              <a:gd name="connsiteY0-1294" fmla="*/ 565 h 10273"/>
              <a:gd name="connsiteX1-1295" fmla="*/ 5010 w 10353"/>
              <a:gd name="connsiteY1-1296" fmla="*/ 208 h 10273"/>
              <a:gd name="connsiteX2-1297" fmla="*/ 377 w 10353"/>
              <a:gd name="connsiteY2-1298" fmla="*/ 457 h 10273"/>
              <a:gd name="connsiteX3-1299" fmla="*/ 3 w 10353"/>
              <a:gd name="connsiteY3-1300" fmla="*/ 5048 h 10273"/>
              <a:gd name="connsiteX4-1301" fmla="*/ 418 w 10353"/>
              <a:gd name="connsiteY4-1302" fmla="*/ 9706 h 10273"/>
              <a:gd name="connsiteX5-1303" fmla="*/ 5403 w 10353"/>
              <a:gd name="connsiteY5-1304" fmla="*/ 10147 h 10273"/>
              <a:gd name="connsiteX6-1305" fmla="*/ 9941 w 10353"/>
              <a:gd name="connsiteY6-1306" fmla="*/ 9927 h 10273"/>
              <a:gd name="connsiteX7-1307" fmla="*/ 10348 w 10353"/>
              <a:gd name="connsiteY7-1308" fmla="*/ 5160 h 10273"/>
              <a:gd name="connsiteX8-1309" fmla="*/ 9817 w 10353"/>
              <a:gd name="connsiteY8-1310" fmla="*/ 565 h 10273"/>
              <a:gd name="connsiteX0-1311" fmla="*/ 9817 w 10353"/>
              <a:gd name="connsiteY0-1312" fmla="*/ 565 h 10273"/>
              <a:gd name="connsiteX1-1313" fmla="*/ 5010 w 10353"/>
              <a:gd name="connsiteY1-1314" fmla="*/ 208 h 10273"/>
              <a:gd name="connsiteX2-1315" fmla="*/ 377 w 10353"/>
              <a:gd name="connsiteY2-1316" fmla="*/ 457 h 10273"/>
              <a:gd name="connsiteX3-1317" fmla="*/ 3 w 10353"/>
              <a:gd name="connsiteY3-1318" fmla="*/ 5048 h 10273"/>
              <a:gd name="connsiteX4-1319" fmla="*/ 418 w 10353"/>
              <a:gd name="connsiteY4-1320" fmla="*/ 9706 h 10273"/>
              <a:gd name="connsiteX5-1321" fmla="*/ 5403 w 10353"/>
              <a:gd name="connsiteY5-1322" fmla="*/ 10147 h 10273"/>
              <a:gd name="connsiteX6-1323" fmla="*/ 9941 w 10353"/>
              <a:gd name="connsiteY6-1324" fmla="*/ 9927 h 10273"/>
              <a:gd name="connsiteX7-1325" fmla="*/ 10348 w 10353"/>
              <a:gd name="connsiteY7-1326" fmla="*/ 5160 h 10273"/>
              <a:gd name="connsiteX8-1327" fmla="*/ 9817 w 10353"/>
              <a:gd name="connsiteY8-1328" fmla="*/ 565 h 10273"/>
              <a:gd name="connsiteX0-1329" fmla="*/ 9817 w 10353"/>
              <a:gd name="connsiteY0-1330" fmla="*/ 482 h 10190"/>
              <a:gd name="connsiteX1-1331" fmla="*/ 5010 w 10353"/>
              <a:gd name="connsiteY1-1332" fmla="*/ 125 h 10190"/>
              <a:gd name="connsiteX2-1333" fmla="*/ 377 w 10353"/>
              <a:gd name="connsiteY2-1334" fmla="*/ 374 h 10190"/>
              <a:gd name="connsiteX3-1335" fmla="*/ 3 w 10353"/>
              <a:gd name="connsiteY3-1336" fmla="*/ 4965 h 10190"/>
              <a:gd name="connsiteX4-1337" fmla="*/ 418 w 10353"/>
              <a:gd name="connsiteY4-1338" fmla="*/ 9623 h 10190"/>
              <a:gd name="connsiteX5-1339" fmla="*/ 5403 w 10353"/>
              <a:gd name="connsiteY5-1340" fmla="*/ 10064 h 10190"/>
              <a:gd name="connsiteX6-1341" fmla="*/ 9941 w 10353"/>
              <a:gd name="connsiteY6-1342" fmla="*/ 9844 h 10190"/>
              <a:gd name="connsiteX7-1343" fmla="*/ 10348 w 10353"/>
              <a:gd name="connsiteY7-1344" fmla="*/ 5077 h 10190"/>
              <a:gd name="connsiteX8-1345" fmla="*/ 9817 w 10353"/>
              <a:gd name="connsiteY8-1346" fmla="*/ 482 h 10190"/>
              <a:gd name="connsiteX0-1347" fmla="*/ 9815 w 10351"/>
              <a:gd name="connsiteY0-1348" fmla="*/ 495 h 10203"/>
              <a:gd name="connsiteX1-1349" fmla="*/ 5008 w 10351"/>
              <a:gd name="connsiteY1-1350" fmla="*/ 138 h 10203"/>
              <a:gd name="connsiteX2-1351" fmla="*/ 420 w 10351"/>
              <a:gd name="connsiteY2-1352" fmla="*/ 366 h 10203"/>
              <a:gd name="connsiteX3-1353" fmla="*/ 1 w 10351"/>
              <a:gd name="connsiteY3-1354" fmla="*/ 4978 h 10203"/>
              <a:gd name="connsiteX4-1355" fmla="*/ 416 w 10351"/>
              <a:gd name="connsiteY4-1356" fmla="*/ 9636 h 10203"/>
              <a:gd name="connsiteX5-1357" fmla="*/ 5401 w 10351"/>
              <a:gd name="connsiteY5-1358" fmla="*/ 10077 h 10203"/>
              <a:gd name="connsiteX6-1359" fmla="*/ 9939 w 10351"/>
              <a:gd name="connsiteY6-1360" fmla="*/ 9857 h 10203"/>
              <a:gd name="connsiteX7-1361" fmla="*/ 10346 w 10351"/>
              <a:gd name="connsiteY7-1362" fmla="*/ 5090 h 10203"/>
              <a:gd name="connsiteX8-1363" fmla="*/ 9815 w 10351"/>
              <a:gd name="connsiteY8-1364" fmla="*/ 495 h 10203"/>
              <a:gd name="connsiteX0-1365" fmla="*/ 9816 w 10352"/>
              <a:gd name="connsiteY0-1366" fmla="*/ 495 h 10203"/>
              <a:gd name="connsiteX1-1367" fmla="*/ 5009 w 10352"/>
              <a:gd name="connsiteY1-1368" fmla="*/ 138 h 10203"/>
              <a:gd name="connsiteX2-1369" fmla="*/ 421 w 10352"/>
              <a:gd name="connsiteY2-1370" fmla="*/ 366 h 10203"/>
              <a:gd name="connsiteX3-1371" fmla="*/ 2 w 10352"/>
              <a:gd name="connsiteY3-1372" fmla="*/ 4978 h 10203"/>
              <a:gd name="connsiteX4-1373" fmla="*/ 417 w 10352"/>
              <a:gd name="connsiteY4-1374" fmla="*/ 9636 h 10203"/>
              <a:gd name="connsiteX5-1375" fmla="*/ 5402 w 10352"/>
              <a:gd name="connsiteY5-1376" fmla="*/ 10077 h 10203"/>
              <a:gd name="connsiteX6-1377" fmla="*/ 9940 w 10352"/>
              <a:gd name="connsiteY6-1378" fmla="*/ 9857 h 10203"/>
              <a:gd name="connsiteX7-1379" fmla="*/ 10347 w 10352"/>
              <a:gd name="connsiteY7-1380" fmla="*/ 5090 h 10203"/>
              <a:gd name="connsiteX8-1381" fmla="*/ 9816 w 10352"/>
              <a:gd name="connsiteY8-1382" fmla="*/ 495 h 10203"/>
              <a:gd name="connsiteX0-1383" fmla="*/ 9818 w 10354"/>
              <a:gd name="connsiteY0-1384" fmla="*/ 495 h 10198"/>
              <a:gd name="connsiteX1-1385" fmla="*/ 5011 w 10354"/>
              <a:gd name="connsiteY1-1386" fmla="*/ 138 h 10198"/>
              <a:gd name="connsiteX2-1387" fmla="*/ 423 w 10354"/>
              <a:gd name="connsiteY2-1388" fmla="*/ 366 h 10198"/>
              <a:gd name="connsiteX3-1389" fmla="*/ 4 w 10354"/>
              <a:gd name="connsiteY3-1390" fmla="*/ 4978 h 10198"/>
              <a:gd name="connsiteX4-1391" fmla="*/ 385 w 10354"/>
              <a:gd name="connsiteY4-1392" fmla="*/ 9572 h 10198"/>
              <a:gd name="connsiteX5-1393" fmla="*/ 5404 w 10354"/>
              <a:gd name="connsiteY5-1394" fmla="*/ 10077 h 10198"/>
              <a:gd name="connsiteX6-1395" fmla="*/ 9942 w 10354"/>
              <a:gd name="connsiteY6-1396" fmla="*/ 9857 h 10198"/>
              <a:gd name="connsiteX7-1397" fmla="*/ 10349 w 10354"/>
              <a:gd name="connsiteY7-1398" fmla="*/ 5090 h 10198"/>
              <a:gd name="connsiteX8-1399" fmla="*/ 9818 w 10354"/>
              <a:gd name="connsiteY8-1400" fmla="*/ 495 h 10198"/>
              <a:gd name="connsiteX0-1401" fmla="*/ 9823 w 10359"/>
              <a:gd name="connsiteY0-1402" fmla="*/ 495 h 10257"/>
              <a:gd name="connsiteX1-1403" fmla="*/ 5016 w 10359"/>
              <a:gd name="connsiteY1-1404" fmla="*/ 138 h 10257"/>
              <a:gd name="connsiteX2-1405" fmla="*/ 428 w 10359"/>
              <a:gd name="connsiteY2-1406" fmla="*/ 366 h 10257"/>
              <a:gd name="connsiteX3-1407" fmla="*/ 9 w 10359"/>
              <a:gd name="connsiteY3-1408" fmla="*/ 4978 h 10257"/>
              <a:gd name="connsiteX4-1409" fmla="*/ 367 w 10359"/>
              <a:gd name="connsiteY4-1410" fmla="*/ 9722 h 10257"/>
              <a:gd name="connsiteX5-1411" fmla="*/ 5409 w 10359"/>
              <a:gd name="connsiteY5-1412" fmla="*/ 10077 h 10257"/>
              <a:gd name="connsiteX6-1413" fmla="*/ 9947 w 10359"/>
              <a:gd name="connsiteY6-1414" fmla="*/ 9857 h 10257"/>
              <a:gd name="connsiteX7-1415" fmla="*/ 10354 w 10359"/>
              <a:gd name="connsiteY7-1416" fmla="*/ 5090 h 10257"/>
              <a:gd name="connsiteX8-1417" fmla="*/ 9823 w 10359"/>
              <a:gd name="connsiteY8-1418" fmla="*/ 495 h 10257"/>
              <a:gd name="connsiteX0-1419" fmla="*/ 9817 w 10353"/>
              <a:gd name="connsiteY0-1420" fmla="*/ 495 h 10285"/>
              <a:gd name="connsiteX1-1421" fmla="*/ 5010 w 10353"/>
              <a:gd name="connsiteY1-1422" fmla="*/ 138 h 10285"/>
              <a:gd name="connsiteX2-1423" fmla="*/ 422 w 10353"/>
              <a:gd name="connsiteY2-1424" fmla="*/ 366 h 10285"/>
              <a:gd name="connsiteX3-1425" fmla="*/ 3 w 10353"/>
              <a:gd name="connsiteY3-1426" fmla="*/ 4978 h 10285"/>
              <a:gd name="connsiteX4-1427" fmla="*/ 395 w 10353"/>
              <a:gd name="connsiteY4-1428" fmla="*/ 9765 h 10285"/>
              <a:gd name="connsiteX5-1429" fmla="*/ 5403 w 10353"/>
              <a:gd name="connsiteY5-1430" fmla="*/ 10077 h 10285"/>
              <a:gd name="connsiteX6-1431" fmla="*/ 9941 w 10353"/>
              <a:gd name="connsiteY6-1432" fmla="*/ 9857 h 10285"/>
              <a:gd name="connsiteX7-1433" fmla="*/ 10348 w 10353"/>
              <a:gd name="connsiteY7-1434" fmla="*/ 5090 h 10285"/>
              <a:gd name="connsiteX8-1435" fmla="*/ 9817 w 10353"/>
              <a:gd name="connsiteY8-1436" fmla="*/ 495 h 10285"/>
              <a:gd name="connsiteX0-1437" fmla="*/ 9817 w 10353"/>
              <a:gd name="connsiteY0-1438" fmla="*/ 495 h 10223"/>
              <a:gd name="connsiteX1-1439" fmla="*/ 5010 w 10353"/>
              <a:gd name="connsiteY1-1440" fmla="*/ 138 h 10223"/>
              <a:gd name="connsiteX2-1441" fmla="*/ 422 w 10353"/>
              <a:gd name="connsiteY2-1442" fmla="*/ 366 h 10223"/>
              <a:gd name="connsiteX3-1443" fmla="*/ 3 w 10353"/>
              <a:gd name="connsiteY3-1444" fmla="*/ 4978 h 10223"/>
              <a:gd name="connsiteX4-1445" fmla="*/ 395 w 10353"/>
              <a:gd name="connsiteY4-1446" fmla="*/ 9765 h 10223"/>
              <a:gd name="connsiteX5-1447" fmla="*/ 5403 w 10353"/>
              <a:gd name="connsiteY5-1448" fmla="*/ 10077 h 10223"/>
              <a:gd name="connsiteX6-1449" fmla="*/ 9941 w 10353"/>
              <a:gd name="connsiteY6-1450" fmla="*/ 9857 h 10223"/>
              <a:gd name="connsiteX7-1451" fmla="*/ 10348 w 10353"/>
              <a:gd name="connsiteY7-1452" fmla="*/ 5090 h 10223"/>
              <a:gd name="connsiteX8-1453" fmla="*/ 9817 w 10353"/>
              <a:gd name="connsiteY8-1454" fmla="*/ 495 h 10223"/>
              <a:gd name="connsiteX0-1455" fmla="*/ 9818 w 10354"/>
              <a:gd name="connsiteY0-1456" fmla="*/ 495 h 10209"/>
              <a:gd name="connsiteX1-1457" fmla="*/ 5011 w 10354"/>
              <a:gd name="connsiteY1-1458" fmla="*/ 138 h 10209"/>
              <a:gd name="connsiteX2-1459" fmla="*/ 423 w 10354"/>
              <a:gd name="connsiteY2-1460" fmla="*/ 366 h 10209"/>
              <a:gd name="connsiteX3-1461" fmla="*/ 4 w 10354"/>
              <a:gd name="connsiteY3-1462" fmla="*/ 4978 h 10209"/>
              <a:gd name="connsiteX4-1463" fmla="*/ 385 w 10354"/>
              <a:gd name="connsiteY4-1464" fmla="*/ 9744 h 10209"/>
              <a:gd name="connsiteX5-1465" fmla="*/ 5404 w 10354"/>
              <a:gd name="connsiteY5-1466" fmla="*/ 10077 h 10209"/>
              <a:gd name="connsiteX6-1467" fmla="*/ 9942 w 10354"/>
              <a:gd name="connsiteY6-1468" fmla="*/ 9857 h 10209"/>
              <a:gd name="connsiteX7-1469" fmla="*/ 10349 w 10354"/>
              <a:gd name="connsiteY7-1470" fmla="*/ 5090 h 10209"/>
              <a:gd name="connsiteX8-1471" fmla="*/ 9818 w 10354"/>
              <a:gd name="connsiteY8-1472" fmla="*/ 495 h 10209"/>
              <a:gd name="connsiteX0-1473" fmla="*/ 9782 w 10318"/>
              <a:gd name="connsiteY0-1474" fmla="*/ 495 h 10209"/>
              <a:gd name="connsiteX1-1475" fmla="*/ 4975 w 10318"/>
              <a:gd name="connsiteY1-1476" fmla="*/ 138 h 10209"/>
              <a:gd name="connsiteX2-1477" fmla="*/ 387 w 10318"/>
              <a:gd name="connsiteY2-1478" fmla="*/ 366 h 10209"/>
              <a:gd name="connsiteX3-1479" fmla="*/ 13 w 10318"/>
              <a:gd name="connsiteY3-1480" fmla="*/ 4958 h 10209"/>
              <a:gd name="connsiteX4-1481" fmla="*/ 349 w 10318"/>
              <a:gd name="connsiteY4-1482" fmla="*/ 9744 h 10209"/>
              <a:gd name="connsiteX5-1483" fmla="*/ 5368 w 10318"/>
              <a:gd name="connsiteY5-1484" fmla="*/ 10077 h 10209"/>
              <a:gd name="connsiteX6-1485" fmla="*/ 9906 w 10318"/>
              <a:gd name="connsiteY6-1486" fmla="*/ 9857 h 10209"/>
              <a:gd name="connsiteX7-1487" fmla="*/ 10313 w 10318"/>
              <a:gd name="connsiteY7-1488" fmla="*/ 5090 h 10209"/>
              <a:gd name="connsiteX8-1489" fmla="*/ 9782 w 10318"/>
              <a:gd name="connsiteY8-1490" fmla="*/ 495 h 10209"/>
              <a:gd name="connsiteX0-1491" fmla="*/ 9779 w 10315"/>
              <a:gd name="connsiteY0-1492" fmla="*/ 495 h 10197"/>
              <a:gd name="connsiteX1-1493" fmla="*/ 4972 w 10315"/>
              <a:gd name="connsiteY1-1494" fmla="*/ 138 h 10197"/>
              <a:gd name="connsiteX2-1495" fmla="*/ 384 w 10315"/>
              <a:gd name="connsiteY2-1496" fmla="*/ 366 h 10197"/>
              <a:gd name="connsiteX3-1497" fmla="*/ 10 w 10315"/>
              <a:gd name="connsiteY3-1498" fmla="*/ 4958 h 10197"/>
              <a:gd name="connsiteX4-1499" fmla="*/ 369 w 10315"/>
              <a:gd name="connsiteY4-1500" fmla="*/ 9586 h 10197"/>
              <a:gd name="connsiteX5-1501" fmla="*/ 5365 w 10315"/>
              <a:gd name="connsiteY5-1502" fmla="*/ 10077 h 10197"/>
              <a:gd name="connsiteX6-1503" fmla="*/ 9903 w 10315"/>
              <a:gd name="connsiteY6-1504" fmla="*/ 9857 h 10197"/>
              <a:gd name="connsiteX7-1505" fmla="*/ 10310 w 10315"/>
              <a:gd name="connsiteY7-1506" fmla="*/ 5090 h 10197"/>
              <a:gd name="connsiteX8-1507" fmla="*/ 9779 w 10315"/>
              <a:gd name="connsiteY8-1508" fmla="*/ 495 h 10197"/>
              <a:gd name="connsiteX0-1509" fmla="*/ 9779 w 10315"/>
              <a:gd name="connsiteY0-1510" fmla="*/ 495 h 10197"/>
              <a:gd name="connsiteX1-1511" fmla="*/ 4972 w 10315"/>
              <a:gd name="connsiteY1-1512" fmla="*/ 138 h 10197"/>
              <a:gd name="connsiteX2-1513" fmla="*/ 384 w 10315"/>
              <a:gd name="connsiteY2-1514" fmla="*/ 366 h 10197"/>
              <a:gd name="connsiteX3-1515" fmla="*/ 10 w 10315"/>
              <a:gd name="connsiteY3-1516" fmla="*/ 4958 h 10197"/>
              <a:gd name="connsiteX4-1517" fmla="*/ 369 w 10315"/>
              <a:gd name="connsiteY4-1518" fmla="*/ 9586 h 10197"/>
              <a:gd name="connsiteX5-1519" fmla="*/ 5105 w 10315"/>
              <a:gd name="connsiteY5-1520" fmla="*/ 10077 h 10197"/>
              <a:gd name="connsiteX6-1521" fmla="*/ 9903 w 10315"/>
              <a:gd name="connsiteY6-1522" fmla="*/ 9857 h 10197"/>
              <a:gd name="connsiteX7-1523" fmla="*/ 10310 w 10315"/>
              <a:gd name="connsiteY7-1524" fmla="*/ 5090 h 10197"/>
              <a:gd name="connsiteX8-1525" fmla="*/ 9779 w 10315"/>
              <a:gd name="connsiteY8-1526" fmla="*/ 495 h 10197"/>
              <a:gd name="connsiteX0-1527" fmla="*/ 9779 w 10315"/>
              <a:gd name="connsiteY0-1528" fmla="*/ 495 h 10231"/>
              <a:gd name="connsiteX1-1529" fmla="*/ 4972 w 10315"/>
              <a:gd name="connsiteY1-1530" fmla="*/ 138 h 10231"/>
              <a:gd name="connsiteX2-1531" fmla="*/ 384 w 10315"/>
              <a:gd name="connsiteY2-1532" fmla="*/ 366 h 10231"/>
              <a:gd name="connsiteX3-1533" fmla="*/ 10 w 10315"/>
              <a:gd name="connsiteY3-1534" fmla="*/ 4958 h 10231"/>
              <a:gd name="connsiteX4-1535" fmla="*/ 369 w 10315"/>
              <a:gd name="connsiteY4-1536" fmla="*/ 9586 h 10231"/>
              <a:gd name="connsiteX5-1537" fmla="*/ 5105 w 10315"/>
              <a:gd name="connsiteY5-1538" fmla="*/ 10077 h 10231"/>
              <a:gd name="connsiteX6-1539" fmla="*/ 9903 w 10315"/>
              <a:gd name="connsiteY6-1540" fmla="*/ 9857 h 10231"/>
              <a:gd name="connsiteX7-1541" fmla="*/ 10310 w 10315"/>
              <a:gd name="connsiteY7-1542" fmla="*/ 5090 h 10231"/>
              <a:gd name="connsiteX8-1543" fmla="*/ 9779 w 10315"/>
              <a:gd name="connsiteY8-1544" fmla="*/ 495 h 10231"/>
              <a:gd name="connsiteX0-1545" fmla="*/ 9779 w 10310"/>
              <a:gd name="connsiteY0-1546" fmla="*/ 495 h 10231"/>
              <a:gd name="connsiteX1-1547" fmla="*/ 4972 w 10310"/>
              <a:gd name="connsiteY1-1548" fmla="*/ 138 h 10231"/>
              <a:gd name="connsiteX2-1549" fmla="*/ 384 w 10310"/>
              <a:gd name="connsiteY2-1550" fmla="*/ 366 h 10231"/>
              <a:gd name="connsiteX3-1551" fmla="*/ 10 w 10310"/>
              <a:gd name="connsiteY3-1552" fmla="*/ 4958 h 10231"/>
              <a:gd name="connsiteX4-1553" fmla="*/ 369 w 10310"/>
              <a:gd name="connsiteY4-1554" fmla="*/ 9586 h 10231"/>
              <a:gd name="connsiteX5-1555" fmla="*/ 5105 w 10310"/>
              <a:gd name="connsiteY5-1556" fmla="*/ 10077 h 10231"/>
              <a:gd name="connsiteX6-1557" fmla="*/ 9812 w 10310"/>
              <a:gd name="connsiteY6-1558" fmla="*/ 9857 h 10231"/>
              <a:gd name="connsiteX7-1559" fmla="*/ 10310 w 10310"/>
              <a:gd name="connsiteY7-1560" fmla="*/ 5090 h 10231"/>
              <a:gd name="connsiteX8-1561" fmla="*/ 9779 w 10310"/>
              <a:gd name="connsiteY8-1562" fmla="*/ 495 h 10231"/>
              <a:gd name="connsiteX0-1563" fmla="*/ 9779 w 10310"/>
              <a:gd name="connsiteY0-1564" fmla="*/ 471 h 10207"/>
              <a:gd name="connsiteX1-1565" fmla="*/ 4972 w 10310"/>
              <a:gd name="connsiteY1-1566" fmla="*/ 114 h 10207"/>
              <a:gd name="connsiteX2-1567" fmla="*/ 441 w 10310"/>
              <a:gd name="connsiteY2-1568" fmla="*/ 381 h 10207"/>
              <a:gd name="connsiteX3-1569" fmla="*/ 10 w 10310"/>
              <a:gd name="connsiteY3-1570" fmla="*/ 4934 h 10207"/>
              <a:gd name="connsiteX4-1571" fmla="*/ 369 w 10310"/>
              <a:gd name="connsiteY4-1572" fmla="*/ 9562 h 10207"/>
              <a:gd name="connsiteX5-1573" fmla="*/ 5105 w 10310"/>
              <a:gd name="connsiteY5-1574" fmla="*/ 10053 h 10207"/>
              <a:gd name="connsiteX6-1575" fmla="*/ 9812 w 10310"/>
              <a:gd name="connsiteY6-1576" fmla="*/ 9833 h 10207"/>
              <a:gd name="connsiteX7-1577" fmla="*/ 10310 w 10310"/>
              <a:gd name="connsiteY7-1578" fmla="*/ 5066 h 10207"/>
              <a:gd name="connsiteX8-1579" fmla="*/ 9779 w 10310"/>
              <a:gd name="connsiteY8-1580" fmla="*/ 471 h 10207"/>
              <a:gd name="connsiteX0-1581" fmla="*/ 9779 w 10310"/>
              <a:gd name="connsiteY0-1582" fmla="*/ 495 h 10231"/>
              <a:gd name="connsiteX1-1583" fmla="*/ 4972 w 10310"/>
              <a:gd name="connsiteY1-1584" fmla="*/ 138 h 10231"/>
              <a:gd name="connsiteX2-1585" fmla="*/ 441 w 10310"/>
              <a:gd name="connsiteY2-1586" fmla="*/ 405 h 10231"/>
              <a:gd name="connsiteX3-1587" fmla="*/ 10 w 10310"/>
              <a:gd name="connsiteY3-1588" fmla="*/ 4958 h 10231"/>
              <a:gd name="connsiteX4-1589" fmla="*/ 369 w 10310"/>
              <a:gd name="connsiteY4-1590" fmla="*/ 9586 h 10231"/>
              <a:gd name="connsiteX5-1591" fmla="*/ 5105 w 10310"/>
              <a:gd name="connsiteY5-1592" fmla="*/ 10077 h 10231"/>
              <a:gd name="connsiteX6-1593" fmla="*/ 9812 w 10310"/>
              <a:gd name="connsiteY6-1594" fmla="*/ 9857 h 10231"/>
              <a:gd name="connsiteX7-1595" fmla="*/ 10310 w 10310"/>
              <a:gd name="connsiteY7-1596" fmla="*/ 5090 h 10231"/>
              <a:gd name="connsiteX8-1597" fmla="*/ 9779 w 10310"/>
              <a:gd name="connsiteY8-1598" fmla="*/ 495 h 10231"/>
              <a:gd name="connsiteX0-1599" fmla="*/ 9779 w 10310"/>
              <a:gd name="connsiteY0-1600" fmla="*/ 495 h 10231"/>
              <a:gd name="connsiteX1-1601" fmla="*/ 4972 w 10310"/>
              <a:gd name="connsiteY1-1602" fmla="*/ 138 h 10231"/>
              <a:gd name="connsiteX2-1603" fmla="*/ 441 w 10310"/>
              <a:gd name="connsiteY2-1604" fmla="*/ 405 h 10231"/>
              <a:gd name="connsiteX3-1605" fmla="*/ 10 w 10310"/>
              <a:gd name="connsiteY3-1606" fmla="*/ 4958 h 10231"/>
              <a:gd name="connsiteX4-1607" fmla="*/ 369 w 10310"/>
              <a:gd name="connsiteY4-1608" fmla="*/ 9586 h 10231"/>
              <a:gd name="connsiteX5-1609" fmla="*/ 5105 w 10310"/>
              <a:gd name="connsiteY5-1610" fmla="*/ 10077 h 10231"/>
              <a:gd name="connsiteX6-1611" fmla="*/ 9812 w 10310"/>
              <a:gd name="connsiteY6-1612" fmla="*/ 9857 h 10231"/>
              <a:gd name="connsiteX7-1613" fmla="*/ 10310 w 10310"/>
              <a:gd name="connsiteY7-1614" fmla="*/ 5090 h 10231"/>
              <a:gd name="connsiteX8-1615" fmla="*/ 9779 w 10310"/>
              <a:gd name="connsiteY8-1616" fmla="*/ 495 h 10231"/>
              <a:gd name="connsiteX0-1617" fmla="*/ 9779 w 10310"/>
              <a:gd name="connsiteY0-1618" fmla="*/ 495 h 10231"/>
              <a:gd name="connsiteX1-1619" fmla="*/ 4972 w 10310"/>
              <a:gd name="connsiteY1-1620" fmla="*/ 138 h 10231"/>
              <a:gd name="connsiteX2-1621" fmla="*/ 441 w 10310"/>
              <a:gd name="connsiteY2-1622" fmla="*/ 405 h 10231"/>
              <a:gd name="connsiteX3-1623" fmla="*/ 10 w 10310"/>
              <a:gd name="connsiteY3-1624" fmla="*/ 4958 h 10231"/>
              <a:gd name="connsiteX4-1625" fmla="*/ 369 w 10310"/>
              <a:gd name="connsiteY4-1626" fmla="*/ 9586 h 10231"/>
              <a:gd name="connsiteX5-1627" fmla="*/ 5105 w 10310"/>
              <a:gd name="connsiteY5-1628" fmla="*/ 10077 h 10231"/>
              <a:gd name="connsiteX6-1629" fmla="*/ 9812 w 10310"/>
              <a:gd name="connsiteY6-1630" fmla="*/ 9857 h 10231"/>
              <a:gd name="connsiteX7-1631" fmla="*/ 10310 w 10310"/>
              <a:gd name="connsiteY7-1632" fmla="*/ 5090 h 10231"/>
              <a:gd name="connsiteX8-1633" fmla="*/ 9779 w 10310"/>
              <a:gd name="connsiteY8-1634" fmla="*/ 495 h 10231"/>
              <a:gd name="connsiteX0-1635" fmla="*/ 9788 w 10319"/>
              <a:gd name="connsiteY0-1636" fmla="*/ 495 h 10231"/>
              <a:gd name="connsiteX1-1637" fmla="*/ 4981 w 10319"/>
              <a:gd name="connsiteY1-1638" fmla="*/ 138 h 10231"/>
              <a:gd name="connsiteX2-1639" fmla="*/ 450 w 10319"/>
              <a:gd name="connsiteY2-1640" fmla="*/ 405 h 10231"/>
              <a:gd name="connsiteX3-1641" fmla="*/ 8 w 10319"/>
              <a:gd name="connsiteY3-1642" fmla="*/ 4780 h 10231"/>
              <a:gd name="connsiteX4-1643" fmla="*/ 378 w 10319"/>
              <a:gd name="connsiteY4-1644" fmla="*/ 9586 h 10231"/>
              <a:gd name="connsiteX5-1645" fmla="*/ 5114 w 10319"/>
              <a:gd name="connsiteY5-1646" fmla="*/ 10077 h 10231"/>
              <a:gd name="connsiteX6-1647" fmla="*/ 9821 w 10319"/>
              <a:gd name="connsiteY6-1648" fmla="*/ 9857 h 10231"/>
              <a:gd name="connsiteX7-1649" fmla="*/ 10319 w 10319"/>
              <a:gd name="connsiteY7-1650" fmla="*/ 5090 h 10231"/>
              <a:gd name="connsiteX8-1651" fmla="*/ 9788 w 10319"/>
              <a:gd name="connsiteY8-1652" fmla="*/ 495 h 10231"/>
              <a:gd name="connsiteX0-1653" fmla="*/ 9790 w 10321"/>
              <a:gd name="connsiteY0-1654" fmla="*/ 495 h 10231"/>
              <a:gd name="connsiteX1-1655" fmla="*/ 4983 w 10321"/>
              <a:gd name="connsiteY1-1656" fmla="*/ 138 h 10231"/>
              <a:gd name="connsiteX2-1657" fmla="*/ 452 w 10321"/>
              <a:gd name="connsiteY2-1658" fmla="*/ 405 h 10231"/>
              <a:gd name="connsiteX3-1659" fmla="*/ 10 w 10321"/>
              <a:gd name="connsiteY3-1660" fmla="*/ 4780 h 10231"/>
              <a:gd name="connsiteX4-1661" fmla="*/ 380 w 10321"/>
              <a:gd name="connsiteY4-1662" fmla="*/ 9586 h 10231"/>
              <a:gd name="connsiteX5-1663" fmla="*/ 5116 w 10321"/>
              <a:gd name="connsiteY5-1664" fmla="*/ 10077 h 10231"/>
              <a:gd name="connsiteX6-1665" fmla="*/ 9823 w 10321"/>
              <a:gd name="connsiteY6-1666" fmla="*/ 9857 h 10231"/>
              <a:gd name="connsiteX7-1667" fmla="*/ 10321 w 10321"/>
              <a:gd name="connsiteY7-1668" fmla="*/ 5090 h 10231"/>
              <a:gd name="connsiteX8-1669" fmla="*/ 9790 w 10321"/>
              <a:gd name="connsiteY8-1670" fmla="*/ 495 h 10231"/>
              <a:gd name="connsiteX0-1671" fmla="*/ 9707 w 10321"/>
              <a:gd name="connsiteY0-1672" fmla="*/ 365 h 10316"/>
              <a:gd name="connsiteX1-1673" fmla="*/ 4983 w 10321"/>
              <a:gd name="connsiteY1-1674" fmla="*/ 223 h 10316"/>
              <a:gd name="connsiteX2-1675" fmla="*/ 452 w 10321"/>
              <a:gd name="connsiteY2-1676" fmla="*/ 490 h 10316"/>
              <a:gd name="connsiteX3-1677" fmla="*/ 10 w 10321"/>
              <a:gd name="connsiteY3-1678" fmla="*/ 4865 h 10316"/>
              <a:gd name="connsiteX4-1679" fmla="*/ 380 w 10321"/>
              <a:gd name="connsiteY4-1680" fmla="*/ 9671 h 10316"/>
              <a:gd name="connsiteX5-1681" fmla="*/ 5116 w 10321"/>
              <a:gd name="connsiteY5-1682" fmla="*/ 10162 h 10316"/>
              <a:gd name="connsiteX6-1683" fmla="*/ 9823 w 10321"/>
              <a:gd name="connsiteY6-1684" fmla="*/ 9942 h 10316"/>
              <a:gd name="connsiteX7-1685" fmla="*/ 10321 w 10321"/>
              <a:gd name="connsiteY7-1686" fmla="*/ 5175 h 10316"/>
              <a:gd name="connsiteX8-1687" fmla="*/ 9707 w 10321"/>
              <a:gd name="connsiteY8-1688" fmla="*/ 365 h 10316"/>
              <a:gd name="connsiteX0-1689" fmla="*/ 9707 w 10327"/>
              <a:gd name="connsiteY0-1690" fmla="*/ 365 h 10327"/>
              <a:gd name="connsiteX1-1691" fmla="*/ 4983 w 10327"/>
              <a:gd name="connsiteY1-1692" fmla="*/ 223 h 10327"/>
              <a:gd name="connsiteX2-1693" fmla="*/ 452 w 10327"/>
              <a:gd name="connsiteY2-1694" fmla="*/ 490 h 10327"/>
              <a:gd name="connsiteX3-1695" fmla="*/ 10 w 10327"/>
              <a:gd name="connsiteY3-1696" fmla="*/ 4865 h 10327"/>
              <a:gd name="connsiteX4-1697" fmla="*/ 380 w 10327"/>
              <a:gd name="connsiteY4-1698" fmla="*/ 9671 h 10327"/>
              <a:gd name="connsiteX5-1699" fmla="*/ 5116 w 10327"/>
              <a:gd name="connsiteY5-1700" fmla="*/ 10162 h 10327"/>
              <a:gd name="connsiteX6-1701" fmla="*/ 9918 w 10327"/>
              <a:gd name="connsiteY6-1702" fmla="*/ 9749 h 10327"/>
              <a:gd name="connsiteX7-1703" fmla="*/ 10321 w 10327"/>
              <a:gd name="connsiteY7-1704" fmla="*/ 5175 h 10327"/>
              <a:gd name="connsiteX8-1705" fmla="*/ 9707 w 10327"/>
              <a:gd name="connsiteY8-1706" fmla="*/ 365 h 10327"/>
              <a:gd name="connsiteX0-1707" fmla="*/ 9707 w 10327"/>
              <a:gd name="connsiteY0-1708" fmla="*/ 365 h 10265"/>
              <a:gd name="connsiteX1-1709" fmla="*/ 4983 w 10327"/>
              <a:gd name="connsiteY1-1710" fmla="*/ 223 h 10265"/>
              <a:gd name="connsiteX2-1711" fmla="*/ 452 w 10327"/>
              <a:gd name="connsiteY2-1712" fmla="*/ 490 h 10265"/>
              <a:gd name="connsiteX3-1713" fmla="*/ 10 w 10327"/>
              <a:gd name="connsiteY3-1714" fmla="*/ 4865 h 10265"/>
              <a:gd name="connsiteX4-1715" fmla="*/ 380 w 10327"/>
              <a:gd name="connsiteY4-1716" fmla="*/ 9671 h 10265"/>
              <a:gd name="connsiteX5-1717" fmla="*/ 5188 w 10327"/>
              <a:gd name="connsiteY5-1718" fmla="*/ 10012 h 10265"/>
              <a:gd name="connsiteX6-1719" fmla="*/ 9918 w 10327"/>
              <a:gd name="connsiteY6-1720" fmla="*/ 9749 h 10265"/>
              <a:gd name="connsiteX7-1721" fmla="*/ 10321 w 10327"/>
              <a:gd name="connsiteY7-1722" fmla="*/ 5175 h 10265"/>
              <a:gd name="connsiteX8-1723" fmla="*/ 9707 w 10327"/>
              <a:gd name="connsiteY8-1724" fmla="*/ 365 h 10265"/>
              <a:gd name="connsiteX0-1725" fmla="*/ 9710 w 10330"/>
              <a:gd name="connsiteY0-1726" fmla="*/ 365 h 10251"/>
              <a:gd name="connsiteX1-1727" fmla="*/ 4986 w 10330"/>
              <a:gd name="connsiteY1-1728" fmla="*/ 223 h 10251"/>
              <a:gd name="connsiteX2-1729" fmla="*/ 455 w 10330"/>
              <a:gd name="connsiteY2-1730" fmla="*/ 490 h 10251"/>
              <a:gd name="connsiteX3-1731" fmla="*/ 13 w 10330"/>
              <a:gd name="connsiteY3-1732" fmla="*/ 4865 h 10251"/>
              <a:gd name="connsiteX4-1733" fmla="*/ 562 w 10330"/>
              <a:gd name="connsiteY4-1734" fmla="*/ 9650 h 10251"/>
              <a:gd name="connsiteX5-1735" fmla="*/ 5191 w 10330"/>
              <a:gd name="connsiteY5-1736" fmla="*/ 10012 h 10251"/>
              <a:gd name="connsiteX6-1737" fmla="*/ 9921 w 10330"/>
              <a:gd name="connsiteY6-1738" fmla="*/ 9749 h 10251"/>
              <a:gd name="connsiteX7-1739" fmla="*/ 10324 w 10330"/>
              <a:gd name="connsiteY7-1740" fmla="*/ 5175 h 10251"/>
              <a:gd name="connsiteX8-1741" fmla="*/ 9710 w 10330"/>
              <a:gd name="connsiteY8-1742" fmla="*/ 365 h 10251"/>
              <a:gd name="connsiteX0-1743" fmla="*/ 9710 w 10330"/>
              <a:gd name="connsiteY0-1744" fmla="*/ 365 h 10127"/>
              <a:gd name="connsiteX1-1745" fmla="*/ 4986 w 10330"/>
              <a:gd name="connsiteY1-1746" fmla="*/ 223 h 10127"/>
              <a:gd name="connsiteX2-1747" fmla="*/ 455 w 10330"/>
              <a:gd name="connsiteY2-1748" fmla="*/ 490 h 10127"/>
              <a:gd name="connsiteX3-1749" fmla="*/ 13 w 10330"/>
              <a:gd name="connsiteY3-1750" fmla="*/ 4865 h 10127"/>
              <a:gd name="connsiteX4-1751" fmla="*/ 562 w 10330"/>
              <a:gd name="connsiteY4-1752" fmla="*/ 9650 h 10127"/>
              <a:gd name="connsiteX5-1753" fmla="*/ 5191 w 10330"/>
              <a:gd name="connsiteY5-1754" fmla="*/ 10012 h 10127"/>
              <a:gd name="connsiteX6-1755" fmla="*/ 9921 w 10330"/>
              <a:gd name="connsiteY6-1756" fmla="*/ 9749 h 10127"/>
              <a:gd name="connsiteX7-1757" fmla="*/ 10324 w 10330"/>
              <a:gd name="connsiteY7-1758" fmla="*/ 5175 h 10127"/>
              <a:gd name="connsiteX8-1759" fmla="*/ 9710 w 10330"/>
              <a:gd name="connsiteY8-1760" fmla="*/ 365 h 10127"/>
              <a:gd name="connsiteX0-1761" fmla="*/ 9710 w 10330"/>
              <a:gd name="connsiteY0-1762" fmla="*/ 365 h 10127"/>
              <a:gd name="connsiteX1-1763" fmla="*/ 4986 w 10330"/>
              <a:gd name="connsiteY1-1764" fmla="*/ 223 h 10127"/>
              <a:gd name="connsiteX2-1765" fmla="*/ 455 w 10330"/>
              <a:gd name="connsiteY2-1766" fmla="*/ 490 h 10127"/>
              <a:gd name="connsiteX3-1767" fmla="*/ 13 w 10330"/>
              <a:gd name="connsiteY3-1768" fmla="*/ 4865 h 10127"/>
              <a:gd name="connsiteX4-1769" fmla="*/ 562 w 10330"/>
              <a:gd name="connsiteY4-1770" fmla="*/ 9650 h 10127"/>
              <a:gd name="connsiteX5-1771" fmla="*/ 5191 w 10330"/>
              <a:gd name="connsiteY5-1772" fmla="*/ 10012 h 10127"/>
              <a:gd name="connsiteX6-1773" fmla="*/ 9921 w 10330"/>
              <a:gd name="connsiteY6-1774" fmla="*/ 9749 h 10127"/>
              <a:gd name="connsiteX7-1775" fmla="*/ 10324 w 10330"/>
              <a:gd name="connsiteY7-1776" fmla="*/ 5175 h 10127"/>
              <a:gd name="connsiteX8-1777" fmla="*/ 9710 w 10330"/>
              <a:gd name="connsiteY8-1778" fmla="*/ 365 h 10127"/>
              <a:gd name="connsiteX0-1779" fmla="*/ 9712 w 10332"/>
              <a:gd name="connsiteY0-1780" fmla="*/ 365 h 10317"/>
              <a:gd name="connsiteX1-1781" fmla="*/ 4988 w 10332"/>
              <a:gd name="connsiteY1-1782" fmla="*/ 223 h 10317"/>
              <a:gd name="connsiteX2-1783" fmla="*/ 457 w 10332"/>
              <a:gd name="connsiteY2-1784" fmla="*/ 490 h 10317"/>
              <a:gd name="connsiteX3-1785" fmla="*/ 15 w 10332"/>
              <a:gd name="connsiteY3-1786" fmla="*/ 4865 h 10317"/>
              <a:gd name="connsiteX4-1787" fmla="*/ 588 w 10332"/>
              <a:gd name="connsiteY4-1788" fmla="*/ 9929 h 10317"/>
              <a:gd name="connsiteX5-1789" fmla="*/ 5193 w 10332"/>
              <a:gd name="connsiteY5-1790" fmla="*/ 10012 h 10317"/>
              <a:gd name="connsiteX6-1791" fmla="*/ 9923 w 10332"/>
              <a:gd name="connsiteY6-1792" fmla="*/ 9749 h 10317"/>
              <a:gd name="connsiteX7-1793" fmla="*/ 10326 w 10332"/>
              <a:gd name="connsiteY7-1794" fmla="*/ 5175 h 10317"/>
              <a:gd name="connsiteX8-1795" fmla="*/ 9712 w 10332"/>
              <a:gd name="connsiteY8-1796" fmla="*/ 365 h 10317"/>
              <a:gd name="connsiteX0-1797" fmla="*/ 9712 w 10332"/>
              <a:gd name="connsiteY0-1798" fmla="*/ 365 h 10185"/>
              <a:gd name="connsiteX1-1799" fmla="*/ 4988 w 10332"/>
              <a:gd name="connsiteY1-1800" fmla="*/ 223 h 10185"/>
              <a:gd name="connsiteX2-1801" fmla="*/ 457 w 10332"/>
              <a:gd name="connsiteY2-1802" fmla="*/ 490 h 10185"/>
              <a:gd name="connsiteX3-1803" fmla="*/ 15 w 10332"/>
              <a:gd name="connsiteY3-1804" fmla="*/ 4865 h 10185"/>
              <a:gd name="connsiteX4-1805" fmla="*/ 588 w 10332"/>
              <a:gd name="connsiteY4-1806" fmla="*/ 9929 h 10185"/>
              <a:gd name="connsiteX5-1807" fmla="*/ 5193 w 10332"/>
              <a:gd name="connsiteY5-1808" fmla="*/ 10012 h 10185"/>
              <a:gd name="connsiteX6-1809" fmla="*/ 9923 w 10332"/>
              <a:gd name="connsiteY6-1810" fmla="*/ 9749 h 10185"/>
              <a:gd name="connsiteX7-1811" fmla="*/ 10326 w 10332"/>
              <a:gd name="connsiteY7-1812" fmla="*/ 5175 h 10185"/>
              <a:gd name="connsiteX8-1813" fmla="*/ 9712 w 10332"/>
              <a:gd name="connsiteY8-1814" fmla="*/ 365 h 10185"/>
              <a:gd name="connsiteX0-1815" fmla="*/ 9712 w 10326"/>
              <a:gd name="connsiteY0-1816" fmla="*/ 365 h 10183"/>
              <a:gd name="connsiteX1-1817" fmla="*/ 4988 w 10326"/>
              <a:gd name="connsiteY1-1818" fmla="*/ 223 h 10183"/>
              <a:gd name="connsiteX2-1819" fmla="*/ 457 w 10326"/>
              <a:gd name="connsiteY2-1820" fmla="*/ 490 h 10183"/>
              <a:gd name="connsiteX3-1821" fmla="*/ 15 w 10326"/>
              <a:gd name="connsiteY3-1822" fmla="*/ 4865 h 10183"/>
              <a:gd name="connsiteX4-1823" fmla="*/ 588 w 10326"/>
              <a:gd name="connsiteY4-1824" fmla="*/ 9929 h 10183"/>
              <a:gd name="connsiteX5-1825" fmla="*/ 5193 w 10326"/>
              <a:gd name="connsiteY5-1826" fmla="*/ 10012 h 10183"/>
              <a:gd name="connsiteX6-1827" fmla="*/ 9792 w 10326"/>
              <a:gd name="connsiteY6-1828" fmla="*/ 9792 h 10183"/>
              <a:gd name="connsiteX7-1829" fmla="*/ 10326 w 10326"/>
              <a:gd name="connsiteY7-1830" fmla="*/ 5175 h 10183"/>
              <a:gd name="connsiteX8-1831" fmla="*/ 9712 w 10326"/>
              <a:gd name="connsiteY8-1832" fmla="*/ 365 h 10183"/>
              <a:gd name="connsiteX0-1833" fmla="*/ 9712 w 10326"/>
              <a:gd name="connsiteY0-1834" fmla="*/ 365 h 10183"/>
              <a:gd name="connsiteX1-1835" fmla="*/ 4988 w 10326"/>
              <a:gd name="connsiteY1-1836" fmla="*/ 223 h 10183"/>
              <a:gd name="connsiteX2-1837" fmla="*/ 457 w 10326"/>
              <a:gd name="connsiteY2-1838" fmla="*/ 490 h 10183"/>
              <a:gd name="connsiteX3-1839" fmla="*/ 15 w 10326"/>
              <a:gd name="connsiteY3-1840" fmla="*/ 4865 h 10183"/>
              <a:gd name="connsiteX4-1841" fmla="*/ 588 w 10326"/>
              <a:gd name="connsiteY4-1842" fmla="*/ 9929 h 10183"/>
              <a:gd name="connsiteX5-1843" fmla="*/ 5193 w 10326"/>
              <a:gd name="connsiteY5-1844" fmla="*/ 10012 h 10183"/>
              <a:gd name="connsiteX6-1845" fmla="*/ 9792 w 10326"/>
              <a:gd name="connsiteY6-1846" fmla="*/ 9792 h 10183"/>
              <a:gd name="connsiteX7-1847" fmla="*/ 10326 w 10326"/>
              <a:gd name="connsiteY7-1848" fmla="*/ 5175 h 10183"/>
              <a:gd name="connsiteX8-1849" fmla="*/ 9712 w 10326"/>
              <a:gd name="connsiteY8-1850" fmla="*/ 365 h 10183"/>
              <a:gd name="connsiteX0-1851" fmla="*/ 9712 w 10267"/>
              <a:gd name="connsiteY0-1852" fmla="*/ 365 h 10183"/>
              <a:gd name="connsiteX1-1853" fmla="*/ 4988 w 10267"/>
              <a:gd name="connsiteY1-1854" fmla="*/ 223 h 10183"/>
              <a:gd name="connsiteX2-1855" fmla="*/ 457 w 10267"/>
              <a:gd name="connsiteY2-1856" fmla="*/ 490 h 10183"/>
              <a:gd name="connsiteX3-1857" fmla="*/ 15 w 10267"/>
              <a:gd name="connsiteY3-1858" fmla="*/ 4865 h 10183"/>
              <a:gd name="connsiteX4-1859" fmla="*/ 588 w 10267"/>
              <a:gd name="connsiteY4-1860" fmla="*/ 9929 h 10183"/>
              <a:gd name="connsiteX5-1861" fmla="*/ 5193 w 10267"/>
              <a:gd name="connsiteY5-1862" fmla="*/ 10012 h 10183"/>
              <a:gd name="connsiteX6-1863" fmla="*/ 9792 w 10267"/>
              <a:gd name="connsiteY6-1864" fmla="*/ 9792 h 10183"/>
              <a:gd name="connsiteX7-1865" fmla="*/ 10266 w 10267"/>
              <a:gd name="connsiteY7-1866" fmla="*/ 5175 h 10183"/>
              <a:gd name="connsiteX8-1867" fmla="*/ 9712 w 10267"/>
              <a:gd name="connsiteY8-1868" fmla="*/ 365 h 10183"/>
              <a:gd name="connsiteX0-1869" fmla="*/ 9712 w 10288"/>
              <a:gd name="connsiteY0-1870" fmla="*/ 365 h 10186"/>
              <a:gd name="connsiteX1-1871" fmla="*/ 4988 w 10288"/>
              <a:gd name="connsiteY1-1872" fmla="*/ 223 h 10186"/>
              <a:gd name="connsiteX2-1873" fmla="*/ 457 w 10288"/>
              <a:gd name="connsiteY2-1874" fmla="*/ 490 h 10186"/>
              <a:gd name="connsiteX3-1875" fmla="*/ 15 w 10288"/>
              <a:gd name="connsiteY3-1876" fmla="*/ 4865 h 10186"/>
              <a:gd name="connsiteX4-1877" fmla="*/ 588 w 10288"/>
              <a:gd name="connsiteY4-1878" fmla="*/ 9929 h 10186"/>
              <a:gd name="connsiteX5-1879" fmla="*/ 5193 w 10288"/>
              <a:gd name="connsiteY5-1880" fmla="*/ 10012 h 10186"/>
              <a:gd name="connsiteX6-1881" fmla="*/ 9935 w 10288"/>
              <a:gd name="connsiteY6-1882" fmla="*/ 9728 h 10186"/>
              <a:gd name="connsiteX7-1883" fmla="*/ 10266 w 10288"/>
              <a:gd name="connsiteY7-1884" fmla="*/ 5175 h 10186"/>
              <a:gd name="connsiteX8-1885" fmla="*/ 9712 w 10288"/>
              <a:gd name="connsiteY8-1886" fmla="*/ 365 h 10186"/>
              <a:gd name="connsiteX0-1887" fmla="*/ 9712 w 10288"/>
              <a:gd name="connsiteY0-1888" fmla="*/ 435 h 10256"/>
              <a:gd name="connsiteX1-1889" fmla="*/ 4988 w 10288"/>
              <a:gd name="connsiteY1-1890" fmla="*/ 100 h 10256"/>
              <a:gd name="connsiteX2-1891" fmla="*/ 457 w 10288"/>
              <a:gd name="connsiteY2-1892" fmla="*/ 560 h 10256"/>
              <a:gd name="connsiteX3-1893" fmla="*/ 15 w 10288"/>
              <a:gd name="connsiteY3-1894" fmla="*/ 4935 h 10256"/>
              <a:gd name="connsiteX4-1895" fmla="*/ 588 w 10288"/>
              <a:gd name="connsiteY4-1896" fmla="*/ 9999 h 10256"/>
              <a:gd name="connsiteX5-1897" fmla="*/ 5193 w 10288"/>
              <a:gd name="connsiteY5-1898" fmla="*/ 10082 h 10256"/>
              <a:gd name="connsiteX6-1899" fmla="*/ 9935 w 10288"/>
              <a:gd name="connsiteY6-1900" fmla="*/ 9798 h 10256"/>
              <a:gd name="connsiteX7-1901" fmla="*/ 10266 w 10288"/>
              <a:gd name="connsiteY7-1902" fmla="*/ 5245 h 10256"/>
              <a:gd name="connsiteX8-1903" fmla="*/ 9712 w 10288"/>
              <a:gd name="connsiteY8-1904" fmla="*/ 435 h 10256"/>
              <a:gd name="connsiteX0-1905" fmla="*/ 9749 w 10325"/>
              <a:gd name="connsiteY0-1906" fmla="*/ 435 h 10256"/>
              <a:gd name="connsiteX1-1907" fmla="*/ 5025 w 10325"/>
              <a:gd name="connsiteY1-1908" fmla="*/ 100 h 10256"/>
              <a:gd name="connsiteX2-1909" fmla="*/ 387 w 10325"/>
              <a:gd name="connsiteY2-1910" fmla="*/ 431 h 10256"/>
              <a:gd name="connsiteX3-1911" fmla="*/ 52 w 10325"/>
              <a:gd name="connsiteY3-1912" fmla="*/ 4935 h 10256"/>
              <a:gd name="connsiteX4-1913" fmla="*/ 625 w 10325"/>
              <a:gd name="connsiteY4-1914" fmla="*/ 9999 h 10256"/>
              <a:gd name="connsiteX5-1915" fmla="*/ 5230 w 10325"/>
              <a:gd name="connsiteY5-1916" fmla="*/ 10082 h 10256"/>
              <a:gd name="connsiteX6-1917" fmla="*/ 9972 w 10325"/>
              <a:gd name="connsiteY6-1918" fmla="*/ 9798 h 10256"/>
              <a:gd name="connsiteX7-1919" fmla="*/ 10303 w 10325"/>
              <a:gd name="connsiteY7-1920" fmla="*/ 5245 h 10256"/>
              <a:gd name="connsiteX8-1921" fmla="*/ 9749 w 10325"/>
              <a:gd name="connsiteY8-1922" fmla="*/ 435 h 10256"/>
              <a:gd name="connsiteX0-1923" fmla="*/ 9821 w 10325"/>
              <a:gd name="connsiteY0-1924" fmla="*/ 401 h 10308"/>
              <a:gd name="connsiteX1-1925" fmla="*/ 5025 w 10325"/>
              <a:gd name="connsiteY1-1926" fmla="*/ 152 h 10308"/>
              <a:gd name="connsiteX2-1927" fmla="*/ 387 w 10325"/>
              <a:gd name="connsiteY2-1928" fmla="*/ 483 h 10308"/>
              <a:gd name="connsiteX3-1929" fmla="*/ 52 w 10325"/>
              <a:gd name="connsiteY3-1930" fmla="*/ 4987 h 10308"/>
              <a:gd name="connsiteX4-1931" fmla="*/ 625 w 10325"/>
              <a:gd name="connsiteY4-1932" fmla="*/ 10051 h 10308"/>
              <a:gd name="connsiteX5-1933" fmla="*/ 5230 w 10325"/>
              <a:gd name="connsiteY5-1934" fmla="*/ 10134 h 10308"/>
              <a:gd name="connsiteX6-1935" fmla="*/ 9972 w 10325"/>
              <a:gd name="connsiteY6-1936" fmla="*/ 9850 h 10308"/>
              <a:gd name="connsiteX7-1937" fmla="*/ 10303 w 10325"/>
              <a:gd name="connsiteY7-1938" fmla="*/ 5297 h 10308"/>
              <a:gd name="connsiteX8-1939" fmla="*/ 9821 w 10325"/>
              <a:gd name="connsiteY8-1940" fmla="*/ 401 h 10308"/>
              <a:gd name="connsiteX0-1941" fmla="*/ 9821 w 10325"/>
              <a:gd name="connsiteY0-1942" fmla="*/ 444 h 10351"/>
              <a:gd name="connsiteX1-1943" fmla="*/ 5120 w 10325"/>
              <a:gd name="connsiteY1-1944" fmla="*/ 88 h 10351"/>
              <a:gd name="connsiteX2-1945" fmla="*/ 387 w 10325"/>
              <a:gd name="connsiteY2-1946" fmla="*/ 526 h 10351"/>
              <a:gd name="connsiteX3-1947" fmla="*/ 52 w 10325"/>
              <a:gd name="connsiteY3-1948" fmla="*/ 5030 h 10351"/>
              <a:gd name="connsiteX4-1949" fmla="*/ 625 w 10325"/>
              <a:gd name="connsiteY4-1950" fmla="*/ 10094 h 10351"/>
              <a:gd name="connsiteX5-1951" fmla="*/ 5230 w 10325"/>
              <a:gd name="connsiteY5-1952" fmla="*/ 10177 h 10351"/>
              <a:gd name="connsiteX6-1953" fmla="*/ 9972 w 10325"/>
              <a:gd name="connsiteY6-1954" fmla="*/ 9893 h 10351"/>
              <a:gd name="connsiteX7-1955" fmla="*/ 10303 w 10325"/>
              <a:gd name="connsiteY7-1956" fmla="*/ 5340 h 10351"/>
              <a:gd name="connsiteX8-1957" fmla="*/ 9821 w 10325"/>
              <a:gd name="connsiteY8-1958" fmla="*/ 444 h 10351"/>
              <a:gd name="connsiteX0-1959" fmla="*/ 9939 w 10443"/>
              <a:gd name="connsiteY0-1960" fmla="*/ 444 h 10504"/>
              <a:gd name="connsiteX1-1961" fmla="*/ 5238 w 10443"/>
              <a:gd name="connsiteY1-1962" fmla="*/ 88 h 10504"/>
              <a:gd name="connsiteX2-1963" fmla="*/ 505 w 10443"/>
              <a:gd name="connsiteY2-1964" fmla="*/ 526 h 10504"/>
              <a:gd name="connsiteX3-1965" fmla="*/ 15 w 10443"/>
              <a:gd name="connsiteY3-1966" fmla="*/ 5051 h 10504"/>
              <a:gd name="connsiteX4-1967" fmla="*/ 743 w 10443"/>
              <a:gd name="connsiteY4-1968" fmla="*/ 10094 h 10504"/>
              <a:gd name="connsiteX5-1969" fmla="*/ 5348 w 10443"/>
              <a:gd name="connsiteY5-1970" fmla="*/ 10177 h 10504"/>
              <a:gd name="connsiteX6-1971" fmla="*/ 10090 w 10443"/>
              <a:gd name="connsiteY6-1972" fmla="*/ 9893 h 10504"/>
              <a:gd name="connsiteX7-1973" fmla="*/ 10421 w 10443"/>
              <a:gd name="connsiteY7-1974" fmla="*/ 5340 h 10504"/>
              <a:gd name="connsiteX8-1975" fmla="*/ 9939 w 10443"/>
              <a:gd name="connsiteY8-1976" fmla="*/ 444 h 10504"/>
              <a:gd name="connsiteX0-1977" fmla="*/ 9989 w 10493"/>
              <a:gd name="connsiteY0-1978" fmla="*/ 444 h 10473"/>
              <a:gd name="connsiteX1-1979" fmla="*/ 5288 w 10493"/>
              <a:gd name="connsiteY1-1980" fmla="*/ 88 h 10473"/>
              <a:gd name="connsiteX2-1981" fmla="*/ 555 w 10493"/>
              <a:gd name="connsiteY2-1982" fmla="*/ 526 h 10473"/>
              <a:gd name="connsiteX3-1983" fmla="*/ 65 w 10493"/>
              <a:gd name="connsiteY3-1984" fmla="*/ 5051 h 10473"/>
              <a:gd name="connsiteX4-1985" fmla="*/ 602 w 10493"/>
              <a:gd name="connsiteY4-1986" fmla="*/ 10051 h 10473"/>
              <a:gd name="connsiteX5-1987" fmla="*/ 5398 w 10493"/>
              <a:gd name="connsiteY5-1988" fmla="*/ 10177 h 10473"/>
              <a:gd name="connsiteX6-1989" fmla="*/ 10140 w 10493"/>
              <a:gd name="connsiteY6-1990" fmla="*/ 9893 h 10473"/>
              <a:gd name="connsiteX7-1991" fmla="*/ 10471 w 10493"/>
              <a:gd name="connsiteY7-1992" fmla="*/ 5340 h 10473"/>
              <a:gd name="connsiteX8-1993" fmla="*/ 9989 w 10493"/>
              <a:gd name="connsiteY8-1994" fmla="*/ 444 h 10473"/>
              <a:gd name="connsiteX0-1995" fmla="*/ 9928 w 10432"/>
              <a:gd name="connsiteY0-1996" fmla="*/ 444 h 10484"/>
              <a:gd name="connsiteX1-1997" fmla="*/ 5227 w 10432"/>
              <a:gd name="connsiteY1-1998" fmla="*/ 88 h 10484"/>
              <a:gd name="connsiteX2-1999" fmla="*/ 494 w 10432"/>
              <a:gd name="connsiteY2-2000" fmla="*/ 526 h 10484"/>
              <a:gd name="connsiteX3-2001" fmla="*/ 4 w 10432"/>
              <a:gd name="connsiteY3-2002" fmla="*/ 5051 h 10484"/>
              <a:gd name="connsiteX4-2003" fmla="*/ 541 w 10432"/>
              <a:gd name="connsiteY4-2004" fmla="*/ 10051 h 10484"/>
              <a:gd name="connsiteX5-2005" fmla="*/ 5337 w 10432"/>
              <a:gd name="connsiteY5-2006" fmla="*/ 10177 h 10484"/>
              <a:gd name="connsiteX6-2007" fmla="*/ 10079 w 10432"/>
              <a:gd name="connsiteY6-2008" fmla="*/ 9893 h 10484"/>
              <a:gd name="connsiteX7-2009" fmla="*/ 10410 w 10432"/>
              <a:gd name="connsiteY7-2010" fmla="*/ 5340 h 10484"/>
              <a:gd name="connsiteX8-2011" fmla="*/ 9928 w 10432"/>
              <a:gd name="connsiteY8-2012" fmla="*/ 444 h 10484"/>
              <a:gd name="connsiteX0-2013" fmla="*/ 9988 w 10492"/>
              <a:gd name="connsiteY0-2014" fmla="*/ 444 h 10557"/>
              <a:gd name="connsiteX1-2015" fmla="*/ 5287 w 10492"/>
              <a:gd name="connsiteY1-2016" fmla="*/ 88 h 10557"/>
              <a:gd name="connsiteX2-2017" fmla="*/ 554 w 10492"/>
              <a:gd name="connsiteY2-2018" fmla="*/ 526 h 10557"/>
              <a:gd name="connsiteX3-2019" fmla="*/ 64 w 10492"/>
              <a:gd name="connsiteY3-2020" fmla="*/ 5051 h 10557"/>
              <a:gd name="connsiteX4-2021" fmla="*/ 601 w 10492"/>
              <a:gd name="connsiteY4-2022" fmla="*/ 10051 h 10557"/>
              <a:gd name="connsiteX5-2023" fmla="*/ 5385 w 10492"/>
              <a:gd name="connsiteY5-2024" fmla="*/ 10370 h 10557"/>
              <a:gd name="connsiteX6-2025" fmla="*/ 10139 w 10492"/>
              <a:gd name="connsiteY6-2026" fmla="*/ 9893 h 10557"/>
              <a:gd name="connsiteX7-2027" fmla="*/ 10470 w 10492"/>
              <a:gd name="connsiteY7-2028" fmla="*/ 5340 h 10557"/>
              <a:gd name="connsiteX8-2029" fmla="*/ 9988 w 10492"/>
              <a:gd name="connsiteY8-2030" fmla="*/ 444 h 10557"/>
              <a:gd name="connsiteX0-2031" fmla="*/ 9928 w 10432"/>
              <a:gd name="connsiteY0-2032" fmla="*/ 444 h 10515"/>
              <a:gd name="connsiteX1-2033" fmla="*/ 5227 w 10432"/>
              <a:gd name="connsiteY1-2034" fmla="*/ 88 h 10515"/>
              <a:gd name="connsiteX2-2035" fmla="*/ 494 w 10432"/>
              <a:gd name="connsiteY2-2036" fmla="*/ 526 h 10515"/>
              <a:gd name="connsiteX3-2037" fmla="*/ 4 w 10432"/>
              <a:gd name="connsiteY3-2038" fmla="*/ 5051 h 10515"/>
              <a:gd name="connsiteX4-2039" fmla="*/ 541 w 10432"/>
              <a:gd name="connsiteY4-2040" fmla="*/ 10051 h 10515"/>
              <a:gd name="connsiteX5-2041" fmla="*/ 5325 w 10432"/>
              <a:gd name="connsiteY5-2042" fmla="*/ 10370 h 10515"/>
              <a:gd name="connsiteX6-2043" fmla="*/ 10079 w 10432"/>
              <a:gd name="connsiteY6-2044" fmla="*/ 9893 h 10515"/>
              <a:gd name="connsiteX7-2045" fmla="*/ 10410 w 10432"/>
              <a:gd name="connsiteY7-2046" fmla="*/ 5340 h 10515"/>
              <a:gd name="connsiteX8-2047" fmla="*/ 9928 w 10432"/>
              <a:gd name="connsiteY8-2048" fmla="*/ 444 h 10515"/>
              <a:gd name="connsiteX0-2049" fmla="*/ 9934 w 10438"/>
              <a:gd name="connsiteY0-2050" fmla="*/ 444 h 10584"/>
              <a:gd name="connsiteX1-2051" fmla="*/ 5233 w 10438"/>
              <a:gd name="connsiteY1-2052" fmla="*/ 88 h 10584"/>
              <a:gd name="connsiteX2-2053" fmla="*/ 500 w 10438"/>
              <a:gd name="connsiteY2-2054" fmla="*/ 526 h 10584"/>
              <a:gd name="connsiteX3-2055" fmla="*/ 10 w 10438"/>
              <a:gd name="connsiteY3-2056" fmla="*/ 5051 h 10584"/>
              <a:gd name="connsiteX4-2057" fmla="*/ 666 w 10438"/>
              <a:gd name="connsiteY4-2058" fmla="*/ 10158 h 10584"/>
              <a:gd name="connsiteX5-2059" fmla="*/ 5331 w 10438"/>
              <a:gd name="connsiteY5-2060" fmla="*/ 10370 h 10584"/>
              <a:gd name="connsiteX6-2061" fmla="*/ 10085 w 10438"/>
              <a:gd name="connsiteY6-2062" fmla="*/ 9893 h 10584"/>
              <a:gd name="connsiteX7-2063" fmla="*/ 10416 w 10438"/>
              <a:gd name="connsiteY7-2064" fmla="*/ 5340 h 10584"/>
              <a:gd name="connsiteX8-2065" fmla="*/ 9934 w 10438"/>
              <a:gd name="connsiteY8-2066" fmla="*/ 444 h 10584"/>
              <a:gd name="connsiteX0-2067" fmla="*/ 9934 w 10438"/>
              <a:gd name="connsiteY0-2068" fmla="*/ 444 h 10605"/>
              <a:gd name="connsiteX1-2069" fmla="*/ 5233 w 10438"/>
              <a:gd name="connsiteY1-2070" fmla="*/ 88 h 10605"/>
              <a:gd name="connsiteX2-2071" fmla="*/ 500 w 10438"/>
              <a:gd name="connsiteY2-2072" fmla="*/ 526 h 10605"/>
              <a:gd name="connsiteX3-2073" fmla="*/ 10 w 10438"/>
              <a:gd name="connsiteY3-2074" fmla="*/ 5051 h 10605"/>
              <a:gd name="connsiteX4-2075" fmla="*/ 666 w 10438"/>
              <a:gd name="connsiteY4-2076" fmla="*/ 10158 h 10605"/>
              <a:gd name="connsiteX5-2077" fmla="*/ 5331 w 10438"/>
              <a:gd name="connsiteY5-2078" fmla="*/ 10370 h 10605"/>
              <a:gd name="connsiteX6-2079" fmla="*/ 10085 w 10438"/>
              <a:gd name="connsiteY6-2080" fmla="*/ 9893 h 10605"/>
              <a:gd name="connsiteX7-2081" fmla="*/ 10416 w 10438"/>
              <a:gd name="connsiteY7-2082" fmla="*/ 5340 h 10605"/>
              <a:gd name="connsiteX8-2083" fmla="*/ 9934 w 10438"/>
              <a:gd name="connsiteY8-2084" fmla="*/ 444 h 10605"/>
              <a:gd name="connsiteX0-2085" fmla="*/ 9934 w 10438"/>
              <a:gd name="connsiteY0-2086" fmla="*/ 444 h 10497"/>
              <a:gd name="connsiteX1-2087" fmla="*/ 5233 w 10438"/>
              <a:gd name="connsiteY1-2088" fmla="*/ 88 h 10497"/>
              <a:gd name="connsiteX2-2089" fmla="*/ 500 w 10438"/>
              <a:gd name="connsiteY2-2090" fmla="*/ 526 h 10497"/>
              <a:gd name="connsiteX3-2091" fmla="*/ 10 w 10438"/>
              <a:gd name="connsiteY3-2092" fmla="*/ 5051 h 10497"/>
              <a:gd name="connsiteX4-2093" fmla="*/ 666 w 10438"/>
              <a:gd name="connsiteY4-2094" fmla="*/ 10158 h 10497"/>
              <a:gd name="connsiteX5-2095" fmla="*/ 5331 w 10438"/>
              <a:gd name="connsiteY5-2096" fmla="*/ 10370 h 10497"/>
              <a:gd name="connsiteX6-2097" fmla="*/ 10085 w 10438"/>
              <a:gd name="connsiteY6-2098" fmla="*/ 9893 h 10497"/>
              <a:gd name="connsiteX7-2099" fmla="*/ 10416 w 10438"/>
              <a:gd name="connsiteY7-2100" fmla="*/ 5340 h 10497"/>
              <a:gd name="connsiteX8-2101" fmla="*/ 9934 w 10438"/>
              <a:gd name="connsiteY8-2102" fmla="*/ 444 h 10497"/>
              <a:gd name="connsiteX0-2103" fmla="*/ 9934 w 10455"/>
              <a:gd name="connsiteY0-2104" fmla="*/ 444 h 10491"/>
              <a:gd name="connsiteX1-2105" fmla="*/ 5233 w 10455"/>
              <a:gd name="connsiteY1-2106" fmla="*/ 88 h 10491"/>
              <a:gd name="connsiteX2-2107" fmla="*/ 500 w 10455"/>
              <a:gd name="connsiteY2-2108" fmla="*/ 526 h 10491"/>
              <a:gd name="connsiteX3-2109" fmla="*/ 10 w 10455"/>
              <a:gd name="connsiteY3-2110" fmla="*/ 5051 h 10491"/>
              <a:gd name="connsiteX4-2111" fmla="*/ 666 w 10455"/>
              <a:gd name="connsiteY4-2112" fmla="*/ 10158 h 10491"/>
              <a:gd name="connsiteX5-2113" fmla="*/ 5331 w 10455"/>
              <a:gd name="connsiteY5-2114" fmla="*/ 10370 h 10491"/>
              <a:gd name="connsiteX6-2115" fmla="*/ 10133 w 10455"/>
              <a:gd name="connsiteY6-2116" fmla="*/ 10000 h 10491"/>
              <a:gd name="connsiteX7-2117" fmla="*/ 10416 w 10455"/>
              <a:gd name="connsiteY7-2118" fmla="*/ 5340 h 10491"/>
              <a:gd name="connsiteX8-2119" fmla="*/ 9934 w 10455"/>
              <a:gd name="connsiteY8-2120" fmla="*/ 444 h 10491"/>
              <a:gd name="connsiteX0-2121" fmla="*/ 9994 w 10455"/>
              <a:gd name="connsiteY0-2122" fmla="*/ 435 h 10503"/>
              <a:gd name="connsiteX1-2123" fmla="*/ 5233 w 10455"/>
              <a:gd name="connsiteY1-2124" fmla="*/ 100 h 10503"/>
              <a:gd name="connsiteX2-2125" fmla="*/ 500 w 10455"/>
              <a:gd name="connsiteY2-2126" fmla="*/ 538 h 10503"/>
              <a:gd name="connsiteX3-2127" fmla="*/ 10 w 10455"/>
              <a:gd name="connsiteY3-2128" fmla="*/ 5063 h 10503"/>
              <a:gd name="connsiteX4-2129" fmla="*/ 666 w 10455"/>
              <a:gd name="connsiteY4-2130" fmla="*/ 10170 h 10503"/>
              <a:gd name="connsiteX5-2131" fmla="*/ 5331 w 10455"/>
              <a:gd name="connsiteY5-2132" fmla="*/ 10382 h 10503"/>
              <a:gd name="connsiteX6-2133" fmla="*/ 10133 w 10455"/>
              <a:gd name="connsiteY6-2134" fmla="*/ 10012 h 10503"/>
              <a:gd name="connsiteX7-2135" fmla="*/ 10416 w 10455"/>
              <a:gd name="connsiteY7-2136" fmla="*/ 5352 h 10503"/>
              <a:gd name="connsiteX8-2137" fmla="*/ 9994 w 10455"/>
              <a:gd name="connsiteY8-2138" fmla="*/ 435 h 10503"/>
              <a:gd name="connsiteX0-2139" fmla="*/ 9994 w 10541"/>
              <a:gd name="connsiteY0-2140" fmla="*/ 435 h 10503"/>
              <a:gd name="connsiteX1-2141" fmla="*/ 5233 w 10541"/>
              <a:gd name="connsiteY1-2142" fmla="*/ 100 h 10503"/>
              <a:gd name="connsiteX2-2143" fmla="*/ 500 w 10541"/>
              <a:gd name="connsiteY2-2144" fmla="*/ 538 h 10503"/>
              <a:gd name="connsiteX3-2145" fmla="*/ 10 w 10541"/>
              <a:gd name="connsiteY3-2146" fmla="*/ 5063 h 10503"/>
              <a:gd name="connsiteX4-2147" fmla="*/ 666 w 10541"/>
              <a:gd name="connsiteY4-2148" fmla="*/ 10170 h 10503"/>
              <a:gd name="connsiteX5-2149" fmla="*/ 5331 w 10541"/>
              <a:gd name="connsiteY5-2150" fmla="*/ 10382 h 10503"/>
              <a:gd name="connsiteX6-2151" fmla="*/ 10133 w 10541"/>
              <a:gd name="connsiteY6-2152" fmla="*/ 10012 h 10503"/>
              <a:gd name="connsiteX7-2153" fmla="*/ 10535 w 10541"/>
              <a:gd name="connsiteY7-2154" fmla="*/ 5331 h 10503"/>
              <a:gd name="connsiteX8-2155" fmla="*/ 9994 w 10541"/>
              <a:gd name="connsiteY8-2156" fmla="*/ 435 h 10503"/>
              <a:gd name="connsiteX0-2157" fmla="*/ 9994 w 10550"/>
              <a:gd name="connsiteY0-2158" fmla="*/ 435 h 10500"/>
              <a:gd name="connsiteX1-2159" fmla="*/ 5233 w 10550"/>
              <a:gd name="connsiteY1-2160" fmla="*/ 100 h 10500"/>
              <a:gd name="connsiteX2-2161" fmla="*/ 500 w 10550"/>
              <a:gd name="connsiteY2-2162" fmla="*/ 538 h 10500"/>
              <a:gd name="connsiteX3-2163" fmla="*/ 10 w 10550"/>
              <a:gd name="connsiteY3-2164" fmla="*/ 5063 h 10500"/>
              <a:gd name="connsiteX4-2165" fmla="*/ 666 w 10550"/>
              <a:gd name="connsiteY4-2166" fmla="*/ 10170 h 10500"/>
              <a:gd name="connsiteX5-2167" fmla="*/ 5331 w 10550"/>
              <a:gd name="connsiteY5-2168" fmla="*/ 10382 h 10500"/>
              <a:gd name="connsiteX6-2169" fmla="*/ 10181 w 10550"/>
              <a:gd name="connsiteY6-2170" fmla="*/ 10055 h 10500"/>
              <a:gd name="connsiteX7-2171" fmla="*/ 10535 w 10550"/>
              <a:gd name="connsiteY7-2172" fmla="*/ 5331 h 10500"/>
              <a:gd name="connsiteX8-2173" fmla="*/ 9994 w 10550"/>
              <a:gd name="connsiteY8-2174" fmla="*/ 435 h 10500"/>
              <a:gd name="connsiteX0-2175" fmla="*/ 9994 w 10550"/>
              <a:gd name="connsiteY0-2176" fmla="*/ 435 h 10528"/>
              <a:gd name="connsiteX1-2177" fmla="*/ 5233 w 10550"/>
              <a:gd name="connsiteY1-2178" fmla="*/ 100 h 10528"/>
              <a:gd name="connsiteX2-2179" fmla="*/ 500 w 10550"/>
              <a:gd name="connsiteY2-2180" fmla="*/ 538 h 10528"/>
              <a:gd name="connsiteX3-2181" fmla="*/ 10 w 10550"/>
              <a:gd name="connsiteY3-2182" fmla="*/ 5063 h 10528"/>
              <a:gd name="connsiteX4-2183" fmla="*/ 666 w 10550"/>
              <a:gd name="connsiteY4-2184" fmla="*/ 10213 h 10528"/>
              <a:gd name="connsiteX5-2185" fmla="*/ 5331 w 10550"/>
              <a:gd name="connsiteY5-2186" fmla="*/ 10382 h 10528"/>
              <a:gd name="connsiteX6-2187" fmla="*/ 10181 w 10550"/>
              <a:gd name="connsiteY6-2188" fmla="*/ 10055 h 10528"/>
              <a:gd name="connsiteX7-2189" fmla="*/ 10535 w 10550"/>
              <a:gd name="connsiteY7-2190" fmla="*/ 5331 h 10528"/>
              <a:gd name="connsiteX8-2191" fmla="*/ 9994 w 10550"/>
              <a:gd name="connsiteY8-2192" fmla="*/ 435 h 10528"/>
              <a:gd name="connsiteX0-2193" fmla="*/ 9991 w 10547"/>
              <a:gd name="connsiteY0-2194" fmla="*/ 435 h 10528"/>
              <a:gd name="connsiteX1-2195" fmla="*/ 5230 w 10547"/>
              <a:gd name="connsiteY1-2196" fmla="*/ 100 h 10528"/>
              <a:gd name="connsiteX2-2197" fmla="*/ 497 w 10547"/>
              <a:gd name="connsiteY2-2198" fmla="*/ 538 h 10528"/>
              <a:gd name="connsiteX3-2199" fmla="*/ 7 w 10547"/>
              <a:gd name="connsiteY3-2200" fmla="*/ 5063 h 10528"/>
              <a:gd name="connsiteX4-2201" fmla="*/ 663 w 10547"/>
              <a:gd name="connsiteY4-2202" fmla="*/ 10213 h 10528"/>
              <a:gd name="connsiteX5-2203" fmla="*/ 5328 w 10547"/>
              <a:gd name="connsiteY5-2204" fmla="*/ 10382 h 10528"/>
              <a:gd name="connsiteX6-2205" fmla="*/ 10178 w 10547"/>
              <a:gd name="connsiteY6-2206" fmla="*/ 10055 h 10528"/>
              <a:gd name="connsiteX7-2207" fmla="*/ 10532 w 10547"/>
              <a:gd name="connsiteY7-2208" fmla="*/ 5331 h 10528"/>
              <a:gd name="connsiteX8-2209" fmla="*/ 9991 w 10547"/>
              <a:gd name="connsiteY8-2210" fmla="*/ 435 h 10528"/>
              <a:gd name="connsiteX0-2211" fmla="*/ 9999 w 10555"/>
              <a:gd name="connsiteY0-2212" fmla="*/ 435 h 10528"/>
              <a:gd name="connsiteX1-2213" fmla="*/ 5238 w 10555"/>
              <a:gd name="connsiteY1-2214" fmla="*/ 100 h 10528"/>
              <a:gd name="connsiteX2-2215" fmla="*/ 481 w 10555"/>
              <a:gd name="connsiteY2-2216" fmla="*/ 559 h 10528"/>
              <a:gd name="connsiteX3-2217" fmla="*/ 15 w 10555"/>
              <a:gd name="connsiteY3-2218" fmla="*/ 5063 h 10528"/>
              <a:gd name="connsiteX4-2219" fmla="*/ 671 w 10555"/>
              <a:gd name="connsiteY4-2220" fmla="*/ 10213 h 10528"/>
              <a:gd name="connsiteX5-2221" fmla="*/ 5336 w 10555"/>
              <a:gd name="connsiteY5-2222" fmla="*/ 10382 h 10528"/>
              <a:gd name="connsiteX6-2223" fmla="*/ 10186 w 10555"/>
              <a:gd name="connsiteY6-2224" fmla="*/ 10055 h 10528"/>
              <a:gd name="connsiteX7-2225" fmla="*/ 10540 w 10555"/>
              <a:gd name="connsiteY7-2226" fmla="*/ 5331 h 10528"/>
              <a:gd name="connsiteX8-2227" fmla="*/ 9999 w 10555"/>
              <a:gd name="connsiteY8-2228" fmla="*/ 435 h 10528"/>
              <a:gd name="connsiteX0-2229" fmla="*/ 9999 w 10555"/>
              <a:gd name="connsiteY0-2230" fmla="*/ 457 h 10550"/>
              <a:gd name="connsiteX1-2231" fmla="*/ 5238 w 10555"/>
              <a:gd name="connsiteY1-2232" fmla="*/ 122 h 10550"/>
              <a:gd name="connsiteX2-2233" fmla="*/ 481 w 10555"/>
              <a:gd name="connsiteY2-2234" fmla="*/ 581 h 10550"/>
              <a:gd name="connsiteX3-2235" fmla="*/ 15 w 10555"/>
              <a:gd name="connsiteY3-2236" fmla="*/ 5085 h 10550"/>
              <a:gd name="connsiteX4-2237" fmla="*/ 671 w 10555"/>
              <a:gd name="connsiteY4-2238" fmla="*/ 10235 h 10550"/>
              <a:gd name="connsiteX5-2239" fmla="*/ 5336 w 10555"/>
              <a:gd name="connsiteY5-2240" fmla="*/ 10404 h 10550"/>
              <a:gd name="connsiteX6-2241" fmla="*/ 10186 w 10555"/>
              <a:gd name="connsiteY6-2242" fmla="*/ 10077 h 10550"/>
              <a:gd name="connsiteX7-2243" fmla="*/ 10540 w 10555"/>
              <a:gd name="connsiteY7-2244" fmla="*/ 5353 h 10550"/>
              <a:gd name="connsiteX8-2245" fmla="*/ 9999 w 10555"/>
              <a:gd name="connsiteY8-2246" fmla="*/ 457 h 10550"/>
              <a:gd name="connsiteX0-2247" fmla="*/ 9987 w 10555"/>
              <a:gd name="connsiteY0-2248" fmla="*/ 409 h 10566"/>
              <a:gd name="connsiteX1-2249" fmla="*/ 5238 w 10555"/>
              <a:gd name="connsiteY1-2250" fmla="*/ 138 h 10566"/>
              <a:gd name="connsiteX2-2251" fmla="*/ 481 w 10555"/>
              <a:gd name="connsiteY2-2252" fmla="*/ 597 h 10566"/>
              <a:gd name="connsiteX3-2253" fmla="*/ 15 w 10555"/>
              <a:gd name="connsiteY3-2254" fmla="*/ 5101 h 10566"/>
              <a:gd name="connsiteX4-2255" fmla="*/ 671 w 10555"/>
              <a:gd name="connsiteY4-2256" fmla="*/ 10251 h 10566"/>
              <a:gd name="connsiteX5-2257" fmla="*/ 5336 w 10555"/>
              <a:gd name="connsiteY5-2258" fmla="*/ 10420 h 10566"/>
              <a:gd name="connsiteX6-2259" fmla="*/ 10186 w 10555"/>
              <a:gd name="connsiteY6-2260" fmla="*/ 10093 h 10566"/>
              <a:gd name="connsiteX7-2261" fmla="*/ 10540 w 10555"/>
              <a:gd name="connsiteY7-2262" fmla="*/ 5369 h 10566"/>
              <a:gd name="connsiteX8-2263" fmla="*/ 9987 w 10555"/>
              <a:gd name="connsiteY8-2264" fmla="*/ 409 h 10566"/>
              <a:gd name="connsiteX0-2265" fmla="*/ 9987 w 10555"/>
              <a:gd name="connsiteY0-2266" fmla="*/ 409 h 10566"/>
              <a:gd name="connsiteX1-2267" fmla="*/ 5238 w 10555"/>
              <a:gd name="connsiteY1-2268" fmla="*/ 138 h 10566"/>
              <a:gd name="connsiteX2-2269" fmla="*/ 481 w 10555"/>
              <a:gd name="connsiteY2-2270" fmla="*/ 597 h 10566"/>
              <a:gd name="connsiteX3-2271" fmla="*/ 15 w 10555"/>
              <a:gd name="connsiteY3-2272" fmla="*/ 5101 h 10566"/>
              <a:gd name="connsiteX4-2273" fmla="*/ 671 w 10555"/>
              <a:gd name="connsiteY4-2274" fmla="*/ 10251 h 10566"/>
              <a:gd name="connsiteX5-2275" fmla="*/ 5336 w 10555"/>
              <a:gd name="connsiteY5-2276" fmla="*/ 10420 h 10566"/>
              <a:gd name="connsiteX6-2277" fmla="*/ 10186 w 10555"/>
              <a:gd name="connsiteY6-2278" fmla="*/ 10093 h 10566"/>
              <a:gd name="connsiteX7-2279" fmla="*/ 10540 w 10555"/>
              <a:gd name="connsiteY7-2280" fmla="*/ 5369 h 10566"/>
              <a:gd name="connsiteX8-2281" fmla="*/ 9987 w 10555"/>
              <a:gd name="connsiteY8-2282" fmla="*/ 409 h 10566"/>
              <a:gd name="connsiteX0-2283" fmla="*/ 9987 w 10555"/>
              <a:gd name="connsiteY0-2284" fmla="*/ 409 h 10566"/>
              <a:gd name="connsiteX1-2285" fmla="*/ 5238 w 10555"/>
              <a:gd name="connsiteY1-2286" fmla="*/ 138 h 10566"/>
              <a:gd name="connsiteX2-2287" fmla="*/ 481 w 10555"/>
              <a:gd name="connsiteY2-2288" fmla="*/ 597 h 10566"/>
              <a:gd name="connsiteX3-2289" fmla="*/ 15 w 10555"/>
              <a:gd name="connsiteY3-2290" fmla="*/ 5101 h 10566"/>
              <a:gd name="connsiteX4-2291" fmla="*/ 671 w 10555"/>
              <a:gd name="connsiteY4-2292" fmla="*/ 10251 h 10566"/>
              <a:gd name="connsiteX5-2293" fmla="*/ 5336 w 10555"/>
              <a:gd name="connsiteY5-2294" fmla="*/ 10420 h 10566"/>
              <a:gd name="connsiteX6-2295" fmla="*/ 10186 w 10555"/>
              <a:gd name="connsiteY6-2296" fmla="*/ 10093 h 10566"/>
              <a:gd name="connsiteX7-2297" fmla="*/ 10540 w 10555"/>
              <a:gd name="connsiteY7-2298" fmla="*/ 5369 h 10566"/>
              <a:gd name="connsiteX8-2299" fmla="*/ 9987 w 10555"/>
              <a:gd name="connsiteY8-2300" fmla="*/ 409 h 10566"/>
              <a:gd name="connsiteX0-2301" fmla="*/ 9987 w 10547"/>
              <a:gd name="connsiteY0-2302" fmla="*/ 409 h 10564"/>
              <a:gd name="connsiteX1-2303" fmla="*/ 5238 w 10547"/>
              <a:gd name="connsiteY1-2304" fmla="*/ 138 h 10564"/>
              <a:gd name="connsiteX2-2305" fmla="*/ 481 w 10547"/>
              <a:gd name="connsiteY2-2306" fmla="*/ 597 h 10564"/>
              <a:gd name="connsiteX3-2307" fmla="*/ 15 w 10547"/>
              <a:gd name="connsiteY3-2308" fmla="*/ 5101 h 10564"/>
              <a:gd name="connsiteX4-2309" fmla="*/ 671 w 10547"/>
              <a:gd name="connsiteY4-2310" fmla="*/ 10251 h 10564"/>
              <a:gd name="connsiteX5-2311" fmla="*/ 5336 w 10547"/>
              <a:gd name="connsiteY5-2312" fmla="*/ 10420 h 10564"/>
              <a:gd name="connsiteX6-2313" fmla="*/ 10150 w 10547"/>
              <a:gd name="connsiteY6-2314" fmla="*/ 10136 h 10564"/>
              <a:gd name="connsiteX7-2315" fmla="*/ 10540 w 10547"/>
              <a:gd name="connsiteY7-2316" fmla="*/ 5369 h 10564"/>
              <a:gd name="connsiteX8-2317" fmla="*/ 9987 w 10547"/>
              <a:gd name="connsiteY8-2318" fmla="*/ 409 h 10564"/>
              <a:gd name="connsiteX0-2319" fmla="*/ 9987 w 10547"/>
              <a:gd name="connsiteY0-2320" fmla="*/ 454 h 10609"/>
              <a:gd name="connsiteX1-2321" fmla="*/ 5238 w 10547"/>
              <a:gd name="connsiteY1-2322" fmla="*/ 76 h 10609"/>
              <a:gd name="connsiteX2-2323" fmla="*/ 481 w 10547"/>
              <a:gd name="connsiteY2-2324" fmla="*/ 642 h 10609"/>
              <a:gd name="connsiteX3-2325" fmla="*/ 15 w 10547"/>
              <a:gd name="connsiteY3-2326" fmla="*/ 5146 h 10609"/>
              <a:gd name="connsiteX4-2327" fmla="*/ 671 w 10547"/>
              <a:gd name="connsiteY4-2328" fmla="*/ 10296 h 10609"/>
              <a:gd name="connsiteX5-2329" fmla="*/ 5336 w 10547"/>
              <a:gd name="connsiteY5-2330" fmla="*/ 10465 h 10609"/>
              <a:gd name="connsiteX6-2331" fmla="*/ 10150 w 10547"/>
              <a:gd name="connsiteY6-2332" fmla="*/ 10181 h 10609"/>
              <a:gd name="connsiteX7-2333" fmla="*/ 10540 w 10547"/>
              <a:gd name="connsiteY7-2334" fmla="*/ 5414 h 10609"/>
              <a:gd name="connsiteX8-2335" fmla="*/ 9987 w 10547"/>
              <a:gd name="connsiteY8-2336" fmla="*/ 454 h 10609"/>
              <a:gd name="connsiteX0-2337" fmla="*/ 9981 w 10541"/>
              <a:gd name="connsiteY0-2338" fmla="*/ 454 h 10623"/>
              <a:gd name="connsiteX1-2339" fmla="*/ 5232 w 10541"/>
              <a:gd name="connsiteY1-2340" fmla="*/ 76 h 10623"/>
              <a:gd name="connsiteX2-2341" fmla="*/ 475 w 10541"/>
              <a:gd name="connsiteY2-2342" fmla="*/ 642 h 10623"/>
              <a:gd name="connsiteX3-2343" fmla="*/ 9 w 10541"/>
              <a:gd name="connsiteY3-2344" fmla="*/ 5146 h 10623"/>
              <a:gd name="connsiteX4-2345" fmla="*/ 570 w 10541"/>
              <a:gd name="connsiteY4-2346" fmla="*/ 10317 h 10623"/>
              <a:gd name="connsiteX5-2347" fmla="*/ 5330 w 10541"/>
              <a:gd name="connsiteY5-2348" fmla="*/ 10465 h 10623"/>
              <a:gd name="connsiteX6-2349" fmla="*/ 10144 w 10541"/>
              <a:gd name="connsiteY6-2350" fmla="*/ 10181 h 10623"/>
              <a:gd name="connsiteX7-2351" fmla="*/ 10534 w 10541"/>
              <a:gd name="connsiteY7-2352" fmla="*/ 5414 h 10623"/>
              <a:gd name="connsiteX8-2353" fmla="*/ 9981 w 10541"/>
              <a:gd name="connsiteY8-2354" fmla="*/ 454 h 106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203" y="connsiteY6-204"/>
              </a:cxn>
              <a:cxn ang="0">
                <a:pos x="connsiteX7-359" y="connsiteY7-360"/>
              </a:cxn>
              <a:cxn ang="0">
                <a:pos x="connsiteX8-553" y="connsiteY8-554"/>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lstStyle/>
          <a:p>
            <a:endParaRPr lang="en-US" sz="2400"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a:blip r:embed="rId2"/>
          <a:tile tx="0" ty="0" sx="100000" sy="100000" flip="none" algn="tl"/>
        </a:blipFill>
        <a:effectLst/>
      </p:bgPr>
    </p:bg>
    <p:spTree>
      <p:nvGrpSpPr>
        <p:cNvPr id="1" name="Shape 151"/>
        <p:cNvGrpSpPr/>
        <p:nvPr/>
      </p:nvGrpSpPr>
      <p:grpSpPr>
        <a:xfrm>
          <a:off x="0" y="0"/>
          <a:ext cx="0" cy="0"/>
          <a:chOff x="0" y="0"/>
          <a:chExt cx="0" cy="0"/>
        </a:xfrm>
      </p:grpSpPr>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chemeClr val="accent2"/>
        </a:solidFill>
        <a:effectLst/>
      </p:bgPr>
    </p:bg>
    <p:spTree>
      <p:nvGrpSpPr>
        <p:cNvPr id="1" name="Shape 151"/>
        <p:cNvGrpSpPr/>
        <p:nvPr/>
      </p:nvGrpSpPr>
      <p:grpSpPr>
        <a:xfrm>
          <a:off x="0" y="0"/>
          <a:ext cx="0" cy="0"/>
          <a:chOff x="0" y="0"/>
          <a:chExt cx="0" cy="0"/>
        </a:xfrm>
      </p:grpSpPr>
      <p:sp>
        <p:nvSpPr>
          <p:cNvPr id="2" name="TextBox 1"/>
          <p:cNvSpPr txBox="1"/>
          <p:nvPr userDrawn="1"/>
        </p:nvSpPr>
        <p:spPr>
          <a:xfrm>
            <a:off x="7972357" y="6502400"/>
            <a:ext cx="2853447" cy="256545"/>
          </a:xfrm>
          <a:prstGeom prst="rect">
            <a:avLst/>
          </a:prstGeom>
          <a:noFill/>
        </p:spPr>
        <p:txBody>
          <a:bodyPr wrap="square" rtlCol="0">
            <a:spAutoFit/>
          </a:bodyPr>
          <a:lstStyle/>
          <a:p>
            <a:r>
              <a:rPr lang="en-US" sz="1065" dirty="0"/>
              <a:t>FeistyForwarders_0968120672</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a:fillRect/>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 y="4610925"/>
            <a:ext cx="12192015" cy="224707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2024/3/12</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2024/3/12</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3.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9.jpe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theme" Target="../theme/theme6.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alpha val="0"/>
                  </a:schemeClr>
                </a:solidFill>
                <a:latin typeface="Microsoft YaHei" panose="020B0503020204020204" pitchFamily="34" charset="-122"/>
                <a:ea typeface="Microsoft YaHei" panose="020B0503020204020204" pitchFamily="34" charset="-122"/>
                <a:sym typeface="+mn-ea"/>
              </a:rPr>
              <a:t>感谢您下载包图网平台上提供的</a:t>
            </a:r>
            <a:r>
              <a:rPr lang="en-US" altLang="zh-CN" sz="300" dirty="0">
                <a:solidFill>
                  <a:schemeClr val="bg1">
                    <a:alpha val="0"/>
                  </a:schemeClr>
                </a:solidFill>
                <a:latin typeface="Microsoft YaHei" panose="020B0503020204020204" pitchFamily="34" charset="-122"/>
                <a:ea typeface="Microsoft YaHei" panose="020B0503020204020204" pitchFamily="34" charset="-122"/>
                <a:sym typeface="+mn-ea"/>
              </a:rPr>
              <a:t>PPT</a:t>
            </a:r>
            <a:r>
              <a:rPr lang="zh-CN" altLang="en-US" sz="300" dirty="0">
                <a:solidFill>
                  <a:schemeClr val="bg1">
                    <a:alpha val="0"/>
                  </a:schemeClr>
                </a:solidFill>
                <a:latin typeface="Microsoft YaHei" panose="020B0503020204020204" pitchFamily="34" charset="-122"/>
                <a:ea typeface="Microsoft YaHei"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alpha val="0"/>
                  </a:schemeClr>
                </a:solidFill>
                <a:latin typeface="Microsoft YaHei" panose="020B0503020204020204" pitchFamily="34" charset="-122"/>
                <a:ea typeface="Microsoft YaHei" panose="020B0503020204020204" pitchFamily="34" charset="-122"/>
                <a:sym typeface="+mn-ea"/>
              </a:rPr>
              <a:t>ibaotu.com</a:t>
            </a:r>
          </a:p>
        </p:txBody>
      </p:sp>
      <p:grpSp>
        <p:nvGrpSpPr>
          <p:cNvPr id="3" name="组合 2"/>
          <p:cNvGrpSpPr/>
          <p:nvPr userDrawn="1"/>
        </p:nvGrpSpPr>
        <p:grpSpPr>
          <a:xfrm>
            <a:off x="0" y="0"/>
            <a:ext cx="12192000" cy="6858000"/>
            <a:chOff x="0" y="0"/>
            <a:chExt cx="12192000" cy="6750674"/>
          </a:xfrm>
        </p:grpSpPr>
        <p:sp>
          <p:nvSpPr>
            <p:cNvPr id="4" name="矩形 3"/>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Group 4"/>
          <p:cNvGrpSpPr>
            <a:grpSpLocks noChangeAspect="1"/>
          </p:cNvGrpSpPr>
          <p:nvPr userDrawn="1"/>
        </p:nvGrpSpPr>
        <p:grpSpPr bwMode="auto">
          <a:xfrm>
            <a:off x="-319548" y="5517737"/>
            <a:ext cx="12831097" cy="1340263"/>
            <a:chOff x="0" y="1761"/>
            <a:chExt cx="7678" cy="802"/>
          </a:xfrm>
        </p:grpSpPr>
        <p:grpSp>
          <p:nvGrpSpPr>
            <p:cNvPr id="19" name="Group 205"/>
            <p:cNvGrpSpPr/>
            <p:nvPr/>
          </p:nvGrpSpPr>
          <p:grpSpPr bwMode="auto">
            <a:xfrm>
              <a:off x="0" y="1761"/>
              <a:ext cx="7678" cy="802"/>
              <a:chOff x="0" y="1761"/>
              <a:chExt cx="7678" cy="802"/>
            </a:xfrm>
          </p:grpSpPr>
          <p:sp>
            <p:nvSpPr>
              <p:cNvPr id="120" name="Freeform 5"/>
              <p:cNvSpPr/>
              <p:nvPr/>
            </p:nvSpPr>
            <p:spPr bwMode="auto">
              <a:xfrm>
                <a:off x="710" y="2057"/>
                <a:ext cx="161" cy="144"/>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6"/>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Rectangle 7"/>
              <p:cNvSpPr>
                <a:spLocks noChangeArrowheads="1"/>
              </p:cNvSpPr>
              <p:nvPr/>
            </p:nvSpPr>
            <p:spPr bwMode="auto">
              <a:xfrm>
                <a:off x="714" y="1980"/>
                <a:ext cx="12"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3" name="Freeform 8"/>
              <p:cNvSpPr/>
              <p:nvPr/>
            </p:nvSpPr>
            <p:spPr bwMode="auto">
              <a:xfrm>
                <a:off x="599"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9"/>
              <p:cNvSpPr/>
              <p:nvPr/>
            </p:nvSpPr>
            <p:spPr bwMode="auto">
              <a:xfrm>
                <a:off x="4931" y="2057"/>
                <a:ext cx="159" cy="144"/>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10"/>
              <p:cNvSpPr/>
              <p:nvPr/>
            </p:nvSpPr>
            <p:spPr bwMode="auto">
              <a:xfrm>
                <a:off x="4818" y="2112"/>
                <a:ext cx="127"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Rectangle 11"/>
              <p:cNvSpPr>
                <a:spLocks noChangeArrowheads="1"/>
              </p:cNvSpPr>
              <p:nvPr/>
            </p:nvSpPr>
            <p:spPr bwMode="auto">
              <a:xfrm>
                <a:off x="4933" y="1980"/>
                <a:ext cx="14"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7" name="Freeform 12"/>
              <p:cNvSpPr/>
              <p:nvPr/>
            </p:nvSpPr>
            <p:spPr bwMode="auto">
              <a:xfrm>
                <a:off x="4818"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13"/>
              <p:cNvSpPr/>
              <p:nvPr/>
            </p:nvSpPr>
            <p:spPr bwMode="auto">
              <a:xfrm>
                <a:off x="2530" y="2001"/>
                <a:ext cx="159" cy="146"/>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14"/>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Rectangle 15"/>
              <p:cNvSpPr>
                <a:spLocks noChangeArrowheads="1"/>
              </p:cNvSpPr>
              <p:nvPr/>
            </p:nvSpPr>
            <p:spPr bwMode="auto">
              <a:xfrm>
                <a:off x="2532" y="1926"/>
                <a:ext cx="14" cy="44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1" name="Freeform 16"/>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17"/>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18"/>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Rectangle 19"/>
              <p:cNvSpPr>
                <a:spLocks noChangeArrowheads="1"/>
              </p:cNvSpPr>
              <p:nvPr/>
            </p:nvSpPr>
            <p:spPr bwMode="auto">
              <a:xfrm>
                <a:off x="3493" y="2019"/>
                <a:ext cx="12" cy="40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5" name="Freeform 20"/>
              <p:cNvSpPr/>
              <p:nvPr/>
            </p:nvSpPr>
            <p:spPr bwMode="auto">
              <a:xfrm>
                <a:off x="3353" y="1831"/>
                <a:ext cx="292"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21"/>
              <p:cNvSpPr/>
              <p:nvPr/>
            </p:nvSpPr>
            <p:spPr bwMode="auto">
              <a:xfrm>
                <a:off x="6641" y="2108"/>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22"/>
              <p:cNvSpPr/>
              <p:nvPr/>
            </p:nvSpPr>
            <p:spPr bwMode="auto">
              <a:xfrm>
                <a:off x="6765" y="2159"/>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Rectangle 23"/>
              <p:cNvSpPr>
                <a:spLocks noChangeArrowheads="1"/>
              </p:cNvSpPr>
              <p:nvPr/>
            </p:nvSpPr>
            <p:spPr bwMode="auto">
              <a:xfrm>
                <a:off x="6763"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9" name="Freeform 24"/>
              <p:cNvSpPr/>
              <p:nvPr/>
            </p:nvSpPr>
            <p:spPr bwMode="auto">
              <a:xfrm>
                <a:off x="6631" y="1868"/>
                <a:ext cx="277"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Rectangle 25"/>
              <p:cNvSpPr>
                <a:spLocks noChangeArrowheads="1"/>
              </p:cNvSpPr>
              <p:nvPr/>
            </p:nvSpPr>
            <p:spPr bwMode="auto">
              <a:xfrm>
                <a:off x="2984" y="2154"/>
                <a:ext cx="14" cy="298"/>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1" name="Oval 26"/>
              <p:cNvSpPr>
                <a:spLocks noChangeArrowheads="1"/>
              </p:cNvSpPr>
              <p:nvPr/>
            </p:nvSpPr>
            <p:spPr bwMode="auto">
              <a:xfrm>
                <a:off x="2942" y="1964"/>
                <a:ext cx="97" cy="190"/>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27"/>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28"/>
              <p:cNvSpPr/>
              <p:nvPr/>
            </p:nvSpPr>
            <p:spPr bwMode="auto">
              <a:xfrm>
                <a:off x="2979" y="2061"/>
                <a:ext cx="164"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Rectangle 29"/>
              <p:cNvSpPr>
                <a:spLocks noChangeArrowheads="1"/>
              </p:cNvSpPr>
              <p:nvPr/>
            </p:nvSpPr>
            <p:spPr bwMode="auto">
              <a:xfrm>
                <a:off x="6348" y="2110"/>
                <a:ext cx="12" cy="31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5" name="Oval 30"/>
              <p:cNvSpPr>
                <a:spLocks noChangeArrowheads="1"/>
              </p:cNvSpPr>
              <p:nvPr/>
            </p:nvSpPr>
            <p:spPr bwMode="auto">
              <a:xfrm>
                <a:off x="6302" y="1908"/>
                <a:ext cx="104"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31"/>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32"/>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Rectangle 33"/>
              <p:cNvSpPr>
                <a:spLocks noChangeArrowheads="1"/>
              </p:cNvSpPr>
              <p:nvPr/>
            </p:nvSpPr>
            <p:spPr bwMode="auto">
              <a:xfrm>
                <a:off x="7106" y="2154"/>
                <a:ext cx="16" cy="365"/>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9" name="Oval 34"/>
              <p:cNvSpPr>
                <a:spLocks noChangeArrowheads="1"/>
              </p:cNvSpPr>
              <p:nvPr/>
            </p:nvSpPr>
            <p:spPr bwMode="auto">
              <a:xfrm>
                <a:off x="7053" y="1922"/>
                <a:ext cx="120" cy="23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35"/>
              <p:cNvSpPr/>
              <p:nvPr/>
            </p:nvSpPr>
            <p:spPr bwMode="auto">
              <a:xfrm>
                <a:off x="6926" y="2040"/>
                <a:ext cx="201" cy="182"/>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36"/>
              <p:cNvSpPr/>
              <p:nvPr/>
            </p:nvSpPr>
            <p:spPr bwMode="auto">
              <a:xfrm>
                <a:off x="7099" y="2040"/>
                <a:ext cx="201" cy="182"/>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Rectangle 37"/>
              <p:cNvSpPr>
                <a:spLocks noChangeArrowheads="1"/>
              </p:cNvSpPr>
              <p:nvPr/>
            </p:nvSpPr>
            <p:spPr bwMode="auto">
              <a:xfrm>
                <a:off x="1468" y="1971"/>
                <a:ext cx="14"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53" name="Oval 38"/>
              <p:cNvSpPr>
                <a:spLocks noChangeArrowheads="1"/>
              </p:cNvSpPr>
              <p:nvPr/>
            </p:nvSpPr>
            <p:spPr bwMode="auto">
              <a:xfrm>
                <a:off x="1387" y="1817"/>
                <a:ext cx="177"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39"/>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40"/>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41"/>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42"/>
              <p:cNvSpPr/>
              <p:nvPr/>
            </p:nvSpPr>
            <p:spPr bwMode="auto">
              <a:xfrm>
                <a:off x="1514" y="1982"/>
                <a:ext cx="110"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43"/>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44"/>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45"/>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46"/>
              <p:cNvSpPr/>
              <p:nvPr/>
            </p:nvSpPr>
            <p:spPr bwMode="auto">
              <a:xfrm>
                <a:off x="1514" y="2101"/>
                <a:ext cx="110"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Rectangle 47"/>
              <p:cNvSpPr>
                <a:spLocks noChangeArrowheads="1"/>
              </p:cNvSpPr>
              <p:nvPr/>
            </p:nvSpPr>
            <p:spPr bwMode="auto">
              <a:xfrm>
                <a:off x="4507" y="1971"/>
                <a:ext cx="16"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63" name="Oval 48"/>
              <p:cNvSpPr>
                <a:spLocks noChangeArrowheads="1"/>
              </p:cNvSpPr>
              <p:nvPr/>
            </p:nvSpPr>
            <p:spPr bwMode="auto">
              <a:xfrm>
                <a:off x="4426" y="1817"/>
                <a:ext cx="178"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49"/>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50"/>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51"/>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52"/>
              <p:cNvSpPr/>
              <p:nvPr/>
            </p:nvSpPr>
            <p:spPr bwMode="auto">
              <a:xfrm>
                <a:off x="4553" y="1982"/>
                <a:ext cx="111"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53"/>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54"/>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55"/>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56"/>
              <p:cNvSpPr/>
              <p:nvPr/>
            </p:nvSpPr>
            <p:spPr bwMode="auto">
              <a:xfrm>
                <a:off x="4553" y="2101"/>
                <a:ext cx="111"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Rectangle 57"/>
              <p:cNvSpPr>
                <a:spLocks noChangeArrowheads="1"/>
              </p:cNvSpPr>
              <p:nvPr/>
            </p:nvSpPr>
            <p:spPr bwMode="auto">
              <a:xfrm>
                <a:off x="5853" y="1929"/>
                <a:ext cx="16" cy="52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73" name="Oval 58"/>
              <p:cNvSpPr>
                <a:spLocks noChangeArrowheads="1"/>
              </p:cNvSpPr>
              <p:nvPr/>
            </p:nvSpPr>
            <p:spPr bwMode="auto">
              <a:xfrm>
                <a:off x="5765" y="1761"/>
                <a:ext cx="191" cy="219"/>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59"/>
              <p:cNvSpPr/>
              <p:nvPr/>
            </p:nvSpPr>
            <p:spPr bwMode="auto">
              <a:xfrm>
                <a:off x="5767" y="2005"/>
                <a:ext cx="99"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60"/>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61"/>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62"/>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63"/>
              <p:cNvSpPr/>
              <p:nvPr/>
            </p:nvSpPr>
            <p:spPr bwMode="auto">
              <a:xfrm>
                <a:off x="5767" y="2133"/>
                <a:ext cx="99" cy="84"/>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64"/>
              <p:cNvSpPr/>
              <p:nvPr/>
            </p:nvSpPr>
            <p:spPr bwMode="auto">
              <a:xfrm>
                <a:off x="5701" y="2068"/>
                <a:ext cx="119" cy="123"/>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65"/>
              <p:cNvSpPr/>
              <p:nvPr/>
            </p:nvSpPr>
            <p:spPr bwMode="auto">
              <a:xfrm>
                <a:off x="5857" y="2133"/>
                <a:ext cx="99" cy="84"/>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66"/>
              <p:cNvSpPr/>
              <p:nvPr/>
            </p:nvSpPr>
            <p:spPr bwMode="auto">
              <a:xfrm>
                <a:off x="5903" y="2068"/>
                <a:ext cx="118" cy="123"/>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67"/>
              <p:cNvSpPr/>
              <p:nvPr/>
            </p:nvSpPr>
            <p:spPr bwMode="auto">
              <a:xfrm>
                <a:off x="2021" y="2108"/>
                <a:ext cx="138"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68"/>
              <p:cNvSpPr/>
              <p:nvPr/>
            </p:nvSpPr>
            <p:spPr bwMode="auto">
              <a:xfrm>
                <a:off x="2145" y="2159"/>
                <a:ext cx="111" cy="88"/>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Rectangle 69"/>
              <p:cNvSpPr>
                <a:spLocks noChangeArrowheads="1"/>
              </p:cNvSpPr>
              <p:nvPr/>
            </p:nvSpPr>
            <p:spPr bwMode="auto">
              <a:xfrm>
                <a:off x="2141"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5" name="Freeform 70"/>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71"/>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72"/>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73"/>
              <p:cNvSpPr/>
              <p:nvPr/>
            </p:nvSpPr>
            <p:spPr bwMode="auto">
              <a:xfrm>
                <a:off x="2143" y="1936"/>
                <a:ext cx="133" cy="65"/>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74"/>
              <p:cNvSpPr/>
              <p:nvPr/>
            </p:nvSpPr>
            <p:spPr bwMode="auto">
              <a:xfrm>
                <a:off x="2062" y="1836"/>
                <a:ext cx="97"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75"/>
              <p:cNvSpPr/>
              <p:nvPr/>
            </p:nvSpPr>
            <p:spPr bwMode="auto">
              <a:xfrm>
                <a:off x="2134" y="1947"/>
                <a:ext cx="96" cy="126"/>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76"/>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77"/>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78"/>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79"/>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80"/>
              <p:cNvSpPr/>
              <p:nvPr/>
            </p:nvSpPr>
            <p:spPr bwMode="auto">
              <a:xfrm>
                <a:off x="2016" y="1936"/>
                <a:ext cx="134" cy="65"/>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81"/>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82"/>
              <p:cNvSpPr/>
              <p:nvPr/>
            </p:nvSpPr>
            <p:spPr bwMode="auto">
              <a:xfrm>
                <a:off x="2028" y="1871"/>
                <a:ext cx="126"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83"/>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84"/>
              <p:cNvSpPr/>
              <p:nvPr/>
            </p:nvSpPr>
            <p:spPr bwMode="auto">
              <a:xfrm>
                <a:off x="2064" y="1947"/>
                <a:ext cx="95" cy="126"/>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85"/>
              <p:cNvSpPr/>
              <p:nvPr/>
            </p:nvSpPr>
            <p:spPr bwMode="auto">
              <a:xfrm>
                <a:off x="2134" y="1836"/>
                <a:ext cx="94" cy="125"/>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86"/>
              <p:cNvSpPr/>
              <p:nvPr/>
            </p:nvSpPr>
            <p:spPr bwMode="auto">
              <a:xfrm>
                <a:off x="2101" y="1910"/>
                <a:ext cx="90" cy="88"/>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87"/>
              <p:cNvSpPr/>
              <p:nvPr/>
            </p:nvSpPr>
            <p:spPr bwMode="auto">
              <a:xfrm>
                <a:off x="3836" y="2115"/>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88"/>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Rectangle 89"/>
              <p:cNvSpPr>
                <a:spLocks noChangeArrowheads="1"/>
              </p:cNvSpPr>
              <p:nvPr/>
            </p:nvSpPr>
            <p:spPr bwMode="auto">
              <a:xfrm>
                <a:off x="3956" y="2052"/>
                <a:ext cx="9" cy="381"/>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5" name="Freeform 90"/>
              <p:cNvSpPr/>
              <p:nvPr/>
            </p:nvSpPr>
            <p:spPr bwMode="auto">
              <a:xfrm>
                <a:off x="3942" y="1829"/>
                <a:ext cx="65"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91"/>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92"/>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93"/>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94"/>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 name="Freeform 95"/>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 name="Freeform 96"/>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 name="Freeform 97"/>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 name="Freeform 98"/>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Freeform 99"/>
              <p:cNvSpPr/>
              <p:nvPr/>
            </p:nvSpPr>
            <p:spPr bwMode="auto">
              <a:xfrm>
                <a:off x="3942" y="1959"/>
                <a:ext cx="65"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 name="Freeform 100"/>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 name="Freeform 101"/>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 name="Freeform 102"/>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Freeform 103"/>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Freeform 104"/>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 name="Freeform 105"/>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1" name="Freeform 106"/>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2" name="Freeform 107"/>
              <p:cNvSpPr/>
              <p:nvPr/>
            </p:nvSpPr>
            <p:spPr bwMode="auto">
              <a:xfrm>
                <a:off x="5254" y="2075"/>
                <a:ext cx="138"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 name="Freeform 108"/>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4" name="Rectangle 109"/>
              <p:cNvSpPr>
                <a:spLocks noChangeArrowheads="1"/>
              </p:cNvSpPr>
              <p:nvPr/>
            </p:nvSpPr>
            <p:spPr bwMode="auto">
              <a:xfrm>
                <a:off x="5373" y="2010"/>
                <a:ext cx="12" cy="38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25" name="Freeform 110"/>
              <p:cNvSpPr/>
              <p:nvPr/>
            </p:nvSpPr>
            <p:spPr bwMode="auto">
              <a:xfrm>
                <a:off x="5360" y="1789"/>
                <a:ext cx="64" cy="135"/>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 name="Freeform 111"/>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 name="Freeform 112"/>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 name="Freeform 113"/>
              <p:cNvSpPr/>
              <p:nvPr/>
            </p:nvSpPr>
            <p:spPr bwMode="auto">
              <a:xfrm>
                <a:off x="5376" y="190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 name="Freeform 114"/>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0" name="Freeform 115"/>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 name="Freeform 116"/>
              <p:cNvSpPr/>
              <p:nvPr/>
            </p:nvSpPr>
            <p:spPr bwMode="auto">
              <a:xfrm>
                <a:off x="5260" y="1910"/>
                <a:ext cx="127"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Freeform 117"/>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 name="Freeform 118"/>
              <p:cNvSpPr/>
              <p:nvPr/>
            </p:nvSpPr>
            <p:spPr bwMode="auto">
              <a:xfrm>
                <a:off x="5332" y="1789"/>
                <a:ext cx="64" cy="135"/>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4" name="Freeform 119"/>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 name="Freeform 120"/>
              <p:cNvSpPr/>
              <p:nvPr/>
            </p:nvSpPr>
            <p:spPr bwMode="auto">
              <a:xfrm>
                <a:off x="5249" y="1903"/>
                <a:ext cx="134" cy="65"/>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6" name="Freeform 121"/>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7" name="Freeform 122"/>
              <p:cNvSpPr/>
              <p:nvPr/>
            </p:nvSpPr>
            <p:spPr bwMode="auto">
              <a:xfrm>
                <a:off x="5260" y="1838"/>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Freeform 123"/>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Freeform 124"/>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125"/>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 name="Freeform 126"/>
              <p:cNvSpPr/>
              <p:nvPr/>
            </p:nvSpPr>
            <p:spPr bwMode="auto">
              <a:xfrm>
                <a:off x="5334" y="1878"/>
                <a:ext cx="90"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127"/>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128"/>
              <p:cNvSpPr/>
              <p:nvPr/>
            </p:nvSpPr>
            <p:spPr bwMode="auto">
              <a:xfrm>
                <a:off x="106" y="2398"/>
                <a:ext cx="7466"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 name="Freeform 129"/>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5" name="Freeform 130"/>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6" name="Freeform 131"/>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7" name="Freeform 132"/>
              <p:cNvSpPr/>
              <p:nvPr/>
            </p:nvSpPr>
            <p:spPr bwMode="auto">
              <a:xfrm>
                <a:off x="17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8" name="Freeform 133"/>
              <p:cNvSpPr/>
              <p:nvPr/>
            </p:nvSpPr>
            <p:spPr bwMode="auto">
              <a:xfrm>
                <a:off x="346"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9" name="Freeform 134"/>
              <p:cNvSpPr/>
              <p:nvPr/>
            </p:nvSpPr>
            <p:spPr bwMode="auto">
              <a:xfrm>
                <a:off x="484" y="2303"/>
                <a:ext cx="30" cy="100"/>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0" name="Freeform 135"/>
              <p:cNvSpPr/>
              <p:nvPr/>
            </p:nvSpPr>
            <p:spPr bwMode="auto">
              <a:xfrm>
                <a:off x="456" y="2319"/>
                <a:ext cx="28" cy="84"/>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1" name="Freeform 136"/>
              <p:cNvSpPr/>
              <p:nvPr/>
            </p:nvSpPr>
            <p:spPr bwMode="auto">
              <a:xfrm>
                <a:off x="359"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2" name="Freeform 137"/>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3" name="Freeform 138"/>
              <p:cNvSpPr/>
              <p:nvPr/>
            </p:nvSpPr>
            <p:spPr bwMode="auto">
              <a:xfrm>
                <a:off x="539"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4" name="Freeform 139"/>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5" name="Freeform 140"/>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6" name="Freeform 141"/>
              <p:cNvSpPr/>
              <p:nvPr/>
            </p:nvSpPr>
            <p:spPr bwMode="auto">
              <a:xfrm>
                <a:off x="514"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7" name="Freeform 142"/>
              <p:cNvSpPr/>
              <p:nvPr/>
            </p:nvSpPr>
            <p:spPr bwMode="auto">
              <a:xfrm>
                <a:off x="726"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8" name="Freeform 143"/>
              <p:cNvSpPr/>
              <p:nvPr/>
            </p:nvSpPr>
            <p:spPr bwMode="auto">
              <a:xfrm>
                <a:off x="899" y="2303"/>
                <a:ext cx="36"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9" name="Freeform 144"/>
              <p:cNvSpPr/>
              <p:nvPr/>
            </p:nvSpPr>
            <p:spPr bwMode="auto">
              <a:xfrm>
                <a:off x="86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0" name="Freeform 145"/>
              <p:cNvSpPr/>
              <p:nvPr/>
            </p:nvSpPr>
            <p:spPr bwMode="auto">
              <a:xfrm>
                <a:off x="744"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1" name="Freeform 146"/>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2" name="Freeform 147"/>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3" name="Freeform 148"/>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4" name="Freeform 149"/>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5" name="Freeform 150"/>
              <p:cNvSpPr/>
              <p:nvPr/>
            </p:nvSpPr>
            <p:spPr bwMode="auto">
              <a:xfrm>
                <a:off x="93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6" name="Freeform 151"/>
              <p:cNvSpPr/>
              <p:nvPr/>
            </p:nvSpPr>
            <p:spPr bwMode="auto">
              <a:xfrm>
                <a:off x="1106"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7" name="Freeform 152"/>
              <p:cNvSpPr/>
              <p:nvPr/>
            </p:nvSpPr>
            <p:spPr bwMode="auto">
              <a:xfrm>
                <a:off x="12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8" name="Freeform 153"/>
              <p:cNvSpPr/>
              <p:nvPr/>
            </p:nvSpPr>
            <p:spPr bwMode="auto">
              <a:xfrm>
                <a:off x="121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9" name="Freeform 154"/>
              <p:cNvSpPr/>
              <p:nvPr/>
            </p:nvSpPr>
            <p:spPr bwMode="auto">
              <a:xfrm>
                <a:off x="112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0" name="Freeform 155"/>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1" name="Freeform 156"/>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2" name="Freeform 157"/>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3" name="Freeform 158"/>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4" name="Freeform 159"/>
              <p:cNvSpPr/>
              <p:nvPr/>
            </p:nvSpPr>
            <p:spPr bwMode="auto">
              <a:xfrm>
                <a:off x="1274"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5" name="Freeform 160"/>
              <p:cNvSpPr/>
              <p:nvPr/>
            </p:nvSpPr>
            <p:spPr bwMode="auto">
              <a:xfrm>
                <a:off x="1484" y="2319"/>
                <a:ext cx="39" cy="84"/>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6" name="Freeform 161"/>
              <p:cNvSpPr/>
              <p:nvPr/>
            </p:nvSpPr>
            <p:spPr bwMode="auto">
              <a:xfrm>
                <a:off x="165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7" name="Freeform 162"/>
              <p:cNvSpPr/>
              <p:nvPr/>
            </p:nvSpPr>
            <p:spPr bwMode="auto">
              <a:xfrm>
                <a:off x="162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8" name="Freeform 163"/>
              <p:cNvSpPr/>
              <p:nvPr/>
            </p:nvSpPr>
            <p:spPr bwMode="auto">
              <a:xfrm>
                <a:off x="1502" y="2305"/>
                <a:ext cx="67" cy="98"/>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9" name="Freeform 164"/>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0" name="Freeform 165"/>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1" name="Freeform 166"/>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2" name="Freeform 167"/>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3" name="Freeform 168"/>
              <p:cNvSpPr/>
              <p:nvPr/>
            </p:nvSpPr>
            <p:spPr bwMode="auto">
              <a:xfrm>
                <a:off x="169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4" name="Freeform 169"/>
              <p:cNvSpPr/>
              <p:nvPr/>
            </p:nvSpPr>
            <p:spPr bwMode="auto">
              <a:xfrm>
                <a:off x="186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5" name="Freeform 170"/>
              <p:cNvSpPr/>
              <p:nvPr/>
            </p:nvSpPr>
            <p:spPr bwMode="auto">
              <a:xfrm>
                <a:off x="200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6" name="Freeform 171"/>
              <p:cNvSpPr/>
              <p:nvPr/>
            </p:nvSpPr>
            <p:spPr bwMode="auto">
              <a:xfrm>
                <a:off x="197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7" name="Freeform 172"/>
              <p:cNvSpPr/>
              <p:nvPr/>
            </p:nvSpPr>
            <p:spPr bwMode="auto">
              <a:xfrm>
                <a:off x="188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8" name="Freeform 173"/>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9" name="Freeform 174"/>
              <p:cNvSpPr/>
              <p:nvPr/>
            </p:nvSpPr>
            <p:spPr bwMode="auto">
              <a:xfrm>
                <a:off x="205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0" name="Freeform 175"/>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1" name="Freeform 176"/>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2" name="Freeform 177"/>
              <p:cNvSpPr/>
              <p:nvPr/>
            </p:nvSpPr>
            <p:spPr bwMode="auto">
              <a:xfrm>
                <a:off x="203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3" name="Freeform 178"/>
              <p:cNvSpPr/>
              <p:nvPr/>
            </p:nvSpPr>
            <p:spPr bwMode="auto">
              <a:xfrm>
                <a:off x="224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4" name="Freeform 179"/>
              <p:cNvSpPr/>
              <p:nvPr/>
            </p:nvSpPr>
            <p:spPr bwMode="auto">
              <a:xfrm>
                <a:off x="241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5" name="Freeform 180"/>
              <p:cNvSpPr/>
              <p:nvPr/>
            </p:nvSpPr>
            <p:spPr bwMode="auto">
              <a:xfrm>
                <a:off x="238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6" name="Freeform 181"/>
              <p:cNvSpPr/>
              <p:nvPr/>
            </p:nvSpPr>
            <p:spPr bwMode="auto">
              <a:xfrm>
                <a:off x="2263" y="2305"/>
                <a:ext cx="64"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7" name="Freeform 182"/>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8" name="Freeform 183"/>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9" name="Freeform 184"/>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0" name="Freeform 185"/>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1" name="Freeform 186"/>
              <p:cNvSpPr/>
              <p:nvPr/>
            </p:nvSpPr>
            <p:spPr bwMode="auto">
              <a:xfrm>
                <a:off x="245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2" name="Freeform 187"/>
              <p:cNvSpPr/>
              <p:nvPr/>
            </p:nvSpPr>
            <p:spPr bwMode="auto">
              <a:xfrm>
                <a:off x="262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3" name="Freeform 188"/>
              <p:cNvSpPr/>
              <p:nvPr/>
            </p:nvSpPr>
            <p:spPr bwMode="auto">
              <a:xfrm>
                <a:off x="276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4" name="Freeform 189"/>
              <p:cNvSpPr/>
              <p:nvPr/>
            </p:nvSpPr>
            <p:spPr bwMode="auto">
              <a:xfrm>
                <a:off x="273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5" name="Freeform 190"/>
              <p:cNvSpPr/>
              <p:nvPr/>
            </p:nvSpPr>
            <p:spPr bwMode="auto">
              <a:xfrm>
                <a:off x="2641"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6" name="Freeform 191"/>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7" name="Freeform 192"/>
              <p:cNvSpPr/>
              <p:nvPr/>
            </p:nvSpPr>
            <p:spPr bwMode="auto">
              <a:xfrm>
                <a:off x="281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 name="Freeform 193"/>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 name="Freeform 194"/>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 name="Freeform 195"/>
              <p:cNvSpPr/>
              <p:nvPr/>
            </p:nvSpPr>
            <p:spPr bwMode="auto">
              <a:xfrm>
                <a:off x="279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 name="Freeform 196"/>
              <p:cNvSpPr/>
              <p:nvPr/>
            </p:nvSpPr>
            <p:spPr bwMode="auto">
              <a:xfrm>
                <a:off x="3005"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2" name="Freeform 197"/>
              <p:cNvSpPr/>
              <p:nvPr/>
            </p:nvSpPr>
            <p:spPr bwMode="auto">
              <a:xfrm>
                <a:off x="3180"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3" name="Freeform 198"/>
              <p:cNvSpPr/>
              <p:nvPr/>
            </p:nvSpPr>
            <p:spPr bwMode="auto">
              <a:xfrm>
                <a:off x="3143"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4" name="Freeform 199"/>
              <p:cNvSpPr/>
              <p:nvPr/>
            </p:nvSpPr>
            <p:spPr bwMode="auto">
              <a:xfrm>
                <a:off x="3023"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5" name="Freeform 200"/>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6" name="Freeform 201"/>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7" name="Freeform 202"/>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8" name="Freeform 203"/>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9" name="Freeform 204"/>
              <p:cNvSpPr/>
              <p:nvPr/>
            </p:nvSpPr>
            <p:spPr bwMode="auto">
              <a:xfrm>
                <a:off x="3191" y="2303"/>
                <a:ext cx="33"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0" name="Freeform 206"/>
            <p:cNvSpPr/>
            <p:nvPr/>
          </p:nvSpPr>
          <p:spPr bwMode="auto">
            <a:xfrm>
              <a:off x="335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07"/>
            <p:cNvSpPr/>
            <p:nvPr/>
          </p:nvSpPr>
          <p:spPr bwMode="auto">
            <a:xfrm>
              <a:off x="350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08"/>
            <p:cNvSpPr/>
            <p:nvPr/>
          </p:nvSpPr>
          <p:spPr bwMode="auto">
            <a:xfrm>
              <a:off x="347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09"/>
            <p:cNvSpPr/>
            <p:nvPr/>
          </p:nvSpPr>
          <p:spPr bwMode="auto">
            <a:xfrm>
              <a:off x="3376"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10"/>
            <p:cNvSpPr/>
            <p:nvPr/>
          </p:nvSpPr>
          <p:spPr bwMode="auto">
            <a:xfrm>
              <a:off x="3263"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11"/>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12"/>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13"/>
            <p:cNvSpPr/>
            <p:nvPr/>
          </p:nvSpPr>
          <p:spPr bwMode="auto">
            <a:xfrm>
              <a:off x="3675"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14"/>
            <p:cNvSpPr/>
            <p:nvPr/>
          </p:nvSpPr>
          <p:spPr bwMode="auto">
            <a:xfrm>
              <a:off x="3530"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15"/>
            <p:cNvSpPr/>
            <p:nvPr/>
          </p:nvSpPr>
          <p:spPr bwMode="auto">
            <a:xfrm>
              <a:off x="374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16"/>
            <p:cNvSpPr/>
            <p:nvPr/>
          </p:nvSpPr>
          <p:spPr bwMode="auto">
            <a:xfrm>
              <a:off x="391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17"/>
            <p:cNvSpPr/>
            <p:nvPr/>
          </p:nvSpPr>
          <p:spPr bwMode="auto">
            <a:xfrm>
              <a:off x="387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218"/>
            <p:cNvSpPr/>
            <p:nvPr/>
          </p:nvSpPr>
          <p:spPr bwMode="auto">
            <a:xfrm>
              <a:off x="375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219"/>
            <p:cNvSpPr/>
            <p:nvPr/>
          </p:nvSpPr>
          <p:spPr bwMode="auto">
            <a:xfrm>
              <a:off x="3618" y="2287"/>
              <a:ext cx="66"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220"/>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221"/>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222"/>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223"/>
            <p:cNvSpPr/>
            <p:nvPr/>
          </p:nvSpPr>
          <p:spPr bwMode="auto">
            <a:xfrm>
              <a:off x="3952"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224"/>
            <p:cNvSpPr/>
            <p:nvPr/>
          </p:nvSpPr>
          <p:spPr bwMode="auto">
            <a:xfrm>
              <a:off x="412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225"/>
            <p:cNvSpPr/>
            <p:nvPr/>
          </p:nvSpPr>
          <p:spPr bwMode="auto">
            <a:xfrm>
              <a:off x="426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226"/>
            <p:cNvSpPr/>
            <p:nvPr/>
          </p:nvSpPr>
          <p:spPr bwMode="auto">
            <a:xfrm>
              <a:off x="423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227"/>
            <p:cNvSpPr/>
            <p:nvPr/>
          </p:nvSpPr>
          <p:spPr bwMode="auto">
            <a:xfrm>
              <a:off x="4136" y="2305"/>
              <a:ext cx="51"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228"/>
            <p:cNvSpPr/>
            <p:nvPr/>
          </p:nvSpPr>
          <p:spPr bwMode="auto">
            <a:xfrm>
              <a:off x="4023" y="2287"/>
              <a:ext cx="51"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229"/>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230"/>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231"/>
            <p:cNvSpPr/>
            <p:nvPr/>
          </p:nvSpPr>
          <p:spPr bwMode="auto">
            <a:xfrm>
              <a:off x="443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232"/>
            <p:cNvSpPr/>
            <p:nvPr/>
          </p:nvSpPr>
          <p:spPr bwMode="auto">
            <a:xfrm>
              <a:off x="4290"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233"/>
            <p:cNvSpPr/>
            <p:nvPr/>
          </p:nvSpPr>
          <p:spPr bwMode="auto">
            <a:xfrm>
              <a:off x="450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234"/>
            <p:cNvSpPr/>
            <p:nvPr/>
          </p:nvSpPr>
          <p:spPr bwMode="auto">
            <a:xfrm>
              <a:off x="467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235"/>
            <p:cNvSpPr/>
            <p:nvPr/>
          </p:nvSpPr>
          <p:spPr bwMode="auto">
            <a:xfrm>
              <a:off x="463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236"/>
            <p:cNvSpPr/>
            <p:nvPr/>
          </p:nvSpPr>
          <p:spPr bwMode="auto">
            <a:xfrm>
              <a:off x="451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237"/>
            <p:cNvSpPr/>
            <p:nvPr/>
          </p:nvSpPr>
          <p:spPr bwMode="auto">
            <a:xfrm>
              <a:off x="4378"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238"/>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239"/>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240"/>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241"/>
            <p:cNvSpPr/>
            <p:nvPr/>
          </p:nvSpPr>
          <p:spPr bwMode="auto">
            <a:xfrm>
              <a:off x="4675"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242"/>
            <p:cNvSpPr/>
            <p:nvPr/>
          </p:nvSpPr>
          <p:spPr bwMode="auto">
            <a:xfrm>
              <a:off x="4843"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243"/>
            <p:cNvSpPr/>
            <p:nvPr/>
          </p:nvSpPr>
          <p:spPr bwMode="auto">
            <a:xfrm>
              <a:off x="498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244"/>
            <p:cNvSpPr/>
            <p:nvPr/>
          </p:nvSpPr>
          <p:spPr bwMode="auto">
            <a:xfrm>
              <a:off x="495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245"/>
            <p:cNvSpPr/>
            <p:nvPr/>
          </p:nvSpPr>
          <p:spPr bwMode="auto">
            <a:xfrm>
              <a:off x="4857"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246"/>
            <p:cNvSpPr/>
            <p:nvPr/>
          </p:nvSpPr>
          <p:spPr bwMode="auto">
            <a:xfrm>
              <a:off x="4747"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247"/>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248"/>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249"/>
            <p:cNvSpPr/>
            <p:nvPr/>
          </p:nvSpPr>
          <p:spPr bwMode="auto">
            <a:xfrm>
              <a:off x="5159"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250"/>
            <p:cNvSpPr/>
            <p:nvPr/>
          </p:nvSpPr>
          <p:spPr bwMode="auto">
            <a:xfrm>
              <a:off x="501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251"/>
            <p:cNvSpPr/>
            <p:nvPr/>
          </p:nvSpPr>
          <p:spPr bwMode="auto">
            <a:xfrm>
              <a:off x="5224"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252"/>
            <p:cNvSpPr/>
            <p:nvPr/>
          </p:nvSpPr>
          <p:spPr bwMode="auto">
            <a:xfrm>
              <a:off x="5396" y="2303"/>
              <a:ext cx="40"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253"/>
            <p:cNvSpPr/>
            <p:nvPr/>
          </p:nvSpPr>
          <p:spPr bwMode="auto">
            <a:xfrm>
              <a:off x="5360"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254"/>
            <p:cNvSpPr/>
            <p:nvPr/>
          </p:nvSpPr>
          <p:spPr bwMode="auto">
            <a:xfrm>
              <a:off x="524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255"/>
            <p:cNvSpPr/>
            <p:nvPr/>
          </p:nvSpPr>
          <p:spPr bwMode="auto">
            <a:xfrm>
              <a:off x="5101"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256"/>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257"/>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258"/>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259"/>
            <p:cNvSpPr/>
            <p:nvPr/>
          </p:nvSpPr>
          <p:spPr bwMode="auto">
            <a:xfrm>
              <a:off x="5436"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260"/>
            <p:cNvSpPr/>
            <p:nvPr/>
          </p:nvSpPr>
          <p:spPr bwMode="auto">
            <a:xfrm>
              <a:off x="560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261"/>
            <p:cNvSpPr/>
            <p:nvPr/>
          </p:nvSpPr>
          <p:spPr bwMode="auto">
            <a:xfrm>
              <a:off x="57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262"/>
            <p:cNvSpPr/>
            <p:nvPr/>
          </p:nvSpPr>
          <p:spPr bwMode="auto">
            <a:xfrm>
              <a:off x="5714"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263"/>
            <p:cNvSpPr/>
            <p:nvPr/>
          </p:nvSpPr>
          <p:spPr bwMode="auto">
            <a:xfrm>
              <a:off x="5618"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264"/>
            <p:cNvSpPr/>
            <p:nvPr/>
          </p:nvSpPr>
          <p:spPr bwMode="auto">
            <a:xfrm>
              <a:off x="5505"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265"/>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266"/>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267"/>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268"/>
            <p:cNvSpPr/>
            <p:nvPr/>
          </p:nvSpPr>
          <p:spPr bwMode="auto">
            <a:xfrm>
              <a:off x="577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269"/>
            <p:cNvSpPr/>
            <p:nvPr/>
          </p:nvSpPr>
          <p:spPr bwMode="auto">
            <a:xfrm>
              <a:off x="598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270"/>
            <p:cNvSpPr/>
            <p:nvPr/>
          </p:nvSpPr>
          <p:spPr bwMode="auto">
            <a:xfrm>
              <a:off x="6157"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271"/>
            <p:cNvSpPr/>
            <p:nvPr/>
          </p:nvSpPr>
          <p:spPr bwMode="auto">
            <a:xfrm>
              <a:off x="612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272"/>
            <p:cNvSpPr/>
            <p:nvPr/>
          </p:nvSpPr>
          <p:spPr bwMode="auto">
            <a:xfrm>
              <a:off x="600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273"/>
            <p:cNvSpPr/>
            <p:nvPr/>
          </p:nvSpPr>
          <p:spPr bwMode="auto">
            <a:xfrm>
              <a:off x="5862"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274"/>
            <p:cNvSpPr/>
            <p:nvPr/>
          </p:nvSpPr>
          <p:spPr bwMode="auto">
            <a:xfrm>
              <a:off x="618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275"/>
            <p:cNvSpPr/>
            <p:nvPr/>
          </p:nvSpPr>
          <p:spPr bwMode="auto">
            <a:xfrm>
              <a:off x="6399"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276"/>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277"/>
            <p:cNvSpPr/>
            <p:nvPr/>
          </p:nvSpPr>
          <p:spPr bwMode="auto">
            <a:xfrm>
              <a:off x="6171"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278"/>
            <p:cNvSpPr/>
            <p:nvPr/>
          </p:nvSpPr>
          <p:spPr bwMode="auto">
            <a:xfrm>
              <a:off x="633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279"/>
            <p:cNvSpPr/>
            <p:nvPr/>
          </p:nvSpPr>
          <p:spPr bwMode="auto">
            <a:xfrm>
              <a:off x="6479"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280"/>
            <p:cNvSpPr/>
            <p:nvPr/>
          </p:nvSpPr>
          <p:spPr bwMode="auto">
            <a:xfrm>
              <a:off x="644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281"/>
            <p:cNvSpPr/>
            <p:nvPr/>
          </p:nvSpPr>
          <p:spPr bwMode="auto">
            <a:xfrm>
              <a:off x="635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282"/>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283"/>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284"/>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285"/>
            <p:cNvSpPr/>
            <p:nvPr/>
          </p:nvSpPr>
          <p:spPr bwMode="auto">
            <a:xfrm>
              <a:off x="6654"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286"/>
            <p:cNvSpPr/>
            <p:nvPr/>
          </p:nvSpPr>
          <p:spPr bwMode="auto">
            <a:xfrm>
              <a:off x="6509"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287"/>
            <p:cNvSpPr/>
            <p:nvPr/>
          </p:nvSpPr>
          <p:spPr bwMode="auto">
            <a:xfrm>
              <a:off x="671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288"/>
            <p:cNvSpPr/>
            <p:nvPr/>
          </p:nvSpPr>
          <p:spPr bwMode="auto">
            <a:xfrm>
              <a:off x="6892" y="2303"/>
              <a:ext cx="39" cy="100"/>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289"/>
            <p:cNvSpPr/>
            <p:nvPr/>
          </p:nvSpPr>
          <p:spPr bwMode="auto">
            <a:xfrm>
              <a:off x="6855"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290"/>
            <p:cNvSpPr/>
            <p:nvPr/>
          </p:nvSpPr>
          <p:spPr bwMode="auto">
            <a:xfrm>
              <a:off x="6737"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291"/>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292"/>
            <p:cNvSpPr/>
            <p:nvPr/>
          </p:nvSpPr>
          <p:spPr bwMode="auto">
            <a:xfrm>
              <a:off x="694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293"/>
            <p:cNvSpPr/>
            <p:nvPr/>
          </p:nvSpPr>
          <p:spPr bwMode="auto">
            <a:xfrm>
              <a:off x="7159"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294"/>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295"/>
            <p:cNvSpPr/>
            <p:nvPr/>
          </p:nvSpPr>
          <p:spPr bwMode="auto">
            <a:xfrm>
              <a:off x="6931"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296"/>
            <p:cNvSpPr/>
            <p:nvPr/>
          </p:nvSpPr>
          <p:spPr bwMode="auto">
            <a:xfrm>
              <a:off x="709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297"/>
            <p:cNvSpPr/>
            <p:nvPr/>
          </p:nvSpPr>
          <p:spPr bwMode="auto">
            <a:xfrm>
              <a:off x="7240" y="2303"/>
              <a:ext cx="27" cy="100"/>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298"/>
            <p:cNvSpPr/>
            <p:nvPr/>
          </p:nvSpPr>
          <p:spPr bwMode="auto">
            <a:xfrm>
              <a:off x="7210"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299"/>
            <p:cNvSpPr/>
            <p:nvPr/>
          </p:nvSpPr>
          <p:spPr bwMode="auto">
            <a:xfrm>
              <a:off x="711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300"/>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301"/>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302"/>
            <p:cNvSpPr/>
            <p:nvPr/>
          </p:nvSpPr>
          <p:spPr bwMode="auto">
            <a:xfrm>
              <a:off x="7413" y="2277"/>
              <a:ext cx="66"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303"/>
            <p:cNvSpPr/>
            <p:nvPr/>
          </p:nvSpPr>
          <p:spPr bwMode="auto">
            <a:xfrm>
              <a:off x="7267" y="2303"/>
              <a:ext cx="42" cy="100"/>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304"/>
            <p:cNvSpPr/>
            <p:nvPr/>
          </p:nvSpPr>
          <p:spPr bwMode="auto">
            <a:xfrm>
              <a:off x="747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305"/>
            <p:cNvSpPr/>
            <p:nvPr/>
          </p:nvSpPr>
          <p:spPr bwMode="auto">
            <a:xfrm>
              <a:off x="7357"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3"/>
          <a:stretch>
            <a:fillRect/>
          </a:stretch>
        </p:blipFill>
        <p:spPr>
          <a:xfrm>
            <a:off x="0" y="0"/>
            <a:ext cx="12192000" cy="68580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FE081F-4352-4F18-BEDA-C66D1965C30F}" type="datetimeFigureOut">
              <a:rPr lang="zh-CN" altLang="en-US" smtClean="0"/>
              <a:t>2024/3/12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BC5BA0-D55A-4234-B2CB-BADBEAB97F5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8" y="719333"/>
            <a:ext cx="10290000" cy="637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panose="02000000000000000000"/>
              <a:buNone/>
              <a:defRPr sz="2800" b="1">
                <a:solidFill>
                  <a:schemeClr val="dk1"/>
                </a:solidFill>
                <a:latin typeface="Kalam" panose="02000000000000000000"/>
                <a:ea typeface="Kalam" panose="02000000000000000000"/>
                <a:cs typeface="Kalam" panose="02000000000000000000"/>
                <a:sym typeface="Kalam" panose="02000000000000000000"/>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51034" y="1583467"/>
            <a:ext cx="102900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39.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28.xml"/><Relationship Id="rId5" Type="http://schemas.openxmlformats.org/officeDocument/2006/relationships/image" Target="../media/image37.png"/><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2.png"/><Relationship Id="rId7" Type="http://schemas.openxmlformats.org/officeDocument/2006/relationships/image" Target="../media/image55.png"/><Relationship Id="rId2" Type="http://schemas.openxmlformats.org/officeDocument/2006/relationships/notesSlide" Target="../notesSlides/notesSlide7.xml"/><Relationship Id="rId1" Type="http://schemas.openxmlformats.org/officeDocument/2006/relationships/slideLayout" Target="../slideLayouts/slideLayout28.xml"/><Relationship Id="rId6" Type="http://schemas.openxmlformats.org/officeDocument/2006/relationships/image" Target="../media/image54.png"/><Relationship Id="rId5" Type="http://schemas.microsoft.com/office/2007/relationships/hdphoto" Target="../media/hdphoto6.wdp"/><Relationship Id="rId4" Type="http://schemas.openxmlformats.org/officeDocument/2006/relationships/image" Target="../media/image53.png"/><Relationship Id="rId9" Type="http://schemas.openxmlformats.org/officeDocument/2006/relationships/image" Target="../media/image57.jpeg"/></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34.xml"/><Relationship Id="rId5" Type="http://schemas.openxmlformats.org/officeDocument/2006/relationships/image" Target="../media/image21.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6.xml"/><Relationship Id="rId1" Type="http://schemas.openxmlformats.org/officeDocument/2006/relationships/themeOverride" Target="../theme/themeOverride1.xml"/><Relationship Id="rId6" Type="http://schemas.openxmlformats.org/officeDocument/2006/relationships/image" Target="../media/image29.png"/><Relationship Id="rId5" Type="http://schemas.microsoft.com/office/2007/relationships/hdphoto" Target="../media/hdphoto1.wdp"/><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31.png"/><Relationship Id="rId7" Type="http://schemas.openxmlformats.org/officeDocument/2006/relationships/image" Target="../media/image33.png"/><Relationship Id="rId2" Type="http://schemas.openxmlformats.org/officeDocument/2006/relationships/image" Target="../media/image30.png"/><Relationship Id="rId1" Type="http://schemas.openxmlformats.org/officeDocument/2006/relationships/slideLayout" Target="../slideLayouts/slideLayout44.xml"/><Relationship Id="rId6" Type="http://schemas.microsoft.com/office/2007/relationships/hdphoto" Target="../media/hdphoto3.wdp"/><Relationship Id="rId11" Type="http://schemas.openxmlformats.org/officeDocument/2006/relationships/image" Target="../media/image35.png"/><Relationship Id="rId5" Type="http://schemas.openxmlformats.org/officeDocument/2006/relationships/image" Target="../media/image32.png"/><Relationship Id="rId10" Type="http://schemas.microsoft.com/office/2007/relationships/hdphoto" Target="../media/hdphoto5.wdp"/><Relationship Id="rId4" Type="http://schemas.microsoft.com/office/2007/relationships/hdphoto" Target="../media/hdphoto2.wdp"/><Relationship Id="rId9" Type="http://schemas.openxmlformats.org/officeDocument/2006/relationships/image" Target="../media/image34.png"/></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8.xml"/><Relationship Id="rId5" Type="http://schemas.openxmlformats.org/officeDocument/2006/relationships/image" Target="../media/image37.png"/><Relationship Id="rId4" Type="http://schemas.openxmlformats.org/officeDocument/2006/relationships/image" Target="../media/image36.png"/></Relationships>
</file>

<file path=ppt/slides/_rels/slide9.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png"/><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5" Type="http://schemas.openxmlformats.org/officeDocument/2006/relationships/image" Target="../media/image5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 Id="rId14" Type="http://schemas.openxmlformats.org/officeDocument/2006/relationships/image" Target="../media/image4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12192000" cy="685800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b="2831"/>
          <a:stretch>
            <a:fillRect/>
          </a:stretch>
        </p:blipFill>
        <p:spPr>
          <a:xfrm rot="5400000">
            <a:off x="3087934" y="-2246068"/>
            <a:ext cx="6030884" cy="12118259"/>
          </a:xfrm>
          <a:prstGeom prst="rect">
            <a:avLst/>
          </a:prstGeom>
        </p:spPr>
      </p:pic>
      <p:sp>
        <p:nvSpPr>
          <p:cNvPr id="16" name="Rectangle 15"/>
          <p:cNvSpPr/>
          <p:nvPr/>
        </p:nvSpPr>
        <p:spPr>
          <a:xfrm>
            <a:off x="162232" y="152400"/>
            <a:ext cx="11842955" cy="6528619"/>
          </a:xfrm>
          <a:prstGeom prst="rect">
            <a:avLst/>
          </a:prstGeom>
          <a:solidFill>
            <a:srgbClr val="FFFFFF">
              <a:alpha val="85098"/>
            </a:srgbClr>
          </a:solidFill>
          <a:ln w="38100">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7" name="图片 73732" descr="PPT素材-12"/>
          <p:cNvPicPr>
            <a:picLocks noChangeAspect="1"/>
          </p:cNvPicPr>
          <p:nvPr/>
        </p:nvPicPr>
        <p:blipFill>
          <a:blip r:embed="rId4"/>
          <a:stretch>
            <a:fillRect/>
          </a:stretch>
        </p:blipFill>
        <p:spPr>
          <a:xfrm>
            <a:off x="702005" y="1317352"/>
            <a:ext cx="11303000" cy="5707117"/>
          </a:xfrm>
          <a:prstGeom prst="rect">
            <a:avLst/>
          </a:prstGeom>
          <a:noFill/>
          <a:ln w="9525">
            <a:noFill/>
          </a:ln>
        </p:spPr>
      </p:pic>
      <p:pic>
        <p:nvPicPr>
          <p:cNvPr id="18" name="图片 73734" descr="PPT素材-18"/>
          <p:cNvPicPr>
            <a:picLocks noChangeAspect="1"/>
          </p:cNvPicPr>
          <p:nvPr/>
        </p:nvPicPr>
        <p:blipFill>
          <a:blip r:embed="rId5"/>
          <a:stretch>
            <a:fillRect/>
          </a:stretch>
        </p:blipFill>
        <p:spPr>
          <a:xfrm>
            <a:off x="8451850" y="3817938"/>
            <a:ext cx="3740150" cy="3206750"/>
          </a:xfrm>
          <a:prstGeom prst="rect">
            <a:avLst/>
          </a:prstGeom>
          <a:noFill/>
          <a:ln w="9525">
            <a:noFill/>
          </a:ln>
        </p:spPr>
      </p:pic>
      <p:sp>
        <p:nvSpPr>
          <p:cNvPr id="19" name="TextBox 18"/>
          <p:cNvSpPr txBox="1"/>
          <p:nvPr/>
        </p:nvSpPr>
        <p:spPr>
          <a:xfrm>
            <a:off x="815927" y="2582854"/>
            <a:ext cx="10782043" cy="20612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00">
              <a:defRPr/>
            </a:pPr>
            <a:r>
              <a:rPr lang="en-US" sz="4400" b="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TIẾNG VIỆT</a:t>
            </a:r>
          </a:p>
          <a:p>
            <a:pPr algn="ctr" defTabSz="914400">
              <a:defRPr/>
            </a:pPr>
            <a:r>
              <a:rPr lang="en-US" sz="4400" b="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NÓI VÀ NGHE</a:t>
            </a:r>
            <a:endParaRPr lang="en-US" sz="44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a:p>
            <a:pPr algn="ctr" defTabSz="914400">
              <a:defRPr/>
            </a:pPr>
            <a:r>
              <a:rPr lang="vi-VN" sz="4000" b="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BẢO VỆ MÔI TRƯỜNG</a:t>
            </a:r>
          </a:p>
        </p:txBody>
      </p:sp>
      <p:sp>
        <p:nvSpPr>
          <p:cNvPr id="22" name="TextBox 21"/>
          <p:cNvSpPr txBox="1"/>
          <p:nvPr/>
        </p:nvSpPr>
        <p:spPr>
          <a:xfrm>
            <a:off x="3477938" y="320565"/>
            <a:ext cx="5459095" cy="953135"/>
          </a:xfrm>
          <a:prstGeom prst="rect">
            <a:avLst/>
          </a:prstGeom>
          <a:noFill/>
        </p:spPr>
        <p:txBody>
          <a:bodyPr wrap="none" rtlCol="0">
            <a:spAutoFit/>
          </a:bodyPr>
          <a:lstStyle/>
          <a:p>
            <a:pPr algn="ctr"/>
            <a:r>
              <a:rPr lang="en-US" sz="2800" b="1">
                <a:latin typeface="Times New Roman" panose="02020603050405020304" pitchFamily="18" charset="0"/>
                <a:ea typeface="Arial-Rounded" panose="020B0500000000000000" pitchFamily="34" charset="0"/>
                <a:cs typeface="Times New Roman" panose="02020603050405020304" pitchFamily="18" charset="0"/>
              </a:rPr>
              <a:t>PHÒNG GD &amp;ĐT LONG BIÊN</a:t>
            </a:r>
          </a:p>
          <a:p>
            <a:pPr algn="ctr"/>
            <a:r>
              <a:rPr lang="en-US" sz="2800" b="1">
                <a:latin typeface="Times New Roman" panose="02020603050405020304" pitchFamily="18" charset="0"/>
                <a:ea typeface="Arial-Rounded" panose="020B0500000000000000" pitchFamily="34" charset="0"/>
                <a:cs typeface="Times New Roman" panose="02020603050405020304" pitchFamily="18" charset="0"/>
              </a:rPr>
              <a:t>TRƯỜNG TIỂU HỌC PHÚC LỢI</a:t>
            </a:r>
          </a:p>
        </p:txBody>
      </p:sp>
      <p:pic>
        <p:nvPicPr>
          <p:cNvPr id="23" name="Picture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6906" y="352183"/>
            <a:ext cx="1433052" cy="143305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6" name="组合 145"/>
          <p:cNvGrpSpPr/>
          <p:nvPr/>
        </p:nvGrpSpPr>
        <p:grpSpPr>
          <a:xfrm>
            <a:off x="3148348" y="876844"/>
            <a:ext cx="6559178" cy="3854644"/>
            <a:chOff x="6433809" y="1950733"/>
            <a:chExt cx="4502909" cy="3385457"/>
          </a:xfrm>
        </p:grpSpPr>
        <p:pic>
          <p:nvPicPr>
            <p:cNvPr id="2" name="图片 1"/>
            <p:cNvPicPr>
              <a:picLocks noChangeAspect="1"/>
            </p:cNvPicPr>
            <p:nvPr/>
          </p:nvPicPr>
          <p:blipFill>
            <a:blip r:embed="rId3"/>
            <a:stretch>
              <a:fillRect/>
            </a:stretch>
          </p:blipFill>
          <p:spPr>
            <a:xfrm>
              <a:off x="6433809" y="1950733"/>
              <a:ext cx="4502909" cy="3385457"/>
            </a:xfrm>
            <a:prstGeom prst="rect">
              <a:avLst/>
            </a:prstGeom>
          </p:spPr>
        </p:pic>
        <p:sp>
          <p:nvSpPr>
            <p:cNvPr id="145" name="文本框 144"/>
            <p:cNvSpPr txBox="1"/>
            <p:nvPr/>
          </p:nvSpPr>
          <p:spPr>
            <a:xfrm>
              <a:off x="6860871" y="2791972"/>
              <a:ext cx="2345385" cy="892037"/>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6000" b="1" i="0" u="none" strike="noStrike" kern="1200" cap="none" spc="0" normalizeH="0" baseline="0" noProof="0" dirty="0" err="1">
                  <a:ln>
                    <a:noFill/>
                  </a:ln>
                  <a:solidFill>
                    <a:srgbClr val="FF0000"/>
                  </a:solidFill>
                  <a:effectLst/>
                  <a:uLnTx/>
                  <a:uFillTx/>
                  <a:latin typeface="Calibri" panose="020F0502020204030204" charset="0"/>
                  <a:ea typeface="字魂36号-正文宋楷" panose="02000000000000000000" pitchFamily="2" charset="-122"/>
                  <a:cs typeface="+mn-cs"/>
                </a:rPr>
                <a:t>Vận</a:t>
              </a:r>
              <a:r>
                <a:rPr kumimoji="0" lang="en-US" altLang="zh-CN" sz="6000" b="1" i="0" u="none" strike="noStrike" kern="1200" cap="none" spc="0" normalizeH="0" baseline="0" noProof="0" dirty="0">
                  <a:ln>
                    <a:noFill/>
                  </a:ln>
                  <a:solidFill>
                    <a:srgbClr val="FF0000"/>
                  </a:solidFill>
                  <a:effectLst/>
                  <a:uLnTx/>
                  <a:uFillTx/>
                  <a:latin typeface="Calibri" panose="020F0502020204030204" charset="0"/>
                  <a:ea typeface="字魂36号-正文宋楷" panose="02000000000000000000" pitchFamily="2" charset="-122"/>
                  <a:cs typeface="+mn-cs"/>
                </a:rPr>
                <a:t> </a:t>
              </a:r>
              <a:r>
                <a:rPr kumimoji="0" lang="en-US" altLang="zh-CN" sz="6000" b="1" i="0" u="none" strike="noStrike" kern="1200" cap="none" spc="0" normalizeH="0" baseline="0" noProof="0" dirty="0" err="1">
                  <a:ln>
                    <a:noFill/>
                  </a:ln>
                  <a:solidFill>
                    <a:srgbClr val="FF0000"/>
                  </a:solidFill>
                  <a:effectLst/>
                  <a:uLnTx/>
                  <a:uFillTx/>
                  <a:latin typeface="Calibri" panose="020F0502020204030204" charset="0"/>
                  <a:ea typeface="字魂36号-正文宋楷" panose="02000000000000000000" pitchFamily="2" charset="-122"/>
                  <a:cs typeface="+mn-cs"/>
                </a:rPr>
                <a:t>dụng</a:t>
              </a:r>
              <a:endParaRPr kumimoji="0" lang="zh-CN" altLang="en-US" sz="6000" b="1" i="0" u="none" strike="noStrike" kern="1200" cap="none" spc="0" normalizeH="0" baseline="0" noProof="0" dirty="0">
                <a:ln>
                  <a:noFill/>
                </a:ln>
                <a:solidFill>
                  <a:srgbClr val="FF0000"/>
                </a:solidFill>
                <a:effectLst/>
                <a:uLnTx/>
                <a:uFillTx/>
                <a:latin typeface="Calibri" panose="020F0502020204030204" charset="0"/>
                <a:ea typeface="字魂36号-正文宋楷" panose="02000000000000000000" pitchFamily="2" charset="-122"/>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barn(inVertical)">
                                      <p:cBhvr>
                                        <p:cTn id="7"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图片 11268" descr="24"/>
          <p:cNvPicPr>
            <a:picLocks noChangeAspect="1"/>
          </p:cNvPicPr>
          <p:nvPr/>
        </p:nvPicPr>
        <p:blipFill>
          <a:blip r:embed="rId4"/>
          <a:stretch>
            <a:fillRect/>
          </a:stretch>
        </p:blipFill>
        <p:spPr>
          <a:xfrm>
            <a:off x="4985658" y="-55531"/>
            <a:ext cx="6979860" cy="6913531"/>
          </a:xfrm>
          <a:prstGeom prst="rect">
            <a:avLst/>
          </a:prstGeom>
          <a:noFill/>
          <a:ln w="9525">
            <a:noFill/>
          </a:ln>
        </p:spPr>
      </p:pic>
      <p:pic>
        <p:nvPicPr>
          <p:cNvPr id="11270" name="图片 11269" descr="25"/>
          <p:cNvPicPr>
            <a:picLocks noChangeAspect="1"/>
          </p:cNvPicPr>
          <p:nvPr/>
        </p:nvPicPr>
        <p:blipFill>
          <a:blip r:embed="rId5"/>
          <a:stretch>
            <a:fillRect/>
          </a:stretch>
        </p:blipFill>
        <p:spPr>
          <a:xfrm>
            <a:off x="203200" y="1092200"/>
            <a:ext cx="5048251" cy="2468033"/>
          </a:xfrm>
          <a:prstGeom prst="rect">
            <a:avLst/>
          </a:prstGeom>
          <a:noFill/>
          <a:ln w="9525">
            <a:noFill/>
          </a:ln>
        </p:spPr>
      </p:pic>
      <p:sp>
        <p:nvSpPr>
          <p:cNvPr id="11271" name="文本框 11270"/>
          <p:cNvSpPr txBox="1"/>
          <p:nvPr/>
        </p:nvSpPr>
        <p:spPr>
          <a:xfrm>
            <a:off x="5377543" y="3097685"/>
            <a:ext cx="6142415" cy="3143885"/>
          </a:xfrm>
          <a:prstGeom prst="rect">
            <a:avLst/>
          </a:prstGeom>
          <a:noFill/>
          <a:ln w="9525">
            <a:noFill/>
          </a:ln>
        </p:spPr>
        <p:txBody>
          <a:bodyPr wrap="square" lIns="66349" tIns="33174" rIns="66349" bIns="33174">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Về nhà nói với người thân về việc làm của mình. Đề nghị người thân nói cho mình biết th</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ê</a:t>
            </a:r>
            <a:r>
              <a:rPr kumimoji="0" lang="vi-VN"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 về những việ</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a:t>
            </a:r>
            <a:r>
              <a:rPr kumimoji="0" lang="vi-VN"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làm để bảo vệ môi trường.</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1270"/>
                                        </p:tgtEl>
                                        <p:attrNameLst>
                                          <p:attrName>style.visibility</p:attrName>
                                        </p:attrNameLst>
                                      </p:cBhvr>
                                      <p:to>
                                        <p:strVal val="visible"/>
                                      </p:to>
                                    </p:set>
                                    <p:anim calcmode="lin" valueType="num">
                                      <p:cBhvr additive="base">
                                        <p:cTn id="7" dur="1000" fill="hold"/>
                                        <p:tgtEl>
                                          <p:spTgt spid="11270"/>
                                        </p:tgtEl>
                                        <p:attrNameLst>
                                          <p:attrName>ppt_x</p:attrName>
                                        </p:attrNameLst>
                                      </p:cBhvr>
                                      <p:tavLst>
                                        <p:tav tm="0">
                                          <p:val>
                                            <p:strVal val="1+#ppt_w/2"/>
                                          </p:val>
                                        </p:tav>
                                        <p:tav tm="100000">
                                          <p:val>
                                            <p:strVal val="#ppt_x"/>
                                          </p:val>
                                        </p:tav>
                                      </p:tavLst>
                                    </p:anim>
                                    <p:anim calcmode="lin" valueType="num">
                                      <p:cBhvr additive="base">
                                        <p:cTn id="8" dur="1000" fill="hold"/>
                                        <p:tgtEl>
                                          <p:spTgt spid="1127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par>
                          <p:cTn id="9" fill="hold">
                            <p:stCondLst>
                              <p:cond delay="1000"/>
                            </p:stCondLst>
                            <p:childTnLst>
                              <p:par>
                                <p:cTn id="10" presetID="29" presetClass="entr" presetSubtype="0" fill="hold" nodeType="afterEffect">
                                  <p:stCondLst>
                                    <p:cond delay="0"/>
                                  </p:stCondLst>
                                  <p:childTnLst>
                                    <p:set>
                                      <p:cBhvr>
                                        <p:cTn id="11" dur="1" fill="hold">
                                          <p:stCondLst>
                                            <p:cond delay="0"/>
                                          </p:stCondLst>
                                        </p:cTn>
                                        <p:tgtEl>
                                          <p:spTgt spid="11269"/>
                                        </p:tgtEl>
                                        <p:attrNameLst>
                                          <p:attrName>style.visibility</p:attrName>
                                        </p:attrNameLst>
                                      </p:cBhvr>
                                      <p:to>
                                        <p:strVal val="visible"/>
                                      </p:to>
                                    </p:set>
                                    <p:anim calcmode="lin" valueType="num">
                                      <p:cBhvr>
                                        <p:cTn id="12" dur="1000" fill="hold"/>
                                        <p:tgtEl>
                                          <p:spTgt spid="11269"/>
                                        </p:tgtEl>
                                        <p:attrNameLst>
                                          <p:attrName>ppt_x</p:attrName>
                                        </p:attrNameLst>
                                      </p:cBhvr>
                                      <p:tavLst>
                                        <p:tav tm="0">
                                          <p:val>
                                            <p:strVal val="#ppt_x-.2"/>
                                          </p:val>
                                        </p:tav>
                                        <p:tav tm="100000">
                                          <p:val>
                                            <p:strVal val="#ppt_x"/>
                                          </p:val>
                                        </p:tav>
                                      </p:tavLst>
                                    </p:anim>
                                    <p:anim calcmode="lin" valueType="num">
                                      <p:cBhvr>
                                        <p:cTn id="13" dur="1000" fill="hold"/>
                                        <p:tgtEl>
                                          <p:spTgt spid="1126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1269"/>
                                        </p:tgtEl>
                                      </p:cBhvr>
                                    </p:animEffect>
                                  </p:childTnLst>
                                </p:cTn>
                              </p:par>
                              <p:par>
                                <p:cTn id="15" presetID="27" presetClass="entr" presetSubtype="0" fill="hold" grpId="0" nodeType="withEffect">
                                  <p:stCondLst>
                                    <p:cond delay="0"/>
                                  </p:stCondLst>
                                  <p:iterate type="lt">
                                    <p:tmPct val="50000"/>
                                  </p:iterate>
                                  <p:childTnLst>
                                    <p:set>
                                      <p:cBhvr>
                                        <p:cTn id="16" dur="1" fill="hold">
                                          <p:stCondLst>
                                            <p:cond delay="0"/>
                                          </p:stCondLst>
                                        </p:cTn>
                                        <p:tgtEl>
                                          <p:spTgt spid="11271">
                                            <p:txEl>
                                              <p:pRg st="0" end="0"/>
                                            </p:txEl>
                                          </p:spTgt>
                                        </p:tgtEl>
                                        <p:attrNameLst>
                                          <p:attrName>style.visibility</p:attrName>
                                        </p:attrNameLst>
                                      </p:cBhvr>
                                      <p:to>
                                        <p:strVal val="visible"/>
                                      </p:to>
                                    </p:set>
                                    <p:anim calcmode="discrete" valueType="clr">
                                      <p:cBhvr override="childStyle">
                                        <p:cTn id="17" dur="80"/>
                                        <p:tgtEl>
                                          <p:spTgt spid="1127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11271">
                                            <p:txEl>
                                              <p:pRg st="0" end="0"/>
                                            </p:txEl>
                                          </p:spTgt>
                                        </p:tgtEl>
                                        <p:attrNameLst>
                                          <p:attrName>fillcolor</p:attrName>
                                        </p:attrNameLst>
                                      </p:cBhvr>
                                      <p:tavLst>
                                        <p:tav tm="0">
                                          <p:val>
                                            <p:clrVal>
                                              <a:schemeClr val="accent2"/>
                                            </p:clrVal>
                                          </p:val>
                                        </p:tav>
                                        <p:tav tm="50000">
                                          <p:val>
                                            <p:clrVal>
                                              <a:schemeClr val="hlink"/>
                                            </p:clrVal>
                                          </p:val>
                                        </p:tav>
                                      </p:tavLst>
                                    </p:anim>
                                    <p:set>
                                      <p:cBhvr>
                                        <p:cTn id="19" dur="80"/>
                                        <p:tgtEl>
                                          <p:spTgt spid="11271">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238" y="-287766"/>
            <a:ext cx="10766099" cy="6704415"/>
          </a:xfrm>
          <a:prstGeom prst="rect">
            <a:avLst/>
          </a:prstGeom>
        </p:spPr>
      </p:pic>
      <p:pic>
        <p:nvPicPr>
          <p:cNvPr id="6" name="图片 6"/>
          <p:cNvPicPr>
            <a:picLocks noChangeAspect="1"/>
          </p:cNvPicPr>
          <p:nvPr/>
        </p:nvPicPr>
        <p:blipFill rotWithShape="1">
          <a:blip r:embed="rId4">
            <a:extLst>
              <a:ext uri="{BEBA8EAE-BF5A-486C-A8C5-ECC9F3942E4B}">
                <a14:imgProps xmlns:a14="http://schemas.microsoft.com/office/drawing/2010/main">
                  <a14:imgLayer r:embed="rId5">
                    <a14:imgEffect>
                      <a14:brightnessContrast contrast="40000"/>
                    </a14:imgEffect>
                    <a14:imgEffect>
                      <a14:saturation sat="300000"/>
                    </a14:imgEffect>
                  </a14:imgLayer>
                </a14:imgProps>
              </a:ext>
              <a:ext uri="{28A0092B-C50C-407E-A947-70E740481C1C}">
                <a14:useLocalDpi xmlns:a14="http://schemas.microsoft.com/office/drawing/2010/main" val="0"/>
              </a:ext>
            </a:extLst>
          </a:blip>
          <a:srcRect t="71035" b="9032"/>
          <a:stretch>
            <a:fillRect/>
          </a:stretch>
        </p:blipFill>
        <p:spPr>
          <a:xfrm>
            <a:off x="0" y="6108700"/>
            <a:ext cx="12192000" cy="744715"/>
          </a:xfrm>
          <a:prstGeom prst="rect">
            <a:avLst/>
          </a:prstGeom>
        </p:spPr>
      </p:pic>
      <p:grpSp>
        <p:nvGrpSpPr>
          <p:cNvPr id="7" name="Group 6"/>
          <p:cNvGrpSpPr/>
          <p:nvPr/>
        </p:nvGrpSpPr>
        <p:grpSpPr>
          <a:xfrm>
            <a:off x="0" y="0"/>
            <a:ext cx="12192000" cy="368301"/>
            <a:chOff x="0" y="-127508"/>
            <a:chExt cx="12192000" cy="1361811"/>
          </a:xfrm>
        </p:grpSpPr>
        <p:sp>
          <p:nvSpPr>
            <p:cNvPr id="8" name="Rectangle: Top Corners Rounded 7"/>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Rectangle: Top Corners Rounded 8"/>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10" name="图片 3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621860">
            <a:off x="1639556" y="870992"/>
            <a:ext cx="2864392" cy="2423717"/>
          </a:xfrm>
          <a:prstGeom prst="rect">
            <a:avLst/>
          </a:prstGeom>
        </p:spPr>
      </p:pic>
      <p:sp>
        <p:nvSpPr>
          <p:cNvPr id="11" name="TextBox 10"/>
          <p:cNvSpPr txBox="1"/>
          <p:nvPr/>
        </p:nvSpPr>
        <p:spPr>
          <a:xfrm>
            <a:off x="1165082" y="2125016"/>
            <a:ext cx="9582225" cy="2306955"/>
          </a:xfrm>
          <a:prstGeom prst="rect">
            <a:avLst/>
          </a:prstGeom>
          <a:noFill/>
        </p:spPr>
        <p:txBody>
          <a:bodyPr wrap="square" rtlCol="0">
            <a:spAutoFit/>
          </a:bodyPr>
          <a:lstStyle/>
          <a:p>
            <a:pPr algn="ctr">
              <a:lnSpc>
                <a:spcPct val="150000"/>
              </a:lnSpc>
            </a:pPr>
            <a:r>
              <a:rPr lang="en-US" sz="4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Tạm</a:t>
            </a:r>
            <a:r>
              <a:rPr lang="en-US" sz="4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biệt</a:t>
            </a:r>
            <a:r>
              <a:rPr lang="en-US" sz="4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và</a:t>
            </a:r>
            <a:r>
              <a:rPr lang="en-US" sz="4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hẹn</a:t>
            </a:r>
            <a:r>
              <a:rPr lang="en-US" sz="4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gặp</a:t>
            </a:r>
            <a:r>
              <a:rPr lang="en-US" sz="4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lại</a:t>
            </a:r>
            <a:r>
              <a:rPr lang="en-US" sz="4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p>
          <a:p>
            <a:pPr algn="ctr">
              <a:lnSpc>
                <a:spcPct val="150000"/>
              </a:lnSpc>
            </a:pPr>
            <a:r>
              <a:rPr lang="en-US" sz="4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các</a:t>
            </a:r>
            <a:r>
              <a:rPr lang="en-US" sz="4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con </a:t>
            </a:r>
            <a:r>
              <a:rPr lang="en-US" sz="4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vào</a:t>
            </a:r>
            <a:r>
              <a:rPr lang="en-US" sz="4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những</a:t>
            </a:r>
            <a:r>
              <a:rPr lang="en-US" sz="4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tiết</a:t>
            </a:r>
            <a:r>
              <a:rPr lang="en-US" sz="4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học</a:t>
            </a:r>
            <a:r>
              <a:rPr lang="en-US" sz="4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sau</a:t>
            </a:r>
            <a:r>
              <a:rPr lang="en-US" sz="4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p>
        </p:txBody>
      </p:sp>
      <p:pic>
        <p:nvPicPr>
          <p:cNvPr id="12" name="图片 14340" descr="28"/>
          <p:cNvPicPr>
            <a:picLocks noChangeAspect="1"/>
          </p:cNvPicPr>
          <p:nvPr/>
        </p:nvPicPr>
        <p:blipFill>
          <a:blip r:embed="rId7"/>
          <a:stretch>
            <a:fillRect/>
          </a:stretch>
        </p:blipFill>
        <p:spPr>
          <a:xfrm>
            <a:off x="9335386" y="4722750"/>
            <a:ext cx="2716388" cy="2127592"/>
          </a:xfrm>
          <a:prstGeom prst="rect">
            <a:avLst/>
          </a:prstGeom>
          <a:noFill/>
          <a:ln w="9525">
            <a:noFill/>
          </a:ln>
        </p:spPr>
      </p:pic>
      <p:pic>
        <p:nvPicPr>
          <p:cNvPr id="13" name="图片 6"/>
          <p:cNvPicPr>
            <a:picLocks noChangeAspect="1"/>
          </p:cNvPicPr>
          <p:nvPr/>
        </p:nvPicPr>
        <p:blipFill rotWithShape="1">
          <a:blip r:embed="rId8">
            <a:extLst>
              <a:ext uri="{28A0092B-C50C-407E-A947-70E740481C1C}">
                <a14:useLocalDpi xmlns:a14="http://schemas.microsoft.com/office/drawing/2010/main" val="0"/>
              </a:ext>
            </a:extLst>
          </a:blip>
          <a:srcRect l="27294" t="7312" r="32213" b="28914"/>
          <a:stretch>
            <a:fillRect/>
          </a:stretch>
        </p:blipFill>
        <p:spPr>
          <a:xfrm rot="19502702">
            <a:off x="584367" y="188539"/>
            <a:ext cx="2088829" cy="3102220"/>
          </a:xfrm>
          <a:prstGeom prst="rect">
            <a:avLst/>
          </a:prstGeom>
        </p:spPr>
      </p:pic>
      <p:pic>
        <p:nvPicPr>
          <p:cNvPr id="14" name="Picture 8" descr="Dơi, chim và họ nhà thú | Mầm Non Đô Thị Sài Đồ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81665" y="424494"/>
            <a:ext cx="2823830" cy="141191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3"/>
          <a:srcRect l="45559" t="6591" b="4038"/>
          <a:stretch>
            <a:fillRect/>
          </a:stretch>
        </p:blipFill>
        <p:spPr>
          <a:xfrm>
            <a:off x="0" y="0"/>
            <a:ext cx="4847000" cy="6858000"/>
          </a:xfrm>
          <a:prstGeom prst="rect">
            <a:avLst/>
          </a:prstGeom>
        </p:spPr>
      </p:pic>
      <p:pic>
        <p:nvPicPr>
          <p:cNvPr id="14" name="图片 13"/>
          <p:cNvPicPr>
            <a:picLocks noChangeAspect="1"/>
          </p:cNvPicPr>
          <p:nvPr/>
        </p:nvPicPr>
        <p:blipFill rotWithShape="1">
          <a:blip r:embed="rId4"/>
          <a:srcRect t="4941" r="81278" b="5687"/>
          <a:stretch>
            <a:fillRect/>
          </a:stretch>
        </p:blipFill>
        <p:spPr>
          <a:xfrm>
            <a:off x="10242499" y="0"/>
            <a:ext cx="1949501" cy="6858000"/>
          </a:xfrm>
          <a:prstGeom prst="rect">
            <a:avLst/>
          </a:prstGeom>
        </p:spPr>
      </p:pic>
      <p:pic>
        <p:nvPicPr>
          <p:cNvPr id="54" name="图片 53"/>
          <p:cNvPicPr>
            <a:picLocks noChangeAspect="1"/>
          </p:cNvPicPr>
          <p:nvPr/>
        </p:nvPicPr>
        <p:blipFill>
          <a:blip r:embed="rId5"/>
          <a:stretch>
            <a:fillRect/>
          </a:stretch>
        </p:blipFill>
        <p:spPr>
          <a:xfrm>
            <a:off x="3101116" y="1995066"/>
            <a:ext cx="1056732" cy="1007960"/>
          </a:xfrm>
          <a:prstGeom prst="rect">
            <a:avLst/>
          </a:prstGeom>
        </p:spPr>
      </p:pic>
      <p:pic>
        <p:nvPicPr>
          <p:cNvPr id="55" name="图片 54"/>
          <p:cNvPicPr>
            <a:picLocks noChangeAspect="1"/>
          </p:cNvPicPr>
          <p:nvPr/>
        </p:nvPicPr>
        <p:blipFill>
          <a:blip r:embed="rId5"/>
          <a:stretch>
            <a:fillRect/>
          </a:stretch>
        </p:blipFill>
        <p:spPr>
          <a:xfrm>
            <a:off x="3864620" y="3554969"/>
            <a:ext cx="1056732" cy="1007960"/>
          </a:xfrm>
          <a:prstGeom prst="rect">
            <a:avLst/>
          </a:prstGeom>
        </p:spPr>
      </p:pic>
      <p:sp>
        <p:nvSpPr>
          <p:cNvPr id="8" name="TextBox 7"/>
          <p:cNvSpPr txBox="1"/>
          <p:nvPr/>
        </p:nvSpPr>
        <p:spPr>
          <a:xfrm>
            <a:off x="4720590" y="1790700"/>
            <a:ext cx="7225030" cy="1503680"/>
          </a:xfrm>
          <a:prstGeom prst="rect">
            <a:avLst/>
          </a:prstGeom>
          <a:noFill/>
        </p:spPr>
        <p:txBody>
          <a:bodyPr wrap="square" lIns="121855" tIns="60928" rIns="121855" bIns="60928" rtlCol="0">
            <a:spAutoFit/>
          </a:bodyPr>
          <a:lstStyle/>
          <a:p>
            <a:pPr marL="0" marR="0" algn="just">
              <a:lnSpc>
                <a:spcPct val="107000"/>
              </a:lnSpc>
              <a:spcBef>
                <a:spcPts val="0"/>
              </a:spcBef>
              <a:spcAft>
                <a:spcPts val="0"/>
              </a:spcAft>
            </a:pPr>
            <a:r>
              <a:rPr lang="vi-VN" sz="2800" b="1"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Nhận biết được các sự việc trong tranh minh họa về những việc làm ảnh hưởng đến môi trường.</a:t>
            </a:r>
          </a:p>
        </p:txBody>
      </p:sp>
      <p:sp>
        <p:nvSpPr>
          <p:cNvPr id="9" name="TextBox 8"/>
          <p:cNvSpPr txBox="1"/>
          <p:nvPr/>
        </p:nvSpPr>
        <p:spPr>
          <a:xfrm>
            <a:off x="5201285" y="3750945"/>
            <a:ext cx="6744335" cy="1042670"/>
          </a:xfrm>
          <a:prstGeom prst="rect">
            <a:avLst/>
          </a:prstGeom>
          <a:noFill/>
        </p:spPr>
        <p:txBody>
          <a:bodyPr wrap="square" lIns="121855" tIns="60928" rIns="121855" bIns="60928" rtlCol="0">
            <a:spAutoFit/>
          </a:bodyPr>
          <a:lstStyle/>
          <a:p>
            <a:pPr marL="0" marR="0" algn="just">
              <a:lnSpc>
                <a:spcPct val="107000"/>
              </a:lnSpc>
              <a:spcBef>
                <a:spcPts val="0"/>
              </a:spcBef>
              <a:spcAft>
                <a:spcPts val="0"/>
              </a:spcAft>
            </a:pPr>
            <a:r>
              <a:rPr lang="vi-VN" sz="2800" b="1"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C</a:t>
            </a:r>
            <a:r>
              <a:rPr sz="2800" b="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sym typeface="+mn-ea"/>
              </a:rPr>
              <a:t>hia sẻ được những việc em đã làm để giữ môi trường sạch đẹp.</a:t>
            </a:r>
            <a:endParaRPr lang="vi-VN" sz="2800" b="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
        <p:nvSpPr>
          <p:cNvPr id="10" name="文本框 22"/>
          <p:cNvSpPr txBox="1"/>
          <p:nvPr/>
        </p:nvSpPr>
        <p:spPr>
          <a:xfrm>
            <a:off x="1167130" y="412115"/>
            <a:ext cx="7571740" cy="922020"/>
          </a:xfrm>
          <a:prstGeom prst="rect">
            <a:avLst/>
          </a:prstGeom>
          <a:noFill/>
        </p:spPr>
        <p:txBody>
          <a:bodyPr wrap="square" rtlCol="0">
            <a:spAutoFit/>
          </a:bodyPr>
          <a:lstStyle/>
          <a:p>
            <a:r>
              <a:rPr lang="vi-VN" altLang="zh-CN" sz="5400" b="1"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YÊU CẦU CẦN ĐẠT</a:t>
            </a:r>
          </a:p>
        </p:txBody>
      </p:sp>
    </p:spTree>
  </p:cSld>
  <p:clrMapOvr>
    <a:masterClrMapping/>
  </p:clrMapOvr>
  <mc:AlternateContent xmlns:mc="http://schemas.openxmlformats.org/markup-compatibility/2006" xmlns:p14="http://schemas.microsoft.com/office/powerpoint/2010/main">
    <mc:Choice Requires="p14">
      <p:transition spd="slow" p14:dur="1400" advTm="7600">
        <p14:ripple/>
      </p:transition>
    </mc:Choice>
    <mc:Fallback xmlns="">
      <p:transition spd="slow" advTm="76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1+#ppt_w/2"/>
                                          </p:val>
                                        </p:tav>
                                        <p:tav tm="100000">
                                          <p:val>
                                            <p:strVal val="#ppt_x"/>
                                          </p:val>
                                        </p:tav>
                                      </p:tavLst>
                                    </p:anim>
                                    <p:anim calcmode="lin" valueType="num">
                                      <p:cBhvr additive="base">
                                        <p:cTn id="12" dur="1000" fill="hold"/>
                                        <p:tgtEl>
                                          <p:spTgt spid="14"/>
                                        </p:tgtEl>
                                        <p:attrNameLst>
                                          <p:attrName>ppt_y</p:attrName>
                                        </p:attrNameLst>
                                      </p:cBhvr>
                                      <p:tavLst>
                                        <p:tav tm="0">
                                          <p:val>
                                            <p:strVal val="#ppt_y"/>
                                          </p:val>
                                        </p:tav>
                                        <p:tav tm="100000">
                                          <p:val>
                                            <p:strVal val="#ppt_y"/>
                                          </p:val>
                                        </p:tav>
                                      </p:tavLst>
                                    </p:anim>
                                  </p:childTnLst>
                                </p:cTn>
                              </p:par>
                              <p:par>
                                <p:cTn id="13" presetID="56" presetClass="entr" presetSubtype="0" fill="hold" nodeType="withEffect">
                                  <p:stCondLst>
                                    <p:cond delay="0"/>
                                  </p:stCondLst>
                                  <p:iterate type="lt">
                                    <p:tmPct val="3000"/>
                                  </p:iterate>
                                  <p:childTnLst>
                                    <p:set>
                                      <p:cBhvr>
                                        <p:cTn id="14" dur="1" fill="hold">
                                          <p:stCondLst>
                                            <p:cond delay="0"/>
                                          </p:stCondLst>
                                        </p:cTn>
                                        <p:tgtEl>
                                          <p:spTgt spid="10">
                                            <p:txEl>
                                              <p:pRg st="0" end="0"/>
                                            </p:txEl>
                                          </p:spTgt>
                                        </p:tgtEl>
                                        <p:attrNameLst>
                                          <p:attrName>style.visibility</p:attrName>
                                        </p:attrNameLst>
                                      </p:cBhvr>
                                      <p:to>
                                        <p:strVal val="visible"/>
                                      </p:to>
                                    </p:set>
                                    <p:anim by="(-#ppt_w*2)" calcmode="lin" valueType="num">
                                      <p:cBhvr rctx="PPT">
                                        <p:cTn id="15" dur="500" autoRev="1" fill="hold">
                                          <p:stCondLst>
                                            <p:cond delay="0"/>
                                          </p:stCondLst>
                                        </p:cTn>
                                        <p:tgtEl>
                                          <p:spTgt spid="10">
                                            <p:txEl>
                                              <p:pRg st="0" end="0"/>
                                            </p:txEl>
                                          </p:spTgt>
                                        </p:tgtEl>
                                        <p:attrNameLst>
                                          <p:attrName>ppt_w</p:attrName>
                                        </p:attrNameLst>
                                      </p:cBhvr>
                                    </p:anim>
                                    <p:anim by="(#ppt_w*0.50)" calcmode="lin" valueType="num">
                                      <p:cBhvr>
                                        <p:cTn id="16" dur="500" decel="50000" autoRev="1" fill="hold">
                                          <p:stCondLst>
                                            <p:cond delay="0"/>
                                          </p:stCondLst>
                                        </p:cTn>
                                        <p:tgtEl>
                                          <p:spTgt spid="10">
                                            <p:txEl>
                                              <p:pRg st="0" end="0"/>
                                            </p:txEl>
                                          </p:spTgt>
                                        </p:tgtEl>
                                        <p:attrNameLst>
                                          <p:attrName>ppt_x</p:attrName>
                                        </p:attrNameLst>
                                      </p:cBhvr>
                                    </p:anim>
                                    <p:anim from="(-#ppt_h/2)" to="(#ppt_y)" calcmode="lin" valueType="num">
                                      <p:cBhvr>
                                        <p:cTn id="17" dur="1000" fill="hold">
                                          <p:stCondLst>
                                            <p:cond delay="0"/>
                                          </p:stCondLst>
                                        </p:cTn>
                                        <p:tgtEl>
                                          <p:spTgt spid="10">
                                            <p:txEl>
                                              <p:pRg st="0" end="0"/>
                                            </p:txEl>
                                          </p:spTgt>
                                        </p:tgtEl>
                                        <p:attrNameLst>
                                          <p:attrName>ppt_y</p:attrName>
                                        </p:attrNameLst>
                                      </p:cBhvr>
                                    </p:anim>
                                    <p:animRot by="21600000">
                                      <p:cBhvr>
                                        <p:cTn id="18" dur="1000" fill="hold">
                                          <p:stCondLst>
                                            <p:cond delay="0"/>
                                          </p:stCondLst>
                                        </p:cTn>
                                        <p:tgtEl>
                                          <p:spTgt spid="10">
                                            <p:txEl>
                                              <p:pRg st="0" end="0"/>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nodeType="click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fade">
                                      <p:cBhvr>
                                        <p:cTn id="23" dur="500"/>
                                        <p:tgtEl>
                                          <p:spTgt spid="54"/>
                                        </p:tgtEl>
                                      </p:cBhvr>
                                    </p:animEffect>
                                    <p:anim calcmode="lin" valueType="num">
                                      <p:cBhvr>
                                        <p:cTn id="24" dur="500" fill="hold"/>
                                        <p:tgtEl>
                                          <p:spTgt spid="54"/>
                                        </p:tgtEl>
                                        <p:attrNameLst>
                                          <p:attrName>style.rotation</p:attrName>
                                        </p:attrNameLst>
                                      </p:cBhvr>
                                      <p:tavLst>
                                        <p:tav tm="0">
                                          <p:val>
                                            <p:fltVal val="720"/>
                                          </p:val>
                                        </p:tav>
                                        <p:tav tm="100000">
                                          <p:val>
                                            <p:fltVal val="0"/>
                                          </p:val>
                                        </p:tav>
                                      </p:tavLst>
                                    </p:anim>
                                    <p:anim calcmode="lin" valueType="num">
                                      <p:cBhvr>
                                        <p:cTn id="25" dur="500" fill="hold"/>
                                        <p:tgtEl>
                                          <p:spTgt spid="54"/>
                                        </p:tgtEl>
                                        <p:attrNameLst>
                                          <p:attrName>ppt_h</p:attrName>
                                        </p:attrNameLst>
                                      </p:cBhvr>
                                      <p:tavLst>
                                        <p:tav tm="0">
                                          <p:val>
                                            <p:fltVal val="0"/>
                                          </p:val>
                                        </p:tav>
                                        <p:tav tm="100000">
                                          <p:val>
                                            <p:strVal val="#ppt_h"/>
                                          </p:val>
                                        </p:tav>
                                      </p:tavLst>
                                    </p:anim>
                                    <p:anim calcmode="lin" valueType="num">
                                      <p:cBhvr>
                                        <p:cTn id="26" dur="500" fill="hold"/>
                                        <p:tgtEl>
                                          <p:spTgt spid="54"/>
                                        </p:tgtEl>
                                        <p:attrNameLst>
                                          <p:attrName>ppt_w</p:attrName>
                                        </p:attrNameLst>
                                      </p:cBhvr>
                                      <p:tavLst>
                                        <p:tav tm="0">
                                          <p:val>
                                            <p:fltVal val="0"/>
                                          </p:val>
                                        </p:tav>
                                        <p:tav tm="100000">
                                          <p:val>
                                            <p:strVal val="#ppt_w"/>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5" presetClass="entr" presetSubtype="0" fill="hold" nodeType="click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fade">
                                      <p:cBhvr>
                                        <p:cTn id="36" dur="500"/>
                                        <p:tgtEl>
                                          <p:spTgt spid="55"/>
                                        </p:tgtEl>
                                      </p:cBhvr>
                                    </p:animEffect>
                                    <p:anim calcmode="lin" valueType="num">
                                      <p:cBhvr>
                                        <p:cTn id="37" dur="500" fill="hold"/>
                                        <p:tgtEl>
                                          <p:spTgt spid="55"/>
                                        </p:tgtEl>
                                        <p:attrNameLst>
                                          <p:attrName>style.rotation</p:attrName>
                                        </p:attrNameLst>
                                      </p:cBhvr>
                                      <p:tavLst>
                                        <p:tav tm="0">
                                          <p:val>
                                            <p:fltVal val="720"/>
                                          </p:val>
                                        </p:tav>
                                        <p:tav tm="100000">
                                          <p:val>
                                            <p:fltVal val="0"/>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 calcmode="lin" valueType="num">
                                      <p:cBhvr>
                                        <p:cTn id="39" dur="500" fill="hold"/>
                                        <p:tgtEl>
                                          <p:spTgt spid="55"/>
                                        </p:tgtEl>
                                        <p:attrNameLst>
                                          <p:attrName>ppt_w</p:attrName>
                                        </p:attrNameLst>
                                      </p:cBhvr>
                                      <p:tavLst>
                                        <p:tav tm="0">
                                          <p:val>
                                            <p:fltVal val="0"/>
                                          </p:val>
                                        </p:tav>
                                        <p:tav tm="100000">
                                          <p:val>
                                            <p:strVal val="#ppt_w"/>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1000"/>
                                        <p:tgtEl>
                                          <p:spTgt spid="9"/>
                                        </p:tgtEl>
                                      </p:cBhvr>
                                    </p:animEffect>
                                    <p:anim calcmode="lin" valueType="num">
                                      <p:cBhvr>
                                        <p:cTn id="45" dur="1000" fill="hold"/>
                                        <p:tgtEl>
                                          <p:spTgt spid="9"/>
                                        </p:tgtEl>
                                        <p:attrNameLst>
                                          <p:attrName>ppt_x</p:attrName>
                                        </p:attrNameLst>
                                      </p:cBhvr>
                                      <p:tavLst>
                                        <p:tav tm="0">
                                          <p:val>
                                            <p:strVal val="#ppt_x"/>
                                          </p:val>
                                        </p:tav>
                                        <p:tav tm="100000">
                                          <p:val>
                                            <p:strVal val="#ppt_x"/>
                                          </p:val>
                                        </p:tav>
                                      </p:tavLst>
                                    </p:anim>
                                    <p:anim calcmode="lin" valueType="num">
                                      <p:cBhvr>
                                        <p:cTn id="4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467"/>
            <a:ext cx="12192000" cy="6767066"/>
          </a:xfrm>
          <a:prstGeom prst="rect">
            <a:avLst/>
          </a:prstGeom>
        </p:spPr>
      </p:pic>
      <p:sp>
        <p:nvSpPr>
          <p:cNvPr id="5" name="TextBox 4"/>
          <p:cNvSpPr txBox="1"/>
          <p:nvPr/>
        </p:nvSpPr>
        <p:spPr>
          <a:xfrm>
            <a:off x="977900" y="1031240"/>
            <a:ext cx="8923655"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err="1">
                <a:ln>
                  <a:noFill/>
                </a:ln>
                <a:solidFill>
                  <a:prstClr val="white"/>
                </a:solidFill>
                <a:effectLst/>
                <a:uLnTx/>
                <a:uFillTx/>
                <a:latin typeface="HP001 4 hàng" panose="020B0603050302020204" pitchFamily="34" charset="0"/>
                <a:ea typeface="+mn-ea"/>
                <a:cs typeface="+mn-cs"/>
              </a:rPr>
              <a:t>Thứ</a:t>
            </a:r>
            <a:r>
              <a:rPr kumimoji="0" lang="en-US" sz="32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 </a:t>
            </a:r>
            <a:r>
              <a:rPr kumimoji="0" lang="vi-VN" altLang="en-US" sz="32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ba</a:t>
            </a:r>
            <a:r>
              <a:rPr kumimoji="0" lang="en-US" sz="32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 </a:t>
            </a:r>
            <a:r>
              <a:rPr kumimoji="0" lang="en-US" sz="3200" b="1" i="0" u="none" strike="noStrike" kern="1200" cap="none" spc="0" normalizeH="0" baseline="0" noProof="0" dirty="0" err="1">
                <a:ln>
                  <a:noFill/>
                </a:ln>
                <a:solidFill>
                  <a:prstClr val="white"/>
                </a:solidFill>
                <a:effectLst/>
                <a:uLnTx/>
                <a:uFillTx/>
                <a:latin typeface="HP001 4 hàng" panose="020B0603050302020204" pitchFamily="34" charset="0"/>
                <a:ea typeface="+mn-ea"/>
                <a:cs typeface="+mn-cs"/>
              </a:rPr>
              <a:t>ngày</a:t>
            </a:r>
            <a:r>
              <a:rPr kumimoji="0" lang="en-US" sz="32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 </a:t>
            </a:r>
            <a:r>
              <a:rPr kumimoji="0" lang="vi-VN" altLang="en-US" sz="32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15</a:t>
            </a:r>
            <a:r>
              <a:rPr kumimoji="0" lang="en-US" sz="32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 </a:t>
            </a:r>
            <a:r>
              <a:rPr kumimoji="0" lang="en-US" sz="3200" b="1" i="0" u="none" strike="noStrike" kern="1200" cap="none" spc="0" normalizeH="0" baseline="0" noProof="0" dirty="0" err="1">
                <a:ln>
                  <a:noFill/>
                </a:ln>
                <a:solidFill>
                  <a:prstClr val="white"/>
                </a:solidFill>
                <a:effectLst/>
                <a:uLnTx/>
                <a:uFillTx/>
                <a:latin typeface="HP001 4 hàng" panose="020B0603050302020204" pitchFamily="34" charset="0"/>
                <a:ea typeface="+mn-ea"/>
                <a:cs typeface="+mn-cs"/>
              </a:rPr>
              <a:t>tháng</a:t>
            </a:r>
            <a:r>
              <a:rPr kumimoji="0" lang="en-US" sz="32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 </a:t>
            </a:r>
            <a:r>
              <a:rPr kumimoji="0" lang="vi-VN" altLang="en-US" sz="32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3</a:t>
            </a:r>
            <a:r>
              <a:rPr kumimoji="0" lang="en-US" sz="32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 </a:t>
            </a:r>
            <a:r>
              <a:rPr kumimoji="0" lang="en-US" sz="3200" b="1" i="0" u="none" strike="noStrike" kern="1200" cap="none" spc="0" normalizeH="0" baseline="0" noProof="0" dirty="0" err="1">
                <a:ln>
                  <a:noFill/>
                </a:ln>
                <a:solidFill>
                  <a:prstClr val="white"/>
                </a:solidFill>
                <a:effectLst/>
                <a:uLnTx/>
                <a:uFillTx/>
                <a:latin typeface="HP001 4 hàng" panose="020B0603050302020204" pitchFamily="34" charset="0"/>
                <a:ea typeface="+mn-ea"/>
                <a:cs typeface="+mn-cs"/>
              </a:rPr>
              <a:t>năm</a:t>
            </a:r>
            <a:r>
              <a:rPr kumimoji="0" lang="en-US" sz="32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 2022</a:t>
            </a:r>
          </a:p>
        </p:txBody>
      </p:sp>
      <p:sp>
        <p:nvSpPr>
          <p:cNvPr id="6" name="TextBox 5"/>
          <p:cNvSpPr txBox="1"/>
          <p:nvPr/>
        </p:nvSpPr>
        <p:spPr>
          <a:xfrm>
            <a:off x="3009016" y="1704752"/>
            <a:ext cx="223283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err="1">
                <a:ln>
                  <a:noFill/>
                </a:ln>
                <a:solidFill>
                  <a:prstClr val="white"/>
                </a:solidFill>
                <a:effectLst/>
                <a:uLnTx/>
                <a:uFillTx/>
                <a:latin typeface="HP001 4 hàng" panose="020B0603050302020204" pitchFamily="34" charset="0"/>
                <a:ea typeface="+mn-ea"/>
                <a:cs typeface="+mn-cs"/>
              </a:rPr>
              <a:t>Tiếng</a:t>
            </a:r>
            <a:r>
              <a:rPr kumimoji="0" lang="en-US" sz="32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 </a:t>
            </a:r>
            <a:r>
              <a:rPr kumimoji="0" lang="en-US" sz="3200" b="1" i="0" u="none" strike="noStrike" kern="1200" cap="none" spc="0" normalizeH="0" baseline="0" noProof="0" dirty="0" err="1">
                <a:ln>
                  <a:noFill/>
                </a:ln>
                <a:solidFill>
                  <a:prstClr val="white"/>
                </a:solidFill>
                <a:effectLst/>
                <a:uLnTx/>
                <a:uFillTx/>
                <a:latin typeface="HP001 4 hàng" panose="020B0603050302020204" pitchFamily="34" charset="0"/>
                <a:ea typeface="+mn-ea"/>
                <a:cs typeface="+mn-cs"/>
              </a:rPr>
              <a:t>Việt</a:t>
            </a:r>
            <a:endParaRPr kumimoji="0" lang="en-US" sz="32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endParaRPr>
          </a:p>
        </p:txBody>
      </p:sp>
      <p:sp>
        <p:nvSpPr>
          <p:cNvPr id="7" name="TextBox 6"/>
          <p:cNvSpPr txBox="1"/>
          <p:nvPr/>
        </p:nvSpPr>
        <p:spPr>
          <a:xfrm>
            <a:off x="978833" y="2380032"/>
            <a:ext cx="8923184"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altLang="en-US" sz="3200" b="1" i="0" u="none" strike="noStrike" kern="1200" cap="none" spc="0" normalizeH="0" baseline="0" noProof="0" dirty="0" err="1">
                <a:ln>
                  <a:noFill/>
                </a:ln>
                <a:solidFill>
                  <a:srgbClr val="FFFF00"/>
                </a:solidFill>
                <a:effectLst/>
                <a:uLnTx/>
                <a:uFillTx/>
                <a:latin typeface="HP001 4 hàng" panose="020B0603050302020204" pitchFamily="34" charset="0"/>
                <a:ea typeface="+mn-ea"/>
                <a:cs typeface="+mn-cs"/>
              </a:rPr>
              <a:t>Nói và nghe</a:t>
            </a:r>
            <a:r>
              <a:rPr kumimoji="0" lang="en-US" sz="3200" b="1" i="0" u="none" strike="noStrike" kern="1200" cap="none" spc="0" normalizeH="0" noProof="0" dirty="0">
                <a:ln>
                  <a:noFill/>
                </a:ln>
                <a:solidFill>
                  <a:srgbClr val="FFFF00"/>
                </a:solidFill>
                <a:effectLst/>
                <a:uLnTx/>
                <a:uFillTx/>
                <a:latin typeface="HP001 4 hàng" panose="020B0603050302020204" pitchFamily="34" charset="0"/>
                <a:ea typeface="+mn-ea"/>
                <a:cs typeface="+mn-cs"/>
              </a:rPr>
              <a:t>: </a:t>
            </a:r>
            <a:r>
              <a:rPr kumimoji="0" lang="vi-VN" altLang="en-US" sz="3200" b="1" i="0" u="none" strike="noStrike" kern="1200" cap="none" spc="0" normalizeH="0" noProof="0" dirty="0">
                <a:ln>
                  <a:noFill/>
                </a:ln>
                <a:solidFill>
                  <a:srgbClr val="FFFF00"/>
                </a:solidFill>
                <a:effectLst/>
                <a:uLnTx/>
                <a:uFillTx/>
                <a:latin typeface="HP001 4 hàng" panose="020B0603050302020204" pitchFamily="34" charset="0"/>
                <a:ea typeface="+mn-ea"/>
                <a:cs typeface="+mn-cs"/>
              </a:rPr>
              <a:t>Bảo vệ môi trường.</a:t>
            </a:r>
            <a:endParaRPr kumimoji="0" lang="vi-VN" altLang="en-US" sz="3200" b="1" i="0" u="none" strike="noStrike" kern="1200" cap="none" spc="0" normalizeH="0" baseline="0" noProof="0" dirty="0">
              <a:ln>
                <a:noFill/>
              </a:ln>
              <a:solidFill>
                <a:srgbClr val="FFFF00"/>
              </a:solidFill>
              <a:effectLst/>
              <a:uLnTx/>
              <a:uFillTx/>
              <a:latin typeface="HP001 4 hàng" panose="020B0603050302020204" pitchFamily="34" charset="0"/>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5255" y="176530"/>
            <a:ext cx="11921490" cy="10763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3200" b="0" i="0" u="none" strike="noStrike" kern="1200" cap="none" spc="0" normalizeH="0" baseline="0" noProof="0" dirty="0">
                <a:ln>
                  <a:noFill/>
                </a:ln>
                <a:solidFill>
                  <a:srgbClr val="000000"/>
                </a:solidFill>
                <a:effectLst/>
                <a:highlight>
                  <a:srgbClr val="FFFF00"/>
                </a:highlight>
                <a:uLnTx/>
                <a:uFillTx/>
                <a:latin typeface="Times New Roman" panose="02020603050405020304" pitchFamily="18" charset="0"/>
                <a:ea typeface="Arial-Rounded" panose="020B0500000000000000" pitchFamily="34" charset="0"/>
                <a:cs typeface="Times New Roman" panose="02020603050405020304" pitchFamily="18" charset="0"/>
              </a:rPr>
              <a:t>NÓI TÊN CÁC VIỆC LÀM TRONG TRANH. CHO BIẾT NHỮNG VIỆC LÀM ĐÓ ẢNH HƯỞNG ĐẾN MÔI TRƯỜNG NHƯ THẾ NÀO?</a:t>
            </a:r>
          </a:p>
        </p:txBody>
      </p:sp>
      <p:pic>
        <p:nvPicPr>
          <p:cNvPr id="4" name="Picture 3"/>
          <p:cNvPicPr>
            <a:picLocks noChangeAspect="1"/>
          </p:cNvPicPr>
          <p:nvPr/>
        </p:nvPicPr>
        <p:blipFill>
          <a:blip r:embed="rId2"/>
          <a:stretch>
            <a:fillRect/>
          </a:stretch>
        </p:blipFill>
        <p:spPr>
          <a:xfrm>
            <a:off x="1736914" y="1525950"/>
            <a:ext cx="4359086" cy="4147736"/>
          </a:xfrm>
          <a:prstGeom prst="rect">
            <a:avLst/>
          </a:prstGeom>
        </p:spPr>
      </p:pic>
      <p:pic>
        <p:nvPicPr>
          <p:cNvPr id="6" name="Picture 5"/>
          <p:cNvPicPr>
            <a:picLocks noChangeAspect="1"/>
          </p:cNvPicPr>
          <p:nvPr/>
        </p:nvPicPr>
        <p:blipFill>
          <a:blip r:embed="rId3"/>
          <a:stretch>
            <a:fillRect/>
          </a:stretch>
        </p:blipFill>
        <p:spPr>
          <a:xfrm>
            <a:off x="6697733" y="1525950"/>
            <a:ext cx="4194563" cy="39380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312212" y="552450"/>
            <a:ext cx="4510934" cy="4140736"/>
          </a:xfrm>
          <a:prstGeom prst="rect">
            <a:avLst/>
          </a:prstGeom>
        </p:spPr>
      </p:pic>
      <p:pic>
        <p:nvPicPr>
          <p:cNvPr id="5" name="Picture 4"/>
          <p:cNvPicPr>
            <a:picLocks noChangeAspect="1"/>
          </p:cNvPicPr>
          <p:nvPr/>
        </p:nvPicPr>
        <p:blipFill>
          <a:blip r:embed="rId3"/>
          <a:stretch>
            <a:fillRect/>
          </a:stretch>
        </p:blipFill>
        <p:spPr>
          <a:xfrm>
            <a:off x="6535699" y="552450"/>
            <a:ext cx="4392896" cy="41407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3297693" y="4128719"/>
            <a:ext cx="2288055" cy="2288055"/>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Unicode MS" panose="020B0604020202020204" charset="-122"/>
              <a:ea typeface="黑体"/>
              <a:cs typeface="+mn-cs"/>
            </a:endParaRPr>
          </a:p>
        </p:txBody>
      </p:sp>
      <p:sp>
        <p:nvSpPr>
          <p:cNvPr id="5" name="椭圆 4"/>
          <p:cNvSpPr/>
          <p:nvPr/>
        </p:nvSpPr>
        <p:spPr>
          <a:xfrm>
            <a:off x="66716" y="4312165"/>
            <a:ext cx="2104609" cy="210460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Unicode MS" panose="020B0604020202020204" charset="-122"/>
              <a:ea typeface="黑体"/>
              <a:cs typeface="+mn-cs"/>
            </a:endParaRPr>
          </a:p>
        </p:txBody>
      </p:sp>
      <p:sp>
        <p:nvSpPr>
          <p:cNvPr id="6" name="椭圆 5"/>
          <p:cNvSpPr/>
          <p:nvPr/>
        </p:nvSpPr>
        <p:spPr>
          <a:xfrm>
            <a:off x="10441480" y="2696691"/>
            <a:ext cx="1615474" cy="1615474"/>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Unicode MS" panose="020B0604020202020204" charset="-122"/>
              <a:ea typeface="黑体"/>
              <a:cs typeface="+mn-cs"/>
            </a:endParaRPr>
          </a:p>
        </p:txBody>
      </p:sp>
      <p:grpSp>
        <p:nvGrpSpPr>
          <p:cNvPr id="24" name="组合 23"/>
          <p:cNvGrpSpPr/>
          <p:nvPr/>
        </p:nvGrpSpPr>
        <p:grpSpPr>
          <a:xfrm>
            <a:off x="3297693" y="-487254"/>
            <a:ext cx="5809496" cy="5760000"/>
            <a:chOff x="3084810" y="-335112"/>
            <a:chExt cx="5809496" cy="5760000"/>
          </a:xfrm>
        </p:grpSpPr>
        <p:grpSp>
          <p:nvGrpSpPr>
            <p:cNvPr id="17" name="组合 16"/>
            <p:cNvGrpSpPr/>
            <p:nvPr/>
          </p:nvGrpSpPr>
          <p:grpSpPr>
            <a:xfrm>
              <a:off x="3297693" y="-335112"/>
              <a:ext cx="5596613" cy="5760000"/>
              <a:chOff x="3297693" y="-335112"/>
              <a:chExt cx="5596613" cy="5760000"/>
            </a:xfrm>
          </p:grpSpPr>
          <p:cxnSp>
            <p:nvCxnSpPr>
              <p:cNvPr id="16" name="直接连接符 15"/>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nvPicPr>
            <p:blipFill rotWithShape="1">
              <a:blip r:embed="rId3"/>
              <a:srcRect t="48492"/>
              <a:stretch>
                <a:fillRect/>
              </a:stretch>
            </p:blipFill>
            <p:spPr>
              <a:xfrm>
                <a:off x="3297693" y="2256270"/>
                <a:ext cx="5596613" cy="2885850"/>
              </a:xfrm>
              <a:prstGeom prst="rect">
                <a:avLst/>
              </a:prstGeom>
            </p:spPr>
          </p:pic>
        </p:grpSp>
        <p:pic>
          <p:nvPicPr>
            <p:cNvPr id="7" name="图片 6"/>
            <p:cNvPicPr>
              <a:picLocks noChangeAspect="1"/>
            </p:cNvPicPr>
            <p:nvPr/>
          </p:nvPicPr>
          <p:blipFill>
            <a:blip r:embed="rId4" cstate="print">
              <a:extLst>
                <a:ext uri="{BEBA8EAE-BF5A-486C-A8C5-ECC9F3942E4B}">
                  <a14:imgProps xmlns:a14="http://schemas.microsoft.com/office/drawing/2010/main">
                    <a14:imgLayer r:embed="rId5">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
        <p:nvSpPr>
          <p:cNvPr id="10" name="椭圆 9"/>
          <p:cNvSpPr/>
          <p:nvPr/>
        </p:nvSpPr>
        <p:spPr>
          <a:xfrm>
            <a:off x="10020674" y="3202741"/>
            <a:ext cx="1652476" cy="1652476"/>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Unicode MS" panose="020B0604020202020204" charset="-122"/>
              <a:ea typeface="黑体"/>
              <a:cs typeface="+mn-cs"/>
            </a:endParaRPr>
          </a:p>
        </p:txBody>
      </p:sp>
      <p:pic>
        <p:nvPicPr>
          <p:cNvPr id="19" name="图片 18"/>
          <p:cNvPicPr>
            <a:picLocks noChangeAspect="1"/>
          </p:cNvPicPr>
          <p:nvPr/>
        </p:nvPicPr>
        <p:blipFill rotWithShape="1">
          <a:blip r:embed="rId6" cstate="print">
            <a:extLst>
              <a:ext uri="{28A0092B-C50C-407E-A947-70E740481C1C}">
                <a14:useLocalDpi xmlns:a14="http://schemas.microsoft.com/office/drawing/2010/main" val="0"/>
              </a:ext>
            </a:extLst>
          </a:blip>
          <a:srcRect l="53606" t="-1143" r="26891" b="81649"/>
          <a:stretch>
            <a:fillRect/>
          </a:stretch>
        </p:blipFill>
        <p:spPr>
          <a:xfrm>
            <a:off x="9418174" y="-61878"/>
            <a:ext cx="2346661" cy="979237"/>
          </a:xfrm>
          <a:prstGeom prst="rect">
            <a:avLst/>
          </a:prstGeom>
        </p:spPr>
      </p:pic>
      <p:sp>
        <p:nvSpPr>
          <p:cNvPr id="22" name="椭圆 21"/>
          <p:cNvSpPr/>
          <p:nvPr/>
        </p:nvSpPr>
        <p:spPr>
          <a:xfrm>
            <a:off x="-409854" y="-345522"/>
            <a:ext cx="1183530" cy="1183530"/>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Unicode MS" panose="020B0604020202020204" charset="-122"/>
              <a:ea typeface="黑体"/>
              <a:cs typeface="+mn-cs"/>
            </a:endParaRPr>
          </a:p>
        </p:txBody>
      </p:sp>
      <p:sp>
        <p:nvSpPr>
          <p:cNvPr id="23" name="椭圆 22"/>
          <p:cNvSpPr/>
          <p:nvPr/>
        </p:nvSpPr>
        <p:spPr>
          <a:xfrm>
            <a:off x="181911" y="479246"/>
            <a:ext cx="717524" cy="717524"/>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Unicode MS" panose="020B0604020202020204" charset="-122"/>
              <a:ea typeface="黑体"/>
              <a:cs typeface="+mn-cs"/>
            </a:endParaRPr>
          </a:p>
        </p:txBody>
      </p:sp>
      <p:sp>
        <p:nvSpPr>
          <p:cNvPr id="25" name="文本框 24"/>
          <p:cNvSpPr txBox="1"/>
          <p:nvPr/>
        </p:nvSpPr>
        <p:spPr>
          <a:xfrm>
            <a:off x="4166421" y="2855891"/>
            <a:ext cx="4284921" cy="7683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err="1">
                <a:ln>
                  <a:noFill/>
                </a:ln>
                <a:solidFill>
                  <a:srgbClr val="00206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Thảo</a:t>
            </a:r>
            <a:r>
              <a:rPr kumimoji="0" lang="en-US" altLang="zh-CN" sz="4400" b="0" i="0" u="none" strike="noStrike" kern="1200" cap="none" spc="0" normalizeH="0" baseline="0" noProof="0" dirty="0">
                <a:ln>
                  <a:noFill/>
                </a:ln>
                <a:solidFill>
                  <a:srgbClr val="00206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 </a:t>
            </a:r>
            <a:r>
              <a:rPr kumimoji="0" lang="en-US" altLang="zh-CN" sz="4400" b="0" i="0" u="none" strike="noStrike" kern="1200" cap="none" spc="0" normalizeH="0" baseline="0" noProof="0" dirty="0" err="1">
                <a:ln>
                  <a:noFill/>
                </a:ln>
                <a:solidFill>
                  <a:srgbClr val="00206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luận</a:t>
            </a:r>
            <a:r>
              <a:rPr kumimoji="0" lang="en-US" altLang="zh-CN" sz="4400" b="0" i="0" u="none" strike="noStrike" kern="1200" cap="none" spc="0" normalizeH="0" baseline="0" noProof="0" dirty="0">
                <a:ln>
                  <a:noFill/>
                </a:ln>
                <a:solidFill>
                  <a:srgbClr val="00206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 </a:t>
            </a:r>
            <a:r>
              <a:rPr kumimoji="0" lang="en-US" altLang="zh-CN" sz="4400" b="0" i="0" u="none" strike="noStrike" kern="1200" cap="none" spc="0" normalizeH="0" baseline="0" noProof="0" dirty="0" err="1">
                <a:ln>
                  <a:noFill/>
                </a:ln>
                <a:solidFill>
                  <a:srgbClr val="00206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nhóm</a:t>
            </a:r>
            <a:endParaRPr kumimoji="0" lang="zh-CN" altLang="en-US" sz="4400" b="0" i="0" u="none" strike="noStrike" kern="1200" cap="none" spc="0" normalizeH="0" baseline="0" noProof="0" dirty="0">
              <a:ln>
                <a:noFill/>
              </a:ln>
              <a:solidFill>
                <a:srgbClr val="00206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par>
                                <p:cTn id="44" presetID="41" presetClass="entr" presetSubtype="0" fill="hold" grpId="0" nodeType="withEffect">
                                  <p:stCondLst>
                                    <p:cond delay="0"/>
                                  </p:stCondLst>
                                  <p:iterate type="lt">
                                    <p:tmPct val="10000"/>
                                  </p:iterate>
                                  <p:childTnLst>
                                    <p:set>
                                      <p:cBhvr>
                                        <p:cTn id="45" dur="1" fill="hold">
                                          <p:stCondLst>
                                            <p:cond delay="0"/>
                                          </p:stCondLst>
                                        </p:cTn>
                                        <p:tgtEl>
                                          <p:spTgt spid="25"/>
                                        </p:tgtEl>
                                        <p:attrNameLst>
                                          <p:attrName>style.visibility</p:attrName>
                                        </p:attrNameLst>
                                      </p:cBhvr>
                                      <p:to>
                                        <p:strVal val="visible"/>
                                      </p:to>
                                    </p:set>
                                    <p:anim calcmode="lin" valueType="num">
                                      <p:cBhvr>
                                        <p:cTn id="46" dur="10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47" dur="1000" fill="hold"/>
                                        <p:tgtEl>
                                          <p:spTgt spid="25"/>
                                        </p:tgtEl>
                                        <p:attrNameLst>
                                          <p:attrName>ppt_y</p:attrName>
                                        </p:attrNameLst>
                                      </p:cBhvr>
                                      <p:tavLst>
                                        <p:tav tm="0">
                                          <p:val>
                                            <p:strVal val="#ppt_y"/>
                                          </p:val>
                                        </p:tav>
                                        <p:tav tm="100000">
                                          <p:val>
                                            <p:strVal val="#ppt_y"/>
                                          </p:val>
                                        </p:tav>
                                      </p:tavLst>
                                    </p:anim>
                                    <p:anim calcmode="lin" valueType="num">
                                      <p:cBhvr>
                                        <p:cTn id="48" dur="10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49" dur="10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50" dur="1000" tmFilter="0,0; .5, 1; 1, 1"/>
                                        <p:tgtEl>
                                          <p:spTgt spid="25"/>
                                        </p:tgtEl>
                                      </p:cBhvr>
                                    </p:animEffect>
                                  </p:childTnLst>
                                </p:cTn>
                              </p:par>
                              <p:par>
                                <p:cTn id="51" presetID="26" presetClass="emph" presetSubtype="0" repeatCount="indefinite" fill="hold" grpId="1" nodeType="withEffect">
                                  <p:stCondLst>
                                    <p:cond delay="0"/>
                                  </p:stCondLst>
                                  <p:endCondLst>
                                    <p:cond evt="onNext" delay="0">
                                      <p:tgtEl>
                                        <p:sldTgt/>
                                      </p:tgtEl>
                                    </p:cond>
                                  </p:endCondLst>
                                  <p:childTnLst>
                                    <p:animEffect transition="out" filter="fade">
                                      <p:cBhvr>
                                        <p:cTn id="52" dur="1000" tmFilter="0, 0; .2, .5; .8, .5; 1, 0"/>
                                        <p:tgtEl>
                                          <p:spTgt spid="22"/>
                                        </p:tgtEl>
                                      </p:cBhvr>
                                    </p:animEffect>
                                    <p:animScale>
                                      <p:cBhvr>
                                        <p:cTn id="53" dur="500" autoRev="1" fill="hold"/>
                                        <p:tgtEl>
                                          <p:spTgt spid="22"/>
                                        </p:tgtEl>
                                      </p:cBhvr>
                                      <p:by x="105000" y="105000"/>
                                    </p:animScale>
                                  </p:childTnLst>
                                </p:cTn>
                              </p:par>
                              <p:par>
                                <p:cTn id="54" presetID="26" presetClass="emph" presetSubtype="0" repeatCount="indefinite" fill="hold" grpId="1" nodeType="withEffect">
                                  <p:stCondLst>
                                    <p:cond delay="0"/>
                                  </p:stCondLst>
                                  <p:endCondLst>
                                    <p:cond evt="onNext" delay="0">
                                      <p:tgtEl>
                                        <p:sldTgt/>
                                      </p:tgtEl>
                                    </p:cond>
                                  </p:endCondLst>
                                  <p:childTnLst>
                                    <p:animEffect transition="out" filter="fade">
                                      <p:cBhvr>
                                        <p:cTn id="55" dur="1000" tmFilter="0, 0; .2, .5; .8, .5; 1, 0"/>
                                        <p:tgtEl>
                                          <p:spTgt spid="23"/>
                                        </p:tgtEl>
                                      </p:cBhvr>
                                    </p:animEffect>
                                    <p:animScale>
                                      <p:cBhvr>
                                        <p:cTn id="56" dur="500" autoRev="1" fill="hold"/>
                                        <p:tgtEl>
                                          <p:spTgt spid="23"/>
                                        </p:tgtEl>
                                      </p:cBhvr>
                                      <p:by x="105000" y="105000"/>
                                    </p:animScale>
                                  </p:childTnLst>
                                </p:cTn>
                              </p:par>
                              <p:par>
                                <p:cTn id="57" presetID="26" presetClass="emph" presetSubtype="0" repeatCount="indefinite" fill="hold" grpId="1" nodeType="withEffect">
                                  <p:stCondLst>
                                    <p:cond delay="0"/>
                                  </p:stCondLst>
                                  <p:endCondLst>
                                    <p:cond evt="onNext" delay="0">
                                      <p:tgtEl>
                                        <p:sldTgt/>
                                      </p:tgtEl>
                                    </p:cond>
                                  </p:endCondLst>
                                  <p:childTnLst>
                                    <p:animEffect transition="out" filter="fade">
                                      <p:cBhvr>
                                        <p:cTn id="58" dur="1000" tmFilter="0, 0; .2, .5; .8, .5; 1, 0"/>
                                        <p:tgtEl>
                                          <p:spTgt spid="6"/>
                                        </p:tgtEl>
                                      </p:cBhvr>
                                    </p:animEffect>
                                    <p:animScale>
                                      <p:cBhvr>
                                        <p:cTn id="59" dur="500" autoRev="1" fill="hold"/>
                                        <p:tgtEl>
                                          <p:spTgt spid="6"/>
                                        </p:tgtEl>
                                      </p:cBhvr>
                                      <p:by x="105000" y="105000"/>
                                    </p:animScale>
                                  </p:childTnLst>
                                </p:cTn>
                              </p:par>
                              <p:par>
                                <p:cTn id="60" presetID="26" presetClass="emph" presetSubtype="0" repeatCount="indefinite" fill="hold" grpId="1" nodeType="withEffect">
                                  <p:stCondLst>
                                    <p:cond delay="0"/>
                                  </p:stCondLst>
                                  <p:endCondLst>
                                    <p:cond evt="onNext" delay="0">
                                      <p:tgtEl>
                                        <p:sldTgt/>
                                      </p:tgtEl>
                                    </p:cond>
                                  </p:endCondLst>
                                  <p:childTnLst>
                                    <p:animEffect transition="out" filter="fade">
                                      <p:cBhvr>
                                        <p:cTn id="61" dur="1000" tmFilter="0, 0; .2, .5; .8, .5; 1, 0"/>
                                        <p:tgtEl>
                                          <p:spTgt spid="10"/>
                                        </p:tgtEl>
                                      </p:cBhvr>
                                    </p:animEffect>
                                    <p:animScale>
                                      <p:cBhvr>
                                        <p:cTn id="62" dur="500" autoRev="1" fill="hold"/>
                                        <p:tgtEl>
                                          <p:spTgt spid="10"/>
                                        </p:tgtEl>
                                      </p:cBhvr>
                                      <p:by x="105000" y="105000"/>
                                    </p:animScale>
                                  </p:childTnLst>
                                </p:cTn>
                              </p:par>
                              <p:par>
                                <p:cTn id="63" presetID="26" presetClass="emph" presetSubtype="0" repeatCount="indefinite" fill="hold" grpId="1" nodeType="withEffect">
                                  <p:stCondLst>
                                    <p:cond delay="0"/>
                                  </p:stCondLst>
                                  <p:endCondLst>
                                    <p:cond evt="onNext" delay="0">
                                      <p:tgtEl>
                                        <p:sldTgt/>
                                      </p:tgtEl>
                                    </p:cond>
                                  </p:endCondLst>
                                  <p:childTnLst>
                                    <p:animEffect transition="out" filter="fade">
                                      <p:cBhvr>
                                        <p:cTn id="64" dur="1000" tmFilter="0, 0; .2, .5; .8, .5; 1, 0"/>
                                        <p:tgtEl>
                                          <p:spTgt spid="4"/>
                                        </p:tgtEl>
                                      </p:cBhvr>
                                    </p:animEffect>
                                    <p:animScale>
                                      <p:cBhvr>
                                        <p:cTn id="65" dur="500" autoRev="1" fill="hold"/>
                                        <p:tgtEl>
                                          <p:spTgt spid="4"/>
                                        </p:tgtEl>
                                      </p:cBhvr>
                                      <p:by x="105000" y="105000"/>
                                    </p:animScale>
                                  </p:childTnLst>
                                </p:cTn>
                              </p:par>
                              <p:par>
                                <p:cTn id="66" presetID="26" presetClass="emph" presetSubtype="0" repeatCount="indefinite" fill="hold" grpId="1" nodeType="withEffect">
                                  <p:stCondLst>
                                    <p:cond delay="0"/>
                                  </p:stCondLst>
                                  <p:endCondLst>
                                    <p:cond evt="onNext" delay="0">
                                      <p:tgtEl>
                                        <p:sldTgt/>
                                      </p:tgtEl>
                                    </p:cond>
                                  </p:endCondLst>
                                  <p:childTnLst>
                                    <p:animEffect transition="out" filter="fade">
                                      <p:cBhvr>
                                        <p:cTn id="67" dur="1000" tmFilter="0, 0; .2, .5; .8, .5; 1, 0"/>
                                        <p:tgtEl>
                                          <p:spTgt spid="5"/>
                                        </p:tgtEl>
                                      </p:cBhvr>
                                    </p:animEffect>
                                    <p:animScale>
                                      <p:cBhvr>
                                        <p:cTn id="68"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22" grpId="0" animBg="1"/>
      <p:bldP spid="22" grpId="1" animBg="1"/>
      <p:bldP spid="23" grpId="0" animBg="1"/>
      <p:bldP spid="23" grpId="1" animBg="1"/>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546100" y="2228850"/>
            <a:ext cx="2567305" cy="1198880"/>
          </a:xfrm>
          <a:prstGeom prst="rect">
            <a:avLst/>
          </a:prstGeom>
          <a:noFill/>
        </p:spPr>
        <p:txBody>
          <a:bodyPr wrap="square" rtlCol="0">
            <a:spAutoFit/>
          </a:bodyPr>
          <a:lstStyle/>
          <a:p>
            <a:pPr algn="ctr" defTabSz="1219200">
              <a:buClr>
                <a:srgbClr val="000000"/>
              </a:buClr>
            </a:pPr>
            <a:r>
              <a:rPr lang="en-US" sz="3600" kern="0"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Bảo</a:t>
            </a:r>
            <a:r>
              <a:rPr lang="en-US" sz="3600" kern="0"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 </a:t>
            </a:r>
            <a:r>
              <a:rPr lang="en-US" sz="3600" kern="0"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vệ</a:t>
            </a:r>
            <a:r>
              <a:rPr lang="en-US" sz="3600" kern="0"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 </a:t>
            </a:r>
          </a:p>
          <a:p>
            <a:pPr algn="ctr" defTabSz="1219200">
              <a:buClr>
                <a:srgbClr val="000000"/>
              </a:buClr>
            </a:pPr>
            <a:r>
              <a:rPr lang="en-US" sz="3600" kern="0"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môi</a:t>
            </a:r>
            <a:r>
              <a:rPr lang="en-US" sz="3600" kern="0"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 </a:t>
            </a:r>
            <a:r>
              <a:rPr lang="en-US" sz="3600" kern="0"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trường</a:t>
            </a:r>
            <a:endParaRPr lang="en-US" sz="3600" kern="0"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endParaRPr>
          </a:p>
        </p:txBody>
      </p:sp>
      <p:pic>
        <p:nvPicPr>
          <p:cNvPr id="2" name="Picture 1" descr="Screen Clipping"/>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3406957" y="413855"/>
            <a:ext cx="3085335" cy="2929824"/>
          </a:xfrm>
          <a:prstGeom prst="roundRect">
            <a:avLst>
              <a:gd name="adj" fmla="val 12304"/>
            </a:avLst>
          </a:prstGeom>
        </p:spPr>
      </p:pic>
      <p:pic>
        <p:nvPicPr>
          <p:cNvPr id="6" name="Picture 5" descr="Screen Clipping"/>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l="1362" r="1"/>
          <a:stretch>
            <a:fillRect/>
          </a:stretch>
        </p:blipFill>
        <p:spPr>
          <a:xfrm>
            <a:off x="6659142" y="406402"/>
            <a:ext cx="3015148" cy="2937277"/>
          </a:xfrm>
          <a:prstGeom prst="roundRect">
            <a:avLst>
              <a:gd name="adj" fmla="val 10524"/>
            </a:avLst>
          </a:prstGeom>
        </p:spPr>
      </p:pic>
      <p:pic>
        <p:nvPicPr>
          <p:cNvPr id="7" name="Picture 6"/>
          <p:cNvPicPr>
            <a:picLocks noChangeAspect="1"/>
          </p:cNvPicPr>
          <p:nvPr/>
        </p:nvPicPr>
        <p:blipFill rotWithShape="1">
          <a:blip r:embed="rId7">
            <a:extLst>
              <a:ext uri="{BEBA8EAE-BF5A-486C-A8C5-ECC9F3942E4B}">
                <a14:imgProps xmlns:a14="http://schemas.microsoft.com/office/drawing/2010/main">
                  <a14:imgLayer r:embed="rId8">
                    <a14:imgEffect>
                      <a14:sharpenSoften amount="25000"/>
                    </a14:imgEffect>
                  </a14:imgLayer>
                </a14:imgProps>
              </a:ext>
              <a:ext uri="{28A0092B-C50C-407E-A947-70E740481C1C}">
                <a14:useLocalDpi xmlns:a14="http://schemas.microsoft.com/office/drawing/2010/main" val="0"/>
              </a:ext>
            </a:extLst>
          </a:blip>
          <a:srcRect r="53410"/>
          <a:stretch>
            <a:fillRect/>
          </a:stretch>
        </p:blipFill>
        <p:spPr>
          <a:xfrm>
            <a:off x="3493967" y="3490819"/>
            <a:ext cx="3002704" cy="2886540"/>
          </a:xfrm>
          <a:prstGeom prst="roundRect">
            <a:avLst>
              <a:gd name="adj" fmla="val 7428"/>
            </a:avLst>
          </a:prstGeom>
        </p:spPr>
      </p:pic>
      <p:pic>
        <p:nvPicPr>
          <p:cNvPr id="9" name="Picture 8"/>
          <p:cNvPicPr>
            <a:picLocks noChangeAspect="1"/>
          </p:cNvPicPr>
          <p:nvPr/>
        </p:nvPicPr>
        <p:blipFill rotWithShape="1">
          <a:blip r:embed="rId7">
            <a:extLst>
              <a:ext uri="{BEBA8EAE-BF5A-486C-A8C5-ECC9F3942E4B}">
                <a14:imgProps xmlns:a14="http://schemas.microsoft.com/office/drawing/2010/main">
                  <a14:imgLayer r:embed="rId8">
                    <a14:imgEffect>
                      <a14:sharpenSoften amount="25000"/>
                    </a14:imgEffect>
                  </a14:imgLayer>
                </a14:imgProps>
              </a:ext>
              <a:ext uri="{28A0092B-C50C-407E-A947-70E740481C1C}">
                <a14:useLocalDpi xmlns:a14="http://schemas.microsoft.com/office/drawing/2010/main" val="0"/>
              </a:ext>
            </a:extLst>
          </a:blip>
          <a:srcRect l="53507" r="-97"/>
          <a:stretch>
            <a:fillRect/>
          </a:stretch>
        </p:blipFill>
        <p:spPr>
          <a:xfrm>
            <a:off x="6671585" y="3490819"/>
            <a:ext cx="3002704" cy="2886540"/>
          </a:xfrm>
          <a:prstGeom prst="roundRect">
            <a:avLst>
              <a:gd name="adj" fmla="val 7428"/>
            </a:avLst>
          </a:prstGeom>
        </p:spPr>
      </p:pic>
      <p:pic>
        <p:nvPicPr>
          <p:cNvPr id="2050" name="Picture 2" descr="Tick Stock Illustrations – 82,642 Tick Stock Illustrations, Vectors &amp;amp;  Clipart - Dreamstime"/>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53500" b="90000" l="54750" r="90500"/>
                    </a14:imgEffect>
                  </a14:imgLayer>
                </a14:imgProps>
              </a:ext>
              <a:ext uri="{28A0092B-C50C-407E-A947-70E740481C1C}">
                <a14:useLocalDpi xmlns:a14="http://schemas.microsoft.com/office/drawing/2010/main" val="0"/>
              </a:ext>
            </a:extLst>
          </a:blip>
          <a:srcRect l="52245" t="55355" r="7565" b="10193"/>
          <a:stretch>
            <a:fillRect/>
          </a:stretch>
        </p:blipFill>
        <p:spPr bwMode="auto">
          <a:xfrm>
            <a:off x="8867331" y="2393360"/>
            <a:ext cx="1026295" cy="87974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Tick Stock Illustrations – 82,642 Tick Stock Illustrations, Vectors &amp;amp;  Clipart - Dreamstime"/>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53500" b="90000" l="54750" r="90500"/>
                    </a14:imgEffect>
                  </a14:imgLayer>
                </a14:imgProps>
              </a:ext>
              <a:ext uri="{28A0092B-C50C-407E-A947-70E740481C1C}">
                <a14:useLocalDpi xmlns:a14="http://schemas.microsoft.com/office/drawing/2010/main" val="0"/>
              </a:ext>
            </a:extLst>
          </a:blip>
          <a:srcRect l="52245" t="55355" r="7565" b="10193"/>
          <a:stretch>
            <a:fillRect/>
          </a:stretch>
        </p:blipFill>
        <p:spPr bwMode="auto">
          <a:xfrm>
            <a:off x="5496175" y="5380453"/>
            <a:ext cx="1162968" cy="99690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ick Stock Illustrations – 82,642 Tick Stock Illustrations, Vectors &amp;amp;  Clipart - Dreamstime"/>
          <p:cNvPicPr>
            <a:picLocks noChangeAspect="1" noChangeArrowheads="1"/>
          </p:cNvPicPr>
          <p:nvPr/>
        </p:nvPicPr>
        <p:blipFill rotWithShape="1">
          <a:blip r:embed="rId11" cstate="print">
            <a:extLst>
              <a:ext uri="{BEBA8EAE-BF5A-486C-A8C5-ECC9F3942E4B}">
                <a14:imgProps xmlns:a14="http://schemas.microsoft.com/office/drawing/2010/main">
                  <a14:imgLayer r:embed="rId10">
                    <a14:imgEffect>
                      <a14:backgroundRemoval t="10500" b="42000" l="55625" r="90250"/>
                    </a14:imgEffect>
                  </a14:imgLayer>
                </a14:imgProps>
              </a:ext>
              <a:ext uri="{28A0092B-C50C-407E-A947-70E740481C1C}">
                <a14:useLocalDpi xmlns:a14="http://schemas.microsoft.com/office/drawing/2010/main" val="0"/>
              </a:ext>
            </a:extLst>
          </a:blip>
          <a:srcRect l="55625" t="10167" r="9219" b="58000"/>
          <a:stretch>
            <a:fillRect/>
          </a:stretch>
        </p:blipFill>
        <p:spPr bwMode="auto">
          <a:xfrm>
            <a:off x="5685331" y="2450628"/>
            <a:ext cx="986255" cy="89305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Tick Stock Illustrations – 82,642 Tick Stock Illustrations, Vectors &amp;amp;  Clipart - Dreamstime"/>
          <p:cNvPicPr>
            <a:picLocks noChangeAspect="1" noChangeArrowheads="1"/>
          </p:cNvPicPr>
          <p:nvPr/>
        </p:nvPicPr>
        <p:blipFill rotWithShape="1">
          <a:blip r:embed="rId11" cstate="print">
            <a:extLst>
              <a:ext uri="{BEBA8EAE-BF5A-486C-A8C5-ECC9F3942E4B}">
                <a14:imgProps xmlns:a14="http://schemas.microsoft.com/office/drawing/2010/main">
                  <a14:imgLayer r:embed="rId10">
                    <a14:imgEffect>
                      <a14:backgroundRemoval t="10500" b="42000" l="55625" r="90250"/>
                    </a14:imgEffect>
                  </a14:imgLayer>
                </a14:imgProps>
              </a:ext>
              <a:ext uri="{28A0092B-C50C-407E-A947-70E740481C1C}">
                <a14:useLocalDpi xmlns:a14="http://schemas.microsoft.com/office/drawing/2010/main" val="0"/>
              </a:ext>
            </a:extLst>
          </a:blip>
          <a:srcRect l="55625" t="10167" r="9219" b="58000"/>
          <a:stretch>
            <a:fillRect/>
          </a:stretch>
        </p:blipFill>
        <p:spPr bwMode="auto">
          <a:xfrm>
            <a:off x="8907371" y="5484308"/>
            <a:ext cx="986255" cy="8930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50"/>
                                        </p:tgtEl>
                                        <p:attrNameLst>
                                          <p:attrName>style.visibility</p:attrName>
                                        </p:attrNameLst>
                                      </p:cBhvr>
                                      <p:to>
                                        <p:strVal val="visible"/>
                                      </p:to>
                                    </p:set>
                                    <p:animEffect transition="in" filter="fade">
                                      <p:cBhvr>
                                        <p:cTn id="37" dur="500"/>
                                        <p:tgtEl>
                                          <p:spTgt spid="205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052"/>
                                        </p:tgtEl>
                                        <p:attrNameLst>
                                          <p:attrName>style.visibility</p:attrName>
                                        </p:attrNameLst>
                                      </p:cBhvr>
                                      <p:to>
                                        <p:strVal val="visible"/>
                                      </p:to>
                                    </p:set>
                                    <p:animEffect transition="in" filter="fade">
                                      <p:cBhvr>
                                        <p:cTn id="42" dur="500"/>
                                        <p:tgtEl>
                                          <p:spTgt spid="205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图片 11268" descr="24"/>
          <p:cNvPicPr>
            <a:picLocks noChangeAspect="1"/>
          </p:cNvPicPr>
          <p:nvPr/>
        </p:nvPicPr>
        <p:blipFill>
          <a:blip r:embed="rId4"/>
          <a:stretch>
            <a:fillRect/>
          </a:stretch>
        </p:blipFill>
        <p:spPr>
          <a:xfrm>
            <a:off x="5283200" y="239184"/>
            <a:ext cx="6682317" cy="6618816"/>
          </a:xfrm>
          <a:prstGeom prst="rect">
            <a:avLst/>
          </a:prstGeom>
          <a:noFill/>
          <a:ln w="9525">
            <a:noFill/>
          </a:ln>
        </p:spPr>
      </p:pic>
      <p:pic>
        <p:nvPicPr>
          <p:cNvPr id="11270" name="图片 11269" descr="25"/>
          <p:cNvPicPr>
            <a:picLocks noChangeAspect="1"/>
          </p:cNvPicPr>
          <p:nvPr/>
        </p:nvPicPr>
        <p:blipFill>
          <a:blip r:embed="rId5"/>
          <a:stretch>
            <a:fillRect/>
          </a:stretch>
        </p:blipFill>
        <p:spPr>
          <a:xfrm>
            <a:off x="203200" y="1092200"/>
            <a:ext cx="5048251" cy="2468033"/>
          </a:xfrm>
          <a:prstGeom prst="rect">
            <a:avLst/>
          </a:prstGeom>
          <a:noFill/>
          <a:ln w="9525">
            <a:noFill/>
          </a:ln>
        </p:spPr>
      </p:pic>
      <p:sp>
        <p:nvSpPr>
          <p:cNvPr id="11271" name="文本框 11270"/>
          <p:cNvSpPr txBox="1"/>
          <p:nvPr/>
        </p:nvSpPr>
        <p:spPr>
          <a:xfrm>
            <a:off x="5791200" y="3532717"/>
            <a:ext cx="5791200" cy="1912620"/>
          </a:xfrm>
          <a:prstGeom prst="rect">
            <a:avLst/>
          </a:prstGeom>
          <a:noFill/>
          <a:ln w="9525">
            <a:noFill/>
          </a:ln>
        </p:spPr>
        <p:txBody>
          <a:bodyPr lIns="66349" tIns="33174" rIns="66349" bIns="33174">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Em đã làm gì để góp phần giữ gìn môi trường xanh sạch đẹp?</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1270"/>
                                        </p:tgtEl>
                                        <p:attrNameLst>
                                          <p:attrName>style.visibility</p:attrName>
                                        </p:attrNameLst>
                                      </p:cBhvr>
                                      <p:to>
                                        <p:strVal val="visible"/>
                                      </p:to>
                                    </p:set>
                                    <p:anim calcmode="lin" valueType="num">
                                      <p:cBhvr additive="base">
                                        <p:cTn id="7" dur="1000" fill="hold"/>
                                        <p:tgtEl>
                                          <p:spTgt spid="11270"/>
                                        </p:tgtEl>
                                        <p:attrNameLst>
                                          <p:attrName>ppt_x</p:attrName>
                                        </p:attrNameLst>
                                      </p:cBhvr>
                                      <p:tavLst>
                                        <p:tav tm="0">
                                          <p:val>
                                            <p:strVal val="1+#ppt_w/2"/>
                                          </p:val>
                                        </p:tav>
                                        <p:tav tm="100000">
                                          <p:val>
                                            <p:strVal val="#ppt_x"/>
                                          </p:val>
                                        </p:tav>
                                      </p:tavLst>
                                    </p:anim>
                                    <p:anim calcmode="lin" valueType="num">
                                      <p:cBhvr additive="base">
                                        <p:cTn id="8" dur="1000" fill="hold"/>
                                        <p:tgtEl>
                                          <p:spTgt spid="1127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par>
                          <p:cTn id="9" fill="hold">
                            <p:stCondLst>
                              <p:cond delay="1000"/>
                            </p:stCondLst>
                            <p:childTnLst>
                              <p:par>
                                <p:cTn id="10" presetID="29" presetClass="entr" presetSubtype="0" fill="hold" nodeType="afterEffect">
                                  <p:stCondLst>
                                    <p:cond delay="0"/>
                                  </p:stCondLst>
                                  <p:childTnLst>
                                    <p:set>
                                      <p:cBhvr>
                                        <p:cTn id="11" dur="1" fill="hold">
                                          <p:stCondLst>
                                            <p:cond delay="0"/>
                                          </p:stCondLst>
                                        </p:cTn>
                                        <p:tgtEl>
                                          <p:spTgt spid="11269"/>
                                        </p:tgtEl>
                                        <p:attrNameLst>
                                          <p:attrName>style.visibility</p:attrName>
                                        </p:attrNameLst>
                                      </p:cBhvr>
                                      <p:to>
                                        <p:strVal val="visible"/>
                                      </p:to>
                                    </p:set>
                                    <p:anim calcmode="lin" valueType="num">
                                      <p:cBhvr>
                                        <p:cTn id="12" dur="1000" fill="hold"/>
                                        <p:tgtEl>
                                          <p:spTgt spid="11269"/>
                                        </p:tgtEl>
                                        <p:attrNameLst>
                                          <p:attrName>ppt_x</p:attrName>
                                        </p:attrNameLst>
                                      </p:cBhvr>
                                      <p:tavLst>
                                        <p:tav tm="0">
                                          <p:val>
                                            <p:strVal val="#ppt_x-.2"/>
                                          </p:val>
                                        </p:tav>
                                        <p:tav tm="100000">
                                          <p:val>
                                            <p:strVal val="#ppt_x"/>
                                          </p:val>
                                        </p:tav>
                                      </p:tavLst>
                                    </p:anim>
                                    <p:anim calcmode="lin" valueType="num">
                                      <p:cBhvr>
                                        <p:cTn id="13" dur="1000" fill="hold"/>
                                        <p:tgtEl>
                                          <p:spTgt spid="1126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1269"/>
                                        </p:tgtEl>
                                      </p:cBhvr>
                                    </p:animEffect>
                                  </p:childTnLst>
                                </p:cTn>
                              </p:par>
                              <p:par>
                                <p:cTn id="15" presetID="27" presetClass="entr" presetSubtype="0" fill="hold" grpId="0" nodeType="withEffect">
                                  <p:stCondLst>
                                    <p:cond delay="0"/>
                                  </p:stCondLst>
                                  <p:iterate type="lt">
                                    <p:tmPct val="50000"/>
                                  </p:iterate>
                                  <p:childTnLst>
                                    <p:set>
                                      <p:cBhvr>
                                        <p:cTn id="16" dur="1" fill="hold">
                                          <p:stCondLst>
                                            <p:cond delay="0"/>
                                          </p:stCondLst>
                                        </p:cTn>
                                        <p:tgtEl>
                                          <p:spTgt spid="11271">
                                            <p:txEl>
                                              <p:pRg st="0" end="0"/>
                                            </p:txEl>
                                          </p:spTgt>
                                        </p:tgtEl>
                                        <p:attrNameLst>
                                          <p:attrName>style.visibility</p:attrName>
                                        </p:attrNameLst>
                                      </p:cBhvr>
                                      <p:to>
                                        <p:strVal val="visible"/>
                                      </p:to>
                                    </p:set>
                                    <p:anim calcmode="discrete" valueType="clr">
                                      <p:cBhvr override="childStyle">
                                        <p:cTn id="17" dur="80"/>
                                        <p:tgtEl>
                                          <p:spTgt spid="1127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11271">
                                            <p:txEl>
                                              <p:pRg st="0" end="0"/>
                                            </p:txEl>
                                          </p:spTgt>
                                        </p:tgtEl>
                                        <p:attrNameLst>
                                          <p:attrName>fillcolor</p:attrName>
                                        </p:attrNameLst>
                                      </p:cBhvr>
                                      <p:tavLst>
                                        <p:tav tm="0">
                                          <p:val>
                                            <p:clrVal>
                                              <a:schemeClr val="accent2"/>
                                            </p:clrVal>
                                          </p:val>
                                        </p:tav>
                                        <p:tav tm="50000">
                                          <p:val>
                                            <p:clrVal>
                                              <a:schemeClr val="hlink"/>
                                            </p:clrVal>
                                          </p:val>
                                        </p:tav>
                                      </p:tavLst>
                                    </p:anim>
                                    <p:set>
                                      <p:cBhvr>
                                        <p:cTn id="19" dur="80"/>
                                        <p:tgtEl>
                                          <p:spTgt spid="11271">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kgr 2"/>
          <p:cNvPicPr>
            <a:picLocks noChangeAspect="1"/>
          </p:cNvPicPr>
          <p:nvPr/>
        </p:nvPicPr>
        <p:blipFill rotWithShape="1">
          <a:blip r:embed="rId3">
            <a:extLst>
              <a:ext uri="{28A0092B-C50C-407E-A947-70E740481C1C}">
                <a14:useLocalDpi xmlns:a14="http://schemas.microsoft.com/office/drawing/2010/main" val="0"/>
              </a:ext>
            </a:extLst>
          </a:blip>
          <a:srcRect t="19643"/>
          <a:stretch>
            <a:fillRect/>
          </a:stretch>
        </p:blipFill>
        <p:spPr>
          <a:xfrm>
            <a:off x="0" y="0"/>
            <a:ext cx="12192000" cy="6858000"/>
          </a:xfrm>
          <a:prstGeom prst="rect">
            <a:avLst/>
          </a:prstGeom>
        </p:spPr>
      </p:pic>
      <p:pic>
        <p:nvPicPr>
          <p:cNvPr id="9" name="bkgr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1" y="1737705"/>
            <a:ext cx="12191999" cy="3967171"/>
          </a:xfrm>
          <a:prstGeom prst="rect">
            <a:avLst/>
          </a:prstGeom>
        </p:spPr>
      </p:pic>
      <p:pic>
        <p:nvPicPr>
          <p:cNvPr id="23" name="Mây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91737" y="459893"/>
            <a:ext cx="1164368" cy="535609"/>
          </a:xfrm>
          <a:prstGeom prst="rect">
            <a:avLst/>
          </a:prstGeom>
        </p:spPr>
      </p:pic>
      <p:pic>
        <p:nvPicPr>
          <p:cNvPr id="27" name="Mặt trời"/>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26929" y="31135"/>
            <a:ext cx="1246993" cy="1242836"/>
          </a:xfrm>
          <a:prstGeom prst="rect">
            <a:avLst/>
          </a:prstGeom>
        </p:spPr>
      </p:pic>
      <p:pic>
        <p:nvPicPr>
          <p:cNvPr id="8" name="Bả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26817" y="1015788"/>
            <a:ext cx="8431251" cy="4863153"/>
          </a:xfrm>
          <a:prstGeom prst="rect">
            <a:avLst/>
          </a:prstGeom>
        </p:spPr>
      </p:pic>
      <p:pic>
        <p:nvPicPr>
          <p:cNvPr id="5" name="bkgr 1"/>
          <p:cNvPicPr>
            <a:picLocks noChangeAspect="1"/>
          </p:cNvPicPr>
          <p:nvPr/>
        </p:nvPicPr>
        <p:blipFill rotWithShape="1">
          <a:blip r:embed="rId8">
            <a:extLst>
              <a:ext uri="{28A0092B-C50C-407E-A947-70E740481C1C}">
                <a14:useLocalDpi xmlns:a14="http://schemas.microsoft.com/office/drawing/2010/main" val="0"/>
              </a:ext>
            </a:extLst>
          </a:blip>
          <a:srcRect t="-1" b="-247"/>
          <a:stretch>
            <a:fillRect/>
          </a:stretch>
        </p:blipFill>
        <p:spPr>
          <a:xfrm>
            <a:off x="0" y="4806595"/>
            <a:ext cx="12192000" cy="2081605"/>
          </a:xfrm>
          <a:prstGeom prst="rect">
            <a:avLst/>
          </a:prstGeom>
        </p:spPr>
      </p:pic>
      <p:pic>
        <p:nvPicPr>
          <p:cNvPr id="11" name="bóng bay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42561" y="2067453"/>
            <a:ext cx="722839" cy="1310747"/>
          </a:xfrm>
          <a:prstGeom prst="rect">
            <a:avLst/>
          </a:prstGeom>
        </p:spPr>
      </p:pic>
      <p:pic>
        <p:nvPicPr>
          <p:cNvPr id="13" name="bóng bay 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301792" y="109483"/>
            <a:ext cx="528179" cy="1113575"/>
          </a:xfrm>
          <a:prstGeom prst="rect">
            <a:avLst/>
          </a:prstGeom>
        </p:spPr>
      </p:pic>
      <p:pic>
        <p:nvPicPr>
          <p:cNvPr id="15" name="bóng bay 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922350" y="286930"/>
            <a:ext cx="642833" cy="1165671"/>
          </a:xfrm>
          <a:prstGeom prst="rect">
            <a:avLst/>
          </a:prstGeom>
        </p:spPr>
      </p:pic>
      <p:pic>
        <p:nvPicPr>
          <p:cNvPr id="17" name="bóng bay 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936549" y="2953679"/>
            <a:ext cx="810243" cy="1469239"/>
          </a:xfrm>
          <a:prstGeom prst="rect">
            <a:avLst/>
          </a:prstGeom>
        </p:spPr>
      </p:pic>
      <p:pic>
        <p:nvPicPr>
          <p:cNvPr id="21" name="Mây 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1031" y="377784"/>
            <a:ext cx="1164368" cy="535609"/>
          </a:xfrm>
          <a:prstGeom prst="rect">
            <a:avLst/>
          </a:prstGeom>
        </p:spPr>
      </p:pic>
      <p:pic>
        <p:nvPicPr>
          <p:cNvPr id="19" name="Mây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152848" y="487234"/>
            <a:ext cx="1163221" cy="527327"/>
          </a:xfrm>
          <a:prstGeom prst="rect">
            <a:avLst/>
          </a:prstGeom>
        </p:spPr>
      </p:pic>
      <p:pic>
        <p:nvPicPr>
          <p:cNvPr id="25" name="Mây 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717699" y="703322"/>
            <a:ext cx="1373271" cy="688924"/>
          </a:xfrm>
          <a:prstGeom prst="rect">
            <a:avLst/>
          </a:prstGeom>
        </p:spPr>
      </p:pic>
      <p:sp>
        <p:nvSpPr>
          <p:cNvPr id="28" name="Luyện đọc từ khó"/>
          <p:cNvSpPr txBox="1"/>
          <p:nvPr/>
        </p:nvSpPr>
        <p:spPr>
          <a:xfrm>
            <a:off x="1830521" y="1186360"/>
            <a:ext cx="7939313" cy="40925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20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imes New Roman" panose="02020603050405020304" pitchFamily="18" charset="0"/>
                <a:ea typeface="Arial-Rounded" panose="020B0500000000000000" pitchFamily="34" charset="0"/>
                <a:cs typeface="Times New Roman" panose="02020603050405020304" pitchFamily="18" charset="0"/>
              </a:rPr>
              <a:t>   Mỗi năm, cứ sau tết Nguyên đán, trường em phát động chương trình tết trồng cây. Theo sự phân công của lớp, em mang cuốc để đào hố trồng cây. Sáng hôm đó, thời tiết mùa xuân thật đẹp, em cùng các bạn đến trường lao động. Sau buổi khai mạc, em và các bạn tổ 4 được phân công trồng một cây ở góc sân trường. Không cần cô giáo nhắc nhở, chúng em kéo nhau về vị trí trồng cây của mình và phân công công việc. Em và Tuấn thay nhau đào hố, Sơn dùng xẻng xúc đất ở hố lên. Lan và Ngọc đi lấy lấy nước. Sau gần hai tiếng đồng hồ, chúng em đã trồng và tưới nước xong cho cây. </a:t>
            </a:r>
            <a:endParaRPr kumimoji="0" lang="en-US" sz="20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20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imes New Roman" panose="02020603050405020304" pitchFamily="18" charset="0"/>
                <a:ea typeface="Arial-Rounded" panose="020B0500000000000000" pitchFamily="34" charset="0"/>
                <a:cs typeface="Times New Roman" panose="02020603050405020304" pitchFamily="18" charset="0"/>
              </a:rPr>
              <a:t>   Kết thúc hoạt động trồng cây, chúng em vào lớp lấy chổi ra khu vực sân trường, quét dọn sạch sẽ sân trường để ngày mai trở lại việc học tập</a:t>
            </a:r>
            <a:r>
              <a:rPr kumimoji="0" lang="en-US" sz="20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0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imes New Roman" panose="02020603050405020304" pitchFamily="18" charset="0"/>
                <a:ea typeface="Arial-Rounded" panose="020B0500000000000000" pitchFamily="34" charset="0"/>
                <a:cs typeface="Times New Roman" panose="02020603050405020304" pitchFamily="18" charset="0"/>
              </a:rPr>
              <a:t>Các bạn ai cũng có ý thức lao động nên chẳng mấy chốc chúng em hoàn thành công việc của mình.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ppt_x"/>
                                          </p:val>
                                        </p:tav>
                                        <p:tav tm="100000">
                                          <p:val>
                                            <p:strVal val="#ppt_x"/>
                                          </p:val>
                                        </p:tav>
                                      </p:tavLst>
                                    </p:anim>
                                    <p:anim calcmode="lin" valueType="num">
                                      <p:cBhvr additive="base">
                                        <p:cTn id="12" dur="75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10" presetClass="entr" presetSubtype="0" fill="hold" nodeType="afterEffect">
                                  <p:stCondLst>
                                    <p:cond delay="100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750"/>
                                        <p:tgtEl>
                                          <p:spTgt spid="8"/>
                                        </p:tgtEl>
                                      </p:cBhvr>
                                    </p:animEffect>
                                  </p:childTnLst>
                                </p:cTn>
                              </p:par>
                              <p:par>
                                <p:cTn id="22" presetID="6" presetClass="entr" presetSubtype="32" fill="hold"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circle(out)">
                                      <p:cBhvr>
                                        <p:cTn id="24" dur="1000"/>
                                        <p:tgtEl>
                                          <p:spTgt spid="27"/>
                                        </p:tgtEl>
                                      </p:cBhvr>
                                    </p:animEffect>
                                  </p:childTnLst>
                                </p:cTn>
                              </p:par>
                            </p:childTnLst>
                          </p:cTn>
                        </p:par>
                        <p:par>
                          <p:cTn id="25" fill="hold">
                            <p:stCondLst>
                              <p:cond delay="3500"/>
                            </p:stCondLst>
                            <p:childTnLst>
                              <p:par>
                                <p:cTn id="26" presetID="10" presetClass="entr" presetSubtype="0" fill="hold"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10"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par>
                                <p:cTn id="35" presetID="10" presetClass="entr" presetSubtype="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500"/>
                                        <p:tgtEl>
                                          <p:spTgt spid="11"/>
                                        </p:tgtEl>
                                      </p:cBhvr>
                                    </p:animEffect>
                                    <p:anim calcmode="lin" valueType="num">
                                      <p:cBhvr>
                                        <p:cTn id="42" dur="1500" fill="hold"/>
                                        <p:tgtEl>
                                          <p:spTgt spid="11"/>
                                        </p:tgtEl>
                                        <p:attrNameLst>
                                          <p:attrName>ppt_x</p:attrName>
                                        </p:attrNameLst>
                                      </p:cBhvr>
                                      <p:tavLst>
                                        <p:tav tm="0">
                                          <p:val>
                                            <p:strVal val="#ppt_x"/>
                                          </p:val>
                                        </p:tav>
                                        <p:tav tm="100000">
                                          <p:val>
                                            <p:strVal val="#ppt_x"/>
                                          </p:val>
                                        </p:tav>
                                      </p:tavLst>
                                    </p:anim>
                                    <p:anim calcmode="lin" valueType="num">
                                      <p:cBhvr>
                                        <p:cTn id="43" dur="1500" fill="hold"/>
                                        <p:tgtEl>
                                          <p:spTgt spid="11"/>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500"/>
                                        <p:tgtEl>
                                          <p:spTgt spid="13"/>
                                        </p:tgtEl>
                                      </p:cBhvr>
                                    </p:animEffect>
                                    <p:anim calcmode="lin" valueType="num">
                                      <p:cBhvr>
                                        <p:cTn id="47" dur="1500" fill="hold"/>
                                        <p:tgtEl>
                                          <p:spTgt spid="13"/>
                                        </p:tgtEl>
                                        <p:attrNameLst>
                                          <p:attrName>ppt_x</p:attrName>
                                        </p:attrNameLst>
                                      </p:cBhvr>
                                      <p:tavLst>
                                        <p:tav tm="0">
                                          <p:val>
                                            <p:strVal val="#ppt_x"/>
                                          </p:val>
                                        </p:tav>
                                        <p:tav tm="100000">
                                          <p:val>
                                            <p:strVal val="#ppt_x"/>
                                          </p:val>
                                        </p:tav>
                                      </p:tavLst>
                                    </p:anim>
                                    <p:anim calcmode="lin" valueType="num">
                                      <p:cBhvr>
                                        <p:cTn id="48" dur="1500" fill="hold"/>
                                        <p:tgtEl>
                                          <p:spTgt spid="13"/>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500"/>
                                        <p:tgtEl>
                                          <p:spTgt spid="17"/>
                                        </p:tgtEl>
                                      </p:cBhvr>
                                    </p:animEffect>
                                    <p:anim calcmode="lin" valueType="num">
                                      <p:cBhvr>
                                        <p:cTn id="52" dur="1500" fill="hold"/>
                                        <p:tgtEl>
                                          <p:spTgt spid="17"/>
                                        </p:tgtEl>
                                        <p:attrNameLst>
                                          <p:attrName>ppt_x</p:attrName>
                                        </p:attrNameLst>
                                      </p:cBhvr>
                                      <p:tavLst>
                                        <p:tav tm="0">
                                          <p:val>
                                            <p:strVal val="#ppt_x"/>
                                          </p:val>
                                        </p:tav>
                                        <p:tav tm="100000">
                                          <p:val>
                                            <p:strVal val="#ppt_x"/>
                                          </p:val>
                                        </p:tav>
                                      </p:tavLst>
                                    </p:anim>
                                    <p:anim calcmode="lin" valueType="num">
                                      <p:cBhvr>
                                        <p:cTn id="53" dur="1500" fill="hold"/>
                                        <p:tgtEl>
                                          <p:spTgt spid="17"/>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500"/>
                                        <p:tgtEl>
                                          <p:spTgt spid="15"/>
                                        </p:tgtEl>
                                      </p:cBhvr>
                                    </p:animEffect>
                                    <p:anim calcmode="lin" valueType="num">
                                      <p:cBhvr>
                                        <p:cTn id="57" dur="1500" fill="hold"/>
                                        <p:tgtEl>
                                          <p:spTgt spid="15"/>
                                        </p:tgtEl>
                                        <p:attrNameLst>
                                          <p:attrName>ppt_x</p:attrName>
                                        </p:attrNameLst>
                                      </p:cBhvr>
                                      <p:tavLst>
                                        <p:tav tm="0">
                                          <p:val>
                                            <p:strVal val="#ppt_x"/>
                                          </p:val>
                                        </p:tav>
                                        <p:tav tm="100000">
                                          <p:val>
                                            <p:strVal val="#ppt_x"/>
                                          </p:val>
                                        </p:tav>
                                      </p:tavLst>
                                    </p:anim>
                                    <p:anim calcmode="lin" valueType="num">
                                      <p:cBhvr>
                                        <p:cTn id="58" dur="1500" fill="hold"/>
                                        <p:tgtEl>
                                          <p:spTgt spid="15"/>
                                        </p:tgtEl>
                                        <p:attrNameLst>
                                          <p:attrName>ppt_y</p:attrName>
                                        </p:attrNameLst>
                                      </p:cBhvr>
                                      <p:tavLst>
                                        <p:tav tm="0">
                                          <p:val>
                                            <p:strVal val="#ppt_y+.1"/>
                                          </p:val>
                                        </p:tav>
                                        <p:tav tm="100000">
                                          <p:val>
                                            <p:strVal val="#ppt_y"/>
                                          </p:val>
                                        </p:tav>
                                      </p:tavLst>
                                    </p:anim>
                                  </p:childTnLst>
                                </p:cTn>
                              </p:par>
                              <p:par>
                                <p:cTn id="59" presetID="32" presetClass="emph" presetSubtype="0" repeatCount="2000" fill="hold" nodeType="withEffect">
                                  <p:stCondLst>
                                    <p:cond delay="0"/>
                                  </p:stCondLst>
                                  <p:childTnLst>
                                    <p:animRot by="120000">
                                      <p:cBhvr>
                                        <p:cTn id="60" dur="75" fill="hold">
                                          <p:stCondLst>
                                            <p:cond delay="0"/>
                                          </p:stCondLst>
                                        </p:cTn>
                                        <p:tgtEl>
                                          <p:spTgt spid="27"/>
                                        </p:tgtEl>
                                        <p:attrNameLst>
                                          <p:attrName>r</p:attrName>
                                        </p:attrNameLst>
                                      </p:cBhvr>
                                    </p:animRot>
                                    <p:animRot by="-240000">
                                      <p:cBhvr>
                                        <p:cTn id="61" dur="150" fill="hold">
                                          <p:stCondLst>
                                            <p:cond delay="150"/>
                                          </p:stCondLst>
                                        </p:cTn>
                                        <p:tgtEl>
                                          <p:spTgt spid="27"/>
                                        </p:tgtEl>
                                        <p:attrNameLst>
                                          <p:attrName>r</p:attrName>
                                        </p:attrNameLst>
                                      </p:cBhvr>
                                    </p:animRot>
                                    <p:animRot by="240000">
                                      <p:cBhvr>
                                        <p:cTn id="62" dur="150" fill="hold">
                                          <p:stCondLst>
                                            <p:cond delay="300"/>
                                          </p:stCondLst>
                                        </p:cTn>
                                        <p:tgtEl>
                                          <p:spTgt spid="27"/>
                                        </p:tgtEl>
                                        <p:attrNameLst>
                                          <p:attrName>r</p:attrName>
                                        </p:attrNameLst>
                                      </p:cBhvr>
                                    </p:animRot>
                                    <p:animRot by="-240000">
                                      <p:cBhvr>
                                        <p:cTn id="63" dur="150" fill="hold">
                                          <p:stCondLst>
                                            <p:cond delay="450"/>
                                          </p:stCondLst>
                                        </p:cTn>
                                        <p:tgtEl>
                                          <p:spTgt spid="27"/>
                                        </p:tgtEl>
                                        <p:attrNameLst>
                                          <p:attrName>r</p:attrName>
                                        </p:attrNameLst>
                                      </p:cBhvr>
                                    </p:animRot>
                                    <p:animRot by="120000">
                                      <p:cBhvr>
                                        <p:cTn id="64" dur="150" fill="hold">
                                          <p:stCondLst>
                                            <p:cond delay="600"/>
                                          </p:stCondLst>
                                        </p:cTn>
                                        <p:tgtEl>
                                          <p:spTgt spid="27"/>
                                        </p:tgtEl>
                                        <p:attrNameLst>
                                          <p:attrName>r</p:attrName>
                                        </p:attrNameLst>
                                      </p:cBhvr>
                                    </p:animRo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theme/theme1.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fontScheme name="自定义 6">
      <a:majorFont>
        <a:latin typeface="Arial"/>
        <a:ea typeface="微软雅黑"/>
        <a:cs typeface=""/>
      </a:majorFont>
      <a:minorFont>
        <a:latin typeface="Arial Unicode MS"/>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Hoạt độ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2fcf4eai">
      <a:majorFont>
        <a:latin typeface="华康少女文字W5(P)"/>
        <a:ea typeface="华康少女文字W5(P)"/>
        <a:cs typeface=""/>
      </a:majorFont>
      <a:minorFont>
        <a:latin typeface="华康少女文字W5(P)"/>
        <a:ea typeface="华康少女文字W5(P)"/>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0</TotalTime>
  <Words>384</Words>
  <Application>Microsoft Office PowerPoint</Application>
  <PresentationFormat>Widescreen</PresentationFormat>
  <Paragraphs>29</Paragraphs>
  <Slides>12</Slides>
  <Notes>7</Notes>
  <HiddenSlides>0</HiddenSlides>
  <MMClips>0</MMClips>
  <ScaleCrop>false</ScaleCrop>
  <HeadingPairs>
    <vt:vector size="6" baseType="variant">
      <vt:variant>
        <vt:lpstr>Fonts Used</vt:lpstr>
      </vt:variant>
      <vt:variant>
        <vt:i4>13</vt:i4>
      </vt:variant>
      <vt:variant>
        <vt:lpstr>Theme</vt:lpstr>
      </vt:variant>
      <vt:variant>
        <vt:i4>6</vt:i4>
      </vt:variant>
      <vt:variant>
        <vt:lpstr>Slide Titles</vt:lpstr>
      </vt:variant>
      <vt:variant>
        <vt:i4>12</vt:i4>
      </vt:variant>
    </vt:vector>
  </HeadingPairs>
  <TitlesOfParts>
    <vt:vector size="31" baseType="lpstr">
      <vt:lpstr>等线</vt:lpstr>
      <vt:lpstr>Microsoft YaHei</vt:lpstr>
      <vt:lpstr>Arial</vt:lpstr>
      <vt:lpstr>Arial Unicode MS</vt:lpstr>
      <vt:lpstr>Arial-Rounded</vt:lpstr>
      <vt:lpstr>Averta Std CY Bold</vt:lpstr>
      <vt:lpstr>Calibri</vt:lpstr>
      <vt:lpstr>HP001 4 hàng</vt:lpstr>
      <vt:lpstr>Kalam</vt:lpstr>
      <vt:lpstr>Montserrat</vt:lpstr>
      <vt:lpstr>Quicksand Medium</vt:lpstr>
      <vt:lpstr>Times New Roman</vt:lpstr>
      <vt:lpstr>华康少女文字W5(P)</vt:lpstr>
      <vt:lpstr>包图主题2</vt:lpstr>
      <vt:lpstr>1_Office 主题</vt:lpstr>
      <vt:lpstr>Hoạt động</vt:lpstr>
      <vt:lpstr>4_Office Theme</vt:lpstr>
      <vt:lpstr>2_Office 主题​​</vt:lpstr>
      <vt:lpstr>Doodle Sketchbook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Thu Phuong</cp:lastModifiedBy>
  <cp:revision>5</cp:revision>
  <dcterms:created xsi:type="dcterms:W3CDTF">2021-08-03T09:40:00Z</dcterms:created>
  <dcterms:modified xsi:type="dcterms:W3CDTF">2024-03-12T08:39:35Z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461C62F32B054B7E8F5AC3872015CB14</vt:lpwstr>
  </property>
  <property fmtid="{D5CDD505-2E9C-101B-9397-08002B2CF9AE}" pid="3" name="KSOProductBuildVer">
    <vt:lpwstr>1033-11.2.0.10463</vt:lpwstr>
  </property>
</Properties>
</file>