
<file path=[Content_Types].xml><?xml version="1.0" encoding="utf-8"?>
<Types xmlns="http://schemas.openxmlformats.org/package/2006/content-types">
  <Default Extension="jpe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2"/>
    <p:sldMasterId id="2147483671" r:id="rId3"/>
  </p:sldMasterIdLst>
  <p:notesMasterIdLst>
    <p:notesMasterId r:id="rId13"/>
  </p:notesMasterIdLst>
  <p:sldIdLst>
    <p:sldId id="11088452" r:id="rId4"/>
    <p:sldId id="256" r:id="rId5"/>
    <p:sldId id="11088446" r:id="rId6"/>
    <p:sldId id="11088454" r:id="rId7"/>
    <p:sldId id="11088453" r:id="rId8"/>
    <p:sldId id="352" r:id="rId9"/>
    <p:sldId id="342" r:id="rId10"/>
    <p:sldId id="11088445" r:id="rId11"/>
    <p:sldId id="1108845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cmAuthor id="2" name="Vũ Kim Ngân" initials="VKN"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616"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2770E1-5FEE-4E53-8106-E3985A7EA749}" type="datetimeFigureOut">
              <a:rPr lang="en-US" smtClean="0"/>
              <a:t>3/18/2022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8D03E0-F15E-402C-9F2D-9AA0CB649AC9}"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1D71773-5A0B-472D-BACC-ADA20FE383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FBE8AA-52C3-4508-A74C-9B5F52229672}" type="slidenum">
              <a:rPr lang="zh-CN" altLang="en-US" smtClean="0"/>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70DCD1-95AB-4626-ABD9-D3784FCC6B66}"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2022/3/18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2022/3/18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2022/3/18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2022/3/18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med">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2022/3/18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2022/3/18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med">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med">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cSld>
  <p:clrMapOvr>
    <a:masterClrMapping/>
  </p:clrMapOvr>
  <p:transition spd="med">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cSld>
  <p:clrMapOvr>
    <a:masterClrMapping/>
  </p:clrMapOvr>
  <p:transition spd="med">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2022/3/18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B7FB242-887E-4FBD-BBF2-BE5F9D1D0288}" type="datetimeFigureOut">
              <a:rPr lang="zh-CN" altLang="en-US" smtClean="0"/>
              <a:t>2022/3/18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2FDD889-5730-4C0B-93DE-013744909241}" type="slidenum">
              <a:rPr lang="zh-CN" altLang="en-US" smtClean="0"/>
              <a:t>‹#›</a:t>
            </a:fld>
            <a:endParaRPr lang="zh-CN" altLang="en-US"/>
          </a:p>
        </p:txBody>
      </p:sp>
    </p:spTree>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B7FB242-887E-4FBD-BBF2-BE5F9D1D0288}" type="datetimeFigureOut">
              <a:rPr lang="zh-CN" altLang="en-US" smtClean="0"/>
              <a:t>2022/3/18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2FDD889-5730-4C0B-93DE-013744909241}" type="slidenum">
              <a:rPr lang="zh-CN" altLang="en-US" smtClean="0"/>
              <a:t>‹#›</a:t>
            </a:fld>
            <a:endParaRPr lang="zh-CN" altLang="en-US"/>
          </a:p>
        </p:txBody>
      </p:sp>
    </p:spTree>
  </p:cSld>
  <p:clrMapOvr>
    <a:masterClrMapping/>
  </p:clrMapOvr>
  <p:transition spd="med">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t>2022/3/18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2FDD889-5730-4C0B-93DE-013744909241}" type="slidenum">
              <a:rPr lang="zh-CN" altLang="en-US" smtClean="0"/>
              <a:t>‹#›</a:t>
            </a:fld>
            <a:endParaRPr lang="zh-CN" altLang="en-US"/>
          </a:p>
        </p:txBody>
      </p:sp>
    </p:spTree>
  </p:cSld>
  <p:clrMapOvr>
    <a:masterClrMapping/>
  </p:clrMapOvr>
  <p:transition spd="med">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2022/3/18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spd="med">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2022/3/18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cSld>
  <p:clrMapOvr>
    <a:masterClrMapping/>
  </p:clrMapOvr>
  <p:transition spd="med">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cSld>
  <p:clrMapOvr>
    <a:masterClrMapping/>
  </p:clrMapOvr>
  <p:transition spd="med">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2022/3/18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2022/3/18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2022/3/18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
        <p:nvSpPr>
          <p:cNvPr id="7" name="灯片编号占位符 5"/>
          <p:cNvSpPr txBox="1"/>
          <p:nvPr userDrawn="1"/>
        </p:nvSpPr>
        <p:spPr>
          <a:xfrm>
            <a:off x="9378461" y="-6746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i="1"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err="1">
                <a:solidFill>
                  <a:srgbClr val="FF0000"/>
                </a:solidFill>
                <a:sym typeface="+mn-ea"/>
              </a:rPr>
              <a:t>Hương</a:t>
            </a:r>
            <a:r>
              <a:rPr lang="en-US" b="0" dirty="0">
                <a:solidFill>
                  <a:srgbClr val="FF0000"/>
                </a:solidFill>
                <a:sym typeface="+mn-ea"/>
              </a:rPr>
              <a:t> </a:t>
            </a:r>
            <a:r>
              <a:rPr lang="en-US" b="0" dirty="0" err="1">
                <a:solidFill>
                  <a:srgbClr val="FF0000"/>
                </a:solidFill>
                <a:sym typeface="+mn-ea"/>
              </a:rPr>
              <a:t>Thảo</a:t>
            </a:r>
            <a:r>
              <a:rPr lang="en-US" b="0" dirty="0">
                <a:solidFill>
                  <a:srgbClr val="FF0000"/>
                </a:solidFill>
                <a:sym typeface="+mn-ea"/>
              </a:rPr>
              <a:t> - tranthao121004@gmail.com</a:t>
            </a:r>
            <a:endParaRPr lang="zh-CN" altLang="en-US" b="0" dirty="0">
              <a:solidFill>
                <a:srgbClr val="FF0000"/>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2022/3/18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灯片编号占位符 5"/>
          <p:cNvSpPr txBox="1"/>
          <p:nvPr userDrawn="1"/>
        </p:nvSpPr>
        <p:spPr>
          <a:xfrm>
            <a:off x="9448800" y="-4603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i="1"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solidFill>
                  <a:srgbClr val="FF0000"/>
                </a:solidFill>
                <a:sym typeface="+mn-ea"/>
              </a:rPr>
              <a:t>Hương</a:t>
            </a:r>
            <a:r>
              <a:rPr lang="en-US" dirty="0">
                <a:solidFill>
                  <a:srgbClr val="FF0000"/>
                </a:solidFill>
                <a:sym typeface="+mn-ea"/>
              </a:rPr>
              <a:t> </a:t>
            </a:r>
            <a:r>
              <a:rPr lang="en-US" dirty="0" err="1">
                <a:solidFill>
                  <a:srgbClr val="FF0000"/>
                </a:solidFill>
                <a:sym typeface="+mn-ea"/>
              </a:rPr>
              <a:t>Thảo</a:t>
            </a:r>
            <a:r>
              <a:rPr lang="en-US" dirty="0">
                <a:solidFill>
                  <a:srgbClr val="FF0000"/>
                </a:solidFill>
                <a:sym typeface="+mn-ea"/>
              </a:rPr>
              <a:t> - tranthao121004@gmail.com</a:t>
            </a:r>
            <a:endParaRPr lang="zh-CN" altLang="en-US" dirty="0">
              <a:solidFill>
                <a:srgbClr val="FF0000"/>
              </a:solidFill>
            </a:endParaRPr>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B7FB242-887E-4FBD-BBF2-BE5F9D1D0288}" type="datetimeFigureOut">
              <a:rPr lang="zh-CN" altLang="en-US" smtClean="0"/>
              <a:t>2022/3/18</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2FDD889-5730-4C0B-93DE-013744909241}"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ransition spd="med">
    <p:pull/>
  </p:transition>
  <p:txStyles>
    <p:titleStyle>
      <a:lvl1pPr algn="ctr" defTabSz="1219200" rtl="0" eaLnBrk="1" latinLnBrk="0" hangingPunct="1">
        <a:spcBef>
          <a:spcPct val="0"/>
        </a:spcBef>
        <a:buNone/>
        <a:defRPr sz="5865" b="0" i="0" u="none"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b="0" i="0" u="none"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slideLayout" Target="../slideLayouts/slideLayout27.xml"/><Relationship Id="rId7" Type="http://schemas.openxmlformats.org/officeDocument/2006/relationships/image" Target="../media/image4.png"/><Relationship Id="rId12" Type="http://schemas.openxmlformats.org/officeDocument/2006/relationships/image" Target="../media/image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17.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7229" y="4064191"/>
            <a:ext cx="2923192" cy="2342943"/>
          </a:xfrm>
          <a:prstGeom prst="rect">
            <a:avLst/>
          </a:prstGeom>
        </p:spPr>
      </p:pic>
      <p:pic>
        <p:nvPicPr>
          <p:cNvPr id="326" name="图片 3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2" name="图片 3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750749"/>
            <a:ext cx="2601610" cy="3115700"/>
          </a:xfrm>
          <a:prstGeom prst="rect">
            <a:avLst/>
          </a:prstGeom>
        </p:spPr>
      </p:pic>
      <p:pic>
        <p:nvPicPr>
          <p:cNvPr id="334" name="图片 33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336" name="图片 33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18400" y="5874695"/>
            <a:ext cx="4673599" cy="730871"/>
          </a:xfrm>
          <a:prstGeom prst="rect">
            <a:avLst/>
          </a:prstGeom>
        </p:spPr>
      </p:pic>
      <p:pic>
        <p:nvPicPr>
          <p:cNvPr id="338" name="图片 33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34119" y="268474"/>
            <a:ext cx="8711808" cy="1785066"/>
          </a:xfrm>
          <a:prstGeom prst="rect">
            <a:avLst/>
          </a:prstGeom>
        </p:spPr>
      </p:pic>
      <p:pic>
        <p:nvPicPr>
          <p:cNvPr id="342" name="图片 34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47049" y="5267135"/>
            <a:ext cx="4809553" cy="1653023"/>
          </a:xfrm>
          <a:prstGeom prst="rect">
            <a:avLst/>
          </a:prstGeom>
        </p:spPr>
      </p:pic>
      <p:sp>
        <p:nvSpPr>
          <p:cNvPr id="343" name="文本框 342"/>
          <p:cNvSpPr txBox="1"/>
          <p:nvPr/>
        </p:nvSpPr>
        <p:spPr>
          <a:xfrm>
            <a:off x="2936489" y="104683"/>
            <a:ext cx="6450740" cy="523220"/>
          </a:xfrm>
          <a:prstGeom prst="rect">
            <a:avLst/>
          </a:prstGeom>
          <a:noFill/>
        </p:spPr>
        <p:txBody>
          <a:bodyPr wrap="none" rtlCol="0">
            <a:spAutoFit/>
            <a:scene3d>
              <a:camera prst="orthographicFront"/>
              <a:lightRig rig="threePt" dir="t"/>
            </a:scene3d>
            <a:sp3d contourW="12700"/>
          </a:bodyPr>
          <a:lstStyle/>
          <a:p>
            <a:pPr algn="ctr"/>
            <a:r>
              <a:rPr lang="vi-VN" altLang="zh-CN" sz="2800" b="1"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PHÒNG GD &amp; ĐT QUẬN LONG BIÊN </a:t>
            </a:r>
            <a:endParaRPr lang="zh-CN" altLang="en-US" sz="2800" b="1"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44" name="文本框 343"/>
          <p:cNvSpPr txBox="1"/>
          <p:nvPr/>
        </p:nvSpPr>
        <p:spPr>
          <a:xfrm>
            <a:off x="2980460" y="506614"/>
            <a:ext cx="6275051" cy="584775"/>
          </a:xfrm>
          <a:prstGeom prst="rect">
            <a:avLst/>
          </a:prstGeom>
          <a:noFill/>
        </p:spPr>
        <p:txBody>
          <a:bodyPr wrap="none" rtlCol="0">
            <a:spAutoFit/>
            <a:scene3d>
              <a:camera prst="orthographicFront"/>
              <a:lightRig rig="threePt" dir="t"/>
            </a:scene3d>
            <a:sp3d contourW="12700"/>
          </a:bodyPr>
          <a:lstStyle/>
          <a:p>
            <a:pPr algn="ctr"/>
            <a:r>
              <a:rPr lang="vi-VN" altLang="zh-CN" sz="3200" b="1" u="sng"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TRƯỜNG TIỂU HỌC PHÚC LỢI</a:t>
            </a:r>
            <a:endParaRPr lang="zh-CN" altLang="en-US" sz="3200" b="1" u="sng"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pic>
        <p:nvPicPr>
          <p:cNvPr id="20" name="轻松欢乐节奏感动进取电子音乐.mp3">
            <a:hlinkClick r:id="" action="ppaction://media"/>
          </p:cNvPr>
          <p:cNvPicPr>
            <a:picLocks noChangeAspect="1"/>
          </p:cNvPicPr>
          <p:nvPr>
            <a:audioFile r:link="rId1"/>
            <p:extLst>
              <p:ext uri="{DAA4B4D4-6D71-4841-9C94-3DE7FCFB9230}">
                <p14:media xmlns:p14="http://schemas.microsoft.com/office/powerpoint/2010/main" r:embed="rId2">
                  <p14:trim end="42154.648438"/>
                </p14:media>
              </p:ext>
            </p:extLst>
          </p:nvPr>
        </p:nvPicPr>
        <p:blipFill>
          <a:blip r:embed="rId13"/>
          <a:stretch>
            <a:fillRect/>
          </a:stretch>
        </p:blipFill>
        <p:spPr>
          <a:xfrm>
            <a:off x="-1141948" y="-587130"/>
            <a:ext cx="812800" cy="812800"/>
          </a:xfrm>
          <a:prstGeom prst="rect">
            <a:avLst/>
          </a:prstGeom>
        </p:spPr>
      </p:pic>
      <p:sp>
        <p:nvSpPr>
          <p:cNvPr id="14348" name="WordArt 12"/>
          <p:cNvSpPr>
            <a:spLocks noChangeArrowheads="1" noChangeShapeType="1" noTextEdit="1"/>
          </p:cNvSpPr>
          <p:nvPr/>
        </p:nvSpPr>
        <p:spPr bwMode="auto">
          <a:xfrm>
            <a:off x="2803100" y="1929105"/>
            <a:ext cx="6173260" cy="72201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0" cap="none" spc="0" normalizeH="0" baseline="0" noProof="0" dirty="0">
                <a:ln w="9525">
                  <a:solidFill>
                    <a:srgbClr val="FF0000"/>
                  </a:solidFill>
                  <a:round/>
                </a:ln>
                <a:solidFill>
                  <a:srgbClr val="0000FF"/>
                </a:solidFill>
                <a:effectLst>
                  <a:outerShdw sy="50000" kx="2453608" rotWithShape="0">
                    <a:srgbClr val="868686">
                      <a:alpha val="50000"/>
                    </a:srgbClr>
                  </a:outerShdw>
                </a:effectLst>
                <a:uLnTx/>
                <a:uFillTx/>
                <a:latin typeface="Times New Roman" panose="02020603050405020304" pitchFamily="18" charset="0"/>
                <a:cs typeface="Times New Roman" panose="02020603050405020304" pitchFamily="18" charset="0"/>
              </a:rPr>
              <a:t>MÔN: TIẾNG VIỆT</a:t>
            </a:r>
          </a:p>
        </p:txBody>
      </p:sp>
      <p:sp>
        <p:nvSpPr>
          <p:cNvPr id="2055" name="TextBox 13"/>
          <p:cNvSpPr txBox="1">
            <a:spLocks noChangeArrowheads="1"/>
          </p:cNvSpPr>
          <p:nvPr/>
        </p:nvSpPr>
        <p:spPr bwMode="auto">
          <a:xfrm>
            <a:off x="1622734" y="2878036"/>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en-US" sz="4000" b="1" i="0" u="none" strike="noStrike" kern="1200" cap="none" spc="0" normalizeH="0" baseline="0" noProof="0" dirty="0">
                <a:ln>
                  <a:noFill/>
                </a:ln>
                <a:solidFill>
                  <a:srgbClr val="0070C0"/>
                </a:solidFill>
                <a:effectLst/>
                <a:uLnTx/>
                <a:uFillTx/>
                <a:latin typeface="Times New Roman" panose="02020603050405020304" pitchFamily="18" charset="0"/>
                <a:cs typeface="+mn-cs"/>
              </a:rPr>
              <a:t>PHÂN MÔN : LUYỆN TẬP</a:t>
            </a:r>
            <a:endParaRPr kumimoji="0" lang="en-US" sz="4000" b="1" i="1"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1" i="1"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12" name="TextBox 14"/>
          <p:cNvSpPr txBox="1">
            <a:spLocks noChangeArrowheads="1"/>
          </p:cNvSpPr>
          <p:nvPr/>
        </p:nvSpPr>
        <p:spPr bwMode="auto">
          <a:xfrm>
            <a:off x="1534054" y="3750993"/>
            <a:ext cx="9594898" cy="175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Bài</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lang="en-US" sz="3600" b="1" dirty="0" err="1">
                <a:solidFill>
                  <a:srgbClr val="7030A0"/>
                </a:solidFill>
                <a:cs typeface="Times New Roman" panose="02020603050405020304" pitchFamily="18" charset="0"/>
                <a:sym typeface="+mn-ea"/>
              </a:rPr>
              <a:t>Viết</a:t>
            </a:r>
            <a:r>
              <a:rPr lang="en-US" sz="3600" b="1" dirty="0">
                <a:solidFill>
                  <a:srgbClr val="7030A0"/>
                </a:solidFill>
                <a:cs typeface="Times New Roman" panose="02020603050405020304" pitchFamily="18" charset="0"/>
                <a:sym typeface="+mn-ea"/>
              </a:rPr>
              <a:t> </a:t>
            </a:r>
            <a:r>
              <a:rPr lang="en-US" sz="3600" b="1" dirty="0" err="1">
                <a:solidFill>
                  <a:srgbClr val="7030A0"/>
                </a:solidFill>
                <a:cs typeface="Times New Roman" panose="02020603050405020304" pitchFamily="18" charset="0"/>
                <a:sym typeface="+mn-ea"/>
              </a:rPr>
              <a:t>đoạn</a:t>
            </a:r>
            <a:r>
              <a:rPr lang="en-US" sz="3600" b="1" dirty="0">
                <a:solidFill>
                  <a:srgbClr val="7030A0"/>
                </a:solidFill>
                <a:cs typeface="Times New Roman" panose="02020603050405020304" pitchFamily="18" charset="0"/>
                <a:sym typeface="+mn-ea"/>
              </a:rPr>
              <a:t> </a:t>
            </a:r>
            <a:r>
              <a:rPr lang="en-US" sz="3600" b="1" dirty="0" err="1">
                <a:solidFill>
                  <a:srgbClr val="7030A0"/>
                </a:solidFill>
                <a:cs typeface="Times New Roman" panose="02020603050405020304" pitchFamily="18" charset="0"/>
                <a:sym typeface="+mn-ea"/>
              </a:rPr>
              <a:t>văn</a:t>
            </a:r>
            <a:r>
              <a:rPr lang="en-US" sz="3600" b="1" dirty="0">
                <a:solidFill>
                  <a:srgbClr val="7030A0"/>
                </a:solidFill>
                <a:cs typeface="Times New Roman" panose="02020603050405020304" pitchFamily="18" charset="0"/>
                <a:sym typeface="+mn-ea"/>
              </a:rPr>
              <a:t> </a:t>
            </a:r>
            <a:r>
              <a:rPr lang="en-US" sz="3600" b="1" dirty="0" err="1">
                <a:solidFill>
                  <a:srgbClr val="7030A0"/>
                </a:solidFill>
                <a:cs typeface="Times New Roman" panose="02020603050405020304" pitchFamily="18" charset="0"/>
                <a:sym typeface="+mn-ea"/>
              </a:rPr>
              <a:t>kể</a:t>
            </a:r>
            <a:r>
              <a:rPr lang="en-US" sz="3600" b="1" dirty="0">
                <a:solidFill>
                  <a:srgbClr val="7030A0"/>
                </a:solidFill>
                <a:cs typeface="Times New Roman" panose="02020603050405020304" pitchFamily="18" charset="0"/>
                <a:sym typeface="+mn-ea"/>
              </a:rPr>
              <a:t> </a:t>
            </a:r>
            <a:r>
              <a:rPr lang="en-US" sz="3600" b="1" dirty="0" err="1">
                <a:solidFill>
                  <a:srgbClr val="7030A0"/>
                </a:solidFill>
                <a:cs typeface="Times New Roman" panose="02020603050405020304" pitchFamily="18" charset="0"/>
                <a:sym typeface="+mn-ea"/>
              </a:rPr>
              <a:t>về</a:t>
            </a:r>
            <a:r>
              <a:rPr lang="en-US" sz="3600" b="1" dirty="0">
                <a:solidFill>
                  <a:srgbClr val="7030A0"/>
                </a:solidFill>
                <a:cs typeface="Times New Roman" panose="02020603050405020304" pitchFamily="18" charset="0"/>
                <a:sym typeface="+mn-ea"/>
              </a:rPr>
              <a:t> </a:t>
            </a:r>
            <a:r>
              <a:rPr lang="en-US" sz="3600" b="1" dirty="0" err="1">
                <a:solidFill>
                  <a:srgbClr val="7030A0"/>
                </a:solidFill>
                <a:cs typeface="Times New Roman" panose="02020603050405020304" pitchFamily="18" charset="0"/>
                <a:sym typeface="+mn-ea"/>
              </a:rPr>
              <a:t>việc</a:t>
            </a:r>
            <a:r>
              <a:rPr lang="en-US" sz="3600" b="1" dirty="0">
                <a:solidFill>
                  <a:srgbClr val="7030A0"/>
                </a:solidFill>
                <a:cs typeface="Times New Roman" panose="02020603050405020304" pitchFamily="18" charset="0"/>
                <a:sym typeface="+mn-ea"/>
              </a:rPr>
              <a:t> </a:t>
            </a:r>
            <a:r>
              <a:rPr lang="en-US" sz="3600" b="1" dirty="0" err="1">
                <a:solidFill>
                  <a:srgbClr val="7030A0"/>
                </a:solidFill>
                <a:cs typeface="Times New Roman" panose="02020603050405020304" pitchFamily="18" charset="0"/>
                <a:sym typeface="+mn-ea"/>
              </a:rPr>
              <a:t>làm</a:t>
            </a:r>
            <a:r>
              <a:rPr lang="en-US" sz="3600" b="1" dirty="0">
                <a:solidFill>
                  <a:srgbClr val="7030A0"/>
                </a:solidFill>
                <a:cs typeface="Times New Roman" panose="02020603050405020304" pitchFamily="18" charset="0"/>
                <a:sym typeface="+mn-ea"/>
              </a:rPr>
              <a:t> </a:t>
            </a:r>
            <a:r>
              <a:rPr lang="en-US" sz="3600" b="1" dirty="0" err="1">
                <a:solidFill>
                  <a:srgbClr val="7030A0"/>
                </a:solidFill>
                <a:cs typeface="Times New Roman" panose="02020603050405020304" pitchFamily="18" charset="0"/>
                <a:sym typeface="+mn-ea"/>
              </a:rPr>
              <a:t>để</a:t>
            </a:r>
            <a:r>
              <a:rPr lang="en-US" sz="3600" b="1" dirty="0">
                <a:solidFill>
                  <a:srgbClr val="7030A0"/>
                </a:solidFill>
                <a:cs typeface="Times New Roman" panose="02020603050405020304" pitchFamily="18" charset="0"/>
                <a:sym typeface="+mn-ea"/>
              </a:rPr>
              <a:t> </a:t>
            </a:r>
          </a:p>
          <a:p>
            <a:pPr marL="0" marR="0" lvl="0" indent="0" algn="ctr" defTabSz="914400" rtl="0" eaLnBrk="1" fontAlgn="auto" latinLnBrk="0" hangingPunct="1">
              <a:lnSpc>
                <a:spcPct val="100000"/>
              </a:lnSpc>
              <a:spcBef>
                <a:spcPts val="0"/>
              </a:spcBef>
              <a:spcAft>
                <a:spcPts val="0"/>
              </a:spcAft>
              <a:buClrTx/>
              <a:buSzTx/>
              <a:buFontTx/>
              <a:buNone/>
              <a:defRPr/>
            </a:pPr>
            <a:r>
              <a:rPr lang="en-US" sz="3600" b="1" dirty="0" err="1">
                <a:solidFill>
                  <a:srgbClr val="7030A0"/>
                </a:solidFill>
                <a:cs typeface="Times New Roman" panose="02020603050405020304" pitchFamily="18" charset="0"/>
                <a:sym typeface="+mn-ea"/>
              </a:rPr>
              <a:t>bảo</a:t>
            </a:r>
            <a:r>
              <a:rPr lang="en-US" sz="3600" b="1" dirty="0">
                <a:solidFill>
                  <a:srgbClr val="7030A0"/>
                </a:solidFill>
                <a:cs typeface="Times New Roman" panose="02020603050405020304" pitchFamily="18" charset="0"/>
                <a:sym typeface="+mn-ea"/>
              </a:rPr>
              <a:t> </a:t>
            </a:r>
            <a:r>
              <a:rPr lang="en-US" sz="3600" b="1" dirty="0" err="1">
                <a:solidFill>
                  <a:srgbClr val="7030A0"/>
                </a:solidFill>
                <a:cs typeface="Times New Roman" panose="02020603050405020304" pitchFamily="18" charset="0"/>
                <a:sym typeface="+mn-ea"/>
              </a:rPr>
              <a:t>vệ</a:t>
            </a:r>
            <a:r>
              <a:rPr lang="en-US" sz="3600" b="1" dirty="0">
                <a:solidFill>
                  <a:srgbClr val="7030A0"/>
                </a:solidFill>
                <a:cs typeface="Times New Roman" panose="02020603050405020304" pitchFamily="18" charset="0"/>
                <a:sym typeface="+mn-ea"/>
              </a:rPr>
              <a:t> </a:t>
            </a:r>
            <a:r>
              <a:rPr lang="en-US" sz="3600" b="1" dirty="0" err="1">
                <a:solidFill>
                  <a:srgbClr val="7030A0"/>
                </a:solidFill>
                <a:cs typeface="Times New Roman" panose="02020603050405020304" pitchFamily="18" charset="0"/>
                <a:sym typeface="+mn-ea"/>
              </a:rPr>
              <a:t>môi</a:t>
            </a:r>
            <a:r>
              <a:rPr lang="en-US" sz="3600" b="1" dirty="0">
                <a:solidFill>
                  <a:srgbClr val="7030A0"/>
                </a:solidFill>
                <a:cs typeface="Times New Roman" panose="02020603050405020304" pitchFamily="18" charset="0"/>
                <a:sym typeface="+mn-ea"/>
              </a:rPr>
              <a:t> </a:t>
            </a:r>
            <a:r>
              <a:rPr lang="en-US" sz="3600" b="1" dirty="0" err="1">
                <a:solidFill>
                  <a:srgbClr val="7030A0"/>
                </a:solidFill>
                <a:cs typeface="Times New Roman" panose="02020603050405020304" pitchFamily="18" charset="0"/>
                <a:sym typeface="+mn-ea"/>
              </a:rPr>
              <a:t>trường</a:t>
            </a:r>
            <a:r>
              <a:rPr lang="vi-VN" altLang="en-US" sz="3600" b="1" dirty="0" err="1">
                <a:solidFill>
                  <a:srgbClr val="7030A0"/>
                </a:solidFill>
                <a:cs typeface="Times New Roman" panose="02020603050405020304" pitchFamily="18" charset="0"/>
                <a:sym typeface="+mn-ea"/>
              </a:rPr>
              <a:t>.</a:t>
            </a:r>
            <a:endParaRPr lang="en-US" sz="3600" b="1" dirty="0">
              <a:solidFill>
                <a:srgbClr val="7030A0"/>
              </a:solidFill>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2016" fill="hold"/>
                                        <p:tgtEl>
                                          <p:spTgt spid="20"/>
                                        </p:tgtEl>
                                      </p:cBhvr>
                                    </p:cmd>
                                  </p:childTnLst>
                                </p:cTn>
                              </p:par>
                              <p:par>
                                <p:cTn id="7" presetID="2" presetClass="entr" presetSubtype="2" fill="hold" nodeType="withEffect">
                                  <p:stCondLst>
                                    <p:cond delay="0"/>
                                  </p:stCondLst>
                                  <p:childTnLst>
                                    <p:set>
                                      <p:cBhvr>
                                        <p:cTn id="8" dur="1" fill="hold">
                                          <p:stCondLst>
                                            <p:cond delay="0"/>
                                          </p:stCondLst>
                                        </p:cTn>
                                        <p:tgtEl>
                                          <p:spTgt spid="330"/>
                                        </p:tgtEl>
                                        <p:attrNameLst>
                                          <p:attrName>style.visibility</p:attrName>
                                        </p:attrNameLst>
                                      </p:cBhvr>
                                      <p:to>
                                        <p:strVal val="visible"/>
                                      </p:to>
                                    </p:set>
                                    <p:anim calcmode="lin" valueType="num">
                                      <p:cBhvr additive="base">
                                        <p:cTn id="9" dur="500" fill="hold"/>
                                        <p:tgtEl>
                                          <p:spTgt spid="330"/>
                                        </p:tgtEl>
                                        <p:attrNameLst>
                                          <p:attrName>ppt_x</p:attrName>
                                        </p:attrNameLst>
                                      </p:cBhvr>
                                      <p:tavLst>
                                        <p:tav tm="0">
                                          <p:val>
                                            <p:strVal val="1+#ppt_w/2"/>
                                          </p:val>
                                        </p:tav>
                                        <p:tav tm="100000">
                                          <p:val>
                                            <p:strVal val="#ppt_x"/>
                                          </p:val>
                                        </p:tav>
                                      </p:tavLst>
                                    </p:anim>
                                    <p:anim calcmode="lin" valueType="num">
                                      <p:cBhvr additive="base">
                                        <p:cTn id="10" dur="500" fill="hold"/>
                                        <p:tgtEl>
                                          <p:spTgt spid="330"/>
                                        </p:tgtEl>
                                        <p:attrNameLst>
                                          <p:attrName>ppt_y</p:attrName>
                                        </p:attrNameLst>
                                      </p:cBhvr>
                                      <p:tavLst>
                                        <p:tav tm="0">
                                          <p:val>
                                            <p:strVal val="#ppt_y"/>
                                          </p:val>
                                        </p:tav>
                                        <p:tav tm="100000">
                                          <p:val>
                                            <p:strVal val="#ppt_y"/>
                                          </p:val>
                                        </p:tav>
                                      </p:tavLst>
                                    </p:anim>
                                  </p:childTnLst>
                                </p:cTn>
                              </p:par>
                              <p:par>
                                <p:cTn id="11" presetID="22" presetClass="entr" presetSubtype="4" fill="hold" nodeType="withEffect">
                                  <p:stCondLst>
                                    <p:cond delay="500"/>
                                  </p:stCondLst>
                                  <p:childTnLst>
                                    <p:set>
                                      <p:cBhvr>
                                        <p:cTn id="12" dur="1" fill="hold">
                                          <p:stCondLst>
                                            <p:cond delay="0"/>
                                          </p:stCondLst>
                                        </p:cTn>
                                        <p:tgtEl>
                                          <p:spTgt spid="336"/>
                                        </p:tgtEl>
                                        <p:attrNameLst>
                                          <p:attrName>style.visibility</p:attrName>
                                        </p:attrNameLst>
                                      </p:cBhvr>
                                      <p:to>
                                        <p:strVal val="visible"/>
                                      </p:to>
                                    </p:set>
                                    <p:animEffect transition="in" filter="wipe(down)">
                                      <p:cBhvr>
                                        <p:cTn id="13" dur="500"/>
                                        <p:tgtEl>
                                          <p:spTgt spid="336"/>
                                        </p:tgtEl>
                                      </p:cBhvr>
                                    </p:animEffect>
                                  </p:childTnLst>
                                </p:cTn>
                              </p:par>
                              <p:par>
                                <p:cTn id="14" presetID="42" presetClass="entr" presetSubtype="0" fill="hold" nodeType="withEffect">
                                  <p:stCondLst>
                                    <p:cond delay="1500"/>
                                  </p:stCondLst>
                                  <p:childTnLst>
                                    <p:set>
                                      <p:cBhvr>
                                        <p:cTn id="15" dur="1" fill="hold">
                                          <p:stCondLst>
                                            <p:cond delay="0"/>
                                          </p:stCondLst>
                                        </p:cTn>
                                        <p:tgtEl>
                                          <p:spTgt spid="334"/>
                                        </p:tgtEl>
                                        <p:attrNameLst>
                                          <p:attrName>style.visibility</p:attrName>
                                        </p:attrNameLst>
                                      </p:cBhvr>
                                      <p:to>
                                        <p:strVal val="visible"/>
                                      </p:to>
                                    </p:set>
                                    <p:animEffect transition="in" filter="fade">
                                      <p:cBhvr>
                                        <p:cTn id="16" dur="1000"/>
                                        <p:tgtEl>
                                          <p:spTgt spid="334"/>
                                        </p:tgtEl>
                                      </p:cBhvr>
                                    </p:animEffect>
                                    <p:anim calcmode="lin" valueType="num">
                                      <p:cBhvr>
                                        <p:cTn id="17" dur="1000" fill="hold"/>
                                        <p:tgtEl>
                                          <p:spTgt spid="334"/>
                                        </p:tgtEl>
                                        <p:attrNameLst>
                                          <p:attrName>ppt_x</p:attrName>
                                        </p:attrNameLst>
                                      </p:cBhvr>
                                      <p:tavLst>
                                        <p:tav tm="0">
                                          <p:val>
                                            <p:strVal val="#ppt_x"/>
                                          </p:val>
                                        </p:tav>
                                        <p:tav tm="100000">
                                          <p:val>
                                            <p:strVal val="#ppt_x"/>
                                          </p:val>
                                        </p:tav>
                                      </p:tavLst>
                                    </p:anim>
                                    <p:anim calcmode="lin" valueType="num">
                                      <p:cBhvr>
                                        <p:cTn id="18" dur="1000" fill="hold"/>
                                        <p:tgtEl>
                                          <p:spTgt spid="33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1500"/>
                                  </p:stCondLst>
                                  <p:childTnLst>
                                    <p:set>
                                      <p:cBhvr>
                                        <p:cTn id="20" dur="1" fill="hold">
                                          <p:stCondLst>
                                            <p:cond delay="0"/>
                                          </p:stCondLst>
                                        </p:cTn>
                                        <p:tgtEl>
                                          <p:spTgt spid="332"/>
                                        </p:tgtEl>
                                        <p:attrNameLst>
                                          <p:attrName>style.visibility</p:attrName>
                                        </p:attrNameLst>
                                      </p:cBhvr>
                                      <p:to>
                                        <p:strVal val="visible"/>
                                      </p:to>
                                    </p:set>
                                    <p:animEffect transition="in" filter="fade">
                                      <p:cBhvr>
                                        <p:cTn id="21" dur="1000"/>
                                        <p:tgtEl>
                                          <p:spTgt spid="332"/>
                                        </p:tgtEl>
                                      </p:cBhvr>
                                    </p:animEffect>
                                    <p:anim calcmode="lin" valueType="num">
                                      <p:cBhvr>
                                        <p:cTn id="22" dur="1000" fill="hold"/>
                                        <p:tgtEl>
                                          <p:spTgt spid="332"/>
                                        </p:tgtEl>
                                        <p:attrNameLst>
                                          <p:attrName>ppt_x</p:attrName>
                                        </p:attrNameLst>
                                      </p:cBhvr>
                                      <p:tavLst>
                                        <p:tav tm="0">
                                          <p:val>
                                            <p:strVal val="#ppt_x"/>
                                          </p:val>
                                        </p:tav>
                                        <p:tav tm="100000">
                                          <p:val>
                                            <p:strVal val="#ppt_x"/>
                                          </p:val>
                                        </p:tav>
                                      </p:tavLst>
                                    </p:anim>
                                    <p:anim calcmode="lin" valueType="num">
                                      <p:cBhvr>
                                        <p:cTn id="23" dur="1000" fill="hold"/>
                                        <p:tgtEl>
                                          <p:spTgt spid="332"/>
                                        </p:tgtEl>
                                        <p:attrNameLst>
                                          <p:attrName>ppt_y</p:attrName>
                                        </p:attrNameLst>
                                      </p:cBhvr>
                                      <p:tavLst>
                                        <p:tav tm="0">
                                          <p:val>
                                            <p:strVal val="#ppt_y+.1"/>
                                          </p:val>
                                        </p:tav>
                                        <p:tav tm="100000">
                                          <p:val>
                                            <p:strVal val="#ppt_y"/>
                                          </p:val>
                                        </p:tav>
                                      </p:tavLst>
                                    </p:anim>
                                  </p:childTnLst>
                                </p:cTn>
                              </p:par>
                              <p:par>
                                <p:cTn id="24" presetID="53" presetClass="entr" presetSubtype="16" fill="hold" nodeType="withEffect">
                                  <p:stCondLst>
                                    <p:cond delay="2000"/>
                                  </p:stCondLst>
                                  <p:childTnLst>
                                    <p:set>
                                      <p:cBhvr>
                                        <p:cTn id="25" dur="1" fill="hold">
                                          <p:stCondLst>
                                            <p:cond delay="0"/>
                                          </p:stCondLst>
                                        </p:cTn>
                                        <p:tgtEl>
                                          <p:spTgt spid="342"/>
                                        </p:tgtEl>
                                        <p:attrNameLst>
                                          <p:attrName>style.visibility</p:attrName>
                                        </p:attrNameLst>
                                      </p:cBhvr>
                                      <p:to>
                                        <p:strVal val="visible"/>
                                      </p:to>
                                    </p:set>
                                    <p:anim calcmode="lin" valueType="num">
                                      <p:cBhvr>
                                        <p:cTn id="26" dur="500" fill="hold"/>
                                        <p:tgtEl>
                                          <p:spTgt spid="342"/>
                                        </p:tgtEl>
                                        <p:attrNameLst>
                                          <p:attrName>ppt_w</p:attrName>
                                        </p:attrNameLst>
                                      </p:cBhvr>
                                      <p:tavLst>
                                        <p:tav tm="0">
                                          <p:val>
                                            <p:fltVal val="0"/>
                                          </p:val>
                                        </p:tav>
                                        <p:tav tm="100000">
                                          <p:val>
                                            <p:strVal val="#ppt_w"/>
                                          </p:val>
                                        </p:tav>
                                      </p:tavLst>
                                    </p:anim>
                                    <p:anim calcmode="lin" valueType="num">
                                      <p:cBhvr>
                                        <p:cTn id="27" dur="500" fill="hold"/>
                                        <p:tgtEl>
                                          <p:spTgt spid="342"/>
                                        </p:tgtEl>
                                        <p:attrNameLst>
                                          <p:attrName>ppt_h</p:attrName>
                                        </p:attrNameLst>
                                      </p:cBhvr>
                                      <p:tavLst>
                                        <p:tav tm="0">
                                          <p:val>
                                            <p:fltVal val="0"/>
                                          </p:val>
                                        </p:tav>
                                        <p:tav tm="100000">
                                          <p:val>
                                            <p:strVal val="#ppt_h"/>
                                          </p:val>
                                        </p:tav>
                                      </p:tavLst>
                                    </p:anim>
                                    <p:animEffect transition="in" filter="fade">
                                      <p:cBhvr>
                                        <p:cTn id="28" dur="500"/>
                                        <p:tgtEl>
                                          <p:spTgt spid="342"/>
                                        </p:tgtEl>
                                      </p:cBhvr>
                                    </p:animEffect>
                                  </p:childTnLst>
                                </p:cTn>
                              </p:par>
                              <p:par>
                                <p:cTn id="29" presetID="47" presetClass="entr" presetSubtype="0" fill="hold" nodeType="withEffect">
                                  <p:stCondLst>
                                    <p:cond delay="2250"/>
                                  </p:stCondLst>
                                  <p:childTnLst>
                                    <p:set>
                                      <p:cBhvr>
                                        <p:cTn id="30" dur="1" fill="hold">
                                          <p:stCondLst>
                                            <p:cond delay="0"/>
                                          </p:stCondLst>
                                        </p:cTn>
                                        <p:tgtEl>
                                          <p:spTgt spid="338"/>
                                        </p:tgtEl>
                                        <p:attrNameLst>
                                          <p:attrName>style.visibility</p:attrName>
                                        </p:attrNameLst>
                                      </p:cBhvr>
                                      <p:to>
                                        <p:strVal val="visible"/>
                                      </p:to>
                                    </p:set>
                                    <p:animEffect transition="in" filter="fade">
                                      <p:cBhvr>
                                        <p:cTn id="31" dur="1000"/>
                                        <p:tgtEl>
                                          <p:spTgt spid="338"/>
                                        </p:tgtEl>
                                      </p:cBhvr>
                                    </p:animEffect>
                                    <p:anim calcmode="lin" valueType="num">
                                      <p:cBhvr>
                                        <p:cTn id="32" dur="1000" fill="hold"/>
                                        <p:tgtEl>
                                          <p:spTgt spid="338"/>
                                        </p:tgtEl>
                                        <p:attrNameLst>
                                          <p:attrName>ppt_x</p:attrName>
                                        </p:attrNameLst>
                                      </p:cBhvr>
                                      <p:tavLst>
                                        <p:tav tm="0">
                                          <p:val>
                                            <p:strVal val="#ppt_x"/>
                                          </p:val>
                                        </p:tav>
                                        <p:tav tm="100000">
                                          <p:val>
                                            <p:strVal val="#ppt_x"/>
                                          </p:val>
                                        </p:tav>
                                      </p:tavLst>
                                    </p:anim>
                                    <p:anim calcmode="lin" valueType="num">
                                      <p:cBhvr>
                                        <p:cTn id="33" dur="1000" fill="hold"/>
                                        <p:tgtEl>
                                          <p:spTgt spid="3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31000" showWhenStopped="0">
                <p:cTn id="34" fill="hold" display="0">
                  <p:stCondLst>
                    <p:cond delay="indefinite"/>
                  </p:stCondLst>
                  <p:endCondLst>
                    <p:cond evt="onStopAudio" delay="0">
                      <p:tgtEl>
                        <p:sldTgt/>
                      </p:tgtEl>
                    </p:cond>
                  </p:endCondLst>
                </p:cTn>
                <p:tgtEl>
                  <p:spTgt spid="2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9"/>
          <p:cNvPicPr>
            <a:picLocks noChangeAspect="1"/>
          </p:cNvPicPr>
          <p:nvPr/>
        </p:nvPicPr>
        <p:blipFill rotWithShape="1">
          <a:blip r:embed="rId4">
            <a:extLst>
              <a:ext uri="{28A0092B-C50C-407E-A947-70E740481C1C}">
                <a14:useLocalDpi xmlns:a14="http://schemas.microsoft.com/office/drawing/2010/main" val="0"/>
              </a:ext>
            </a:extLst>
          </a:blip>
          <a:srcRect l="2915" t="12037" r="70209" b="60370"/>
          <a:stretch>
            <a:fillRect/>
          </a:stretch>
        </p:blipFill>
        <p:spPr>
          <a:xfrm>
            <a:off x="8915400" y="1316766"/>
            <a:ext cx="3276600" cy="1892300"/>
          </a:xfrm>
          <a:prstGeom prst="rect">
            <a:avLst/>
          </a:prstGeom>
        </p:spPr>
      </p:pic>
      <p:pic>
        <p:nvPicPr>
          <p:cNvPr id="6" name="5"/>
          <p:cNvPicPr>
            <a:picLocks noChangeAspect="1"/>
          </p:cNvPicPr>
          <p:nvPr/>
        </p:nvPicPr>
        <p:blipFill rotWithShape="1">
          <a:blip r:embed="rId5">
            <a:extLst>
              <a:ext uri="{28A0092B-C50C-407E-A947-70E740481C1C}">
                <a14:useLocalDpi xmlns:a14="http://schemas.microsoft.com/office/drawing/2010/main" val="0"/>
              </a:ext>
            </a:extLst>
          </a:blip>
          <a:srcRect l="9168" t="2037" r="6249"/>
          <a:stretch>
            <a:fillRect/>
          </a:stretch>
        </p:blipFill>
        <p:spPr>
          <a:xfrm>
            <a:off x="1117600" y="139699"/>
            <a:ext cx="10312400" cy="6718300"/>
          </a:xfrm>
          <a:prstGeom prst="rect">
            <a:avLst/>
          </a:prstGeom>
        </p:spPr>
      </p:pic>
      <p:pic>
        <p:nvPicPr>
          <p:cNvPr id="7" name="6"/>
          <p:cNvPicPr>
            <a:picLocks noChangeAspect="1"/>
          </p:cNvPicPr>
          <p:nvPr/>
        </p:nvPicPr>
        <p:blipFill rotWithShape="1">
          <a:blip r:embed="rId6">
            <a:extLst>
              <a:ext uri="{28A0092B-C50C-407E-A947-70E740481C1C}">
                <a14:useLocalDpi xmlns:a14="http://schemas.microsoft.com/office/drawing/2010/main" val="0"/>
              </a:ext>
            </a:extLst>
          </a:blip>
          <a:srcRect l="84791" t="53519" r="1" b="6482"/>
          <a:stretch>
            <a:fillRect/>
          </a:stretch>
        </p:blipFill>
        <p:spPr>
          <a:xfrm>
            <a:off x="10337800" y="3670300"/>
            <a:ext cx="1854200" cy="2743201"/>
          </a:xfrm>
          <a:prstGeom prst="rect">
            <a:avLst/>
          </a:prstGeom>
        </p:spPr>
      </p:pic>
      <p:pic>
        <p:nvPicPr>
          <p:cNvPr id="8" name="7"/>
          <p:cNvPicPr>
            <a:picLocks noChangeAspect="1"/>
          </p:cNvPicPr>
          <p:nvPr/>
        </p:nvPicPr>
        <p:blipFill rotWithShape="1">
          <a:blip r:embed="rId7">
            <a:extLst>
              <a:ext uri="{28A0092B-C50C-407E-A947-70E740481C1C}">
                <a14:useLocalDpi xmlns:a14="http://schemas.microsoft.com/office/drawing/2010/main" val="0"/>
              </a:ext>
            </a:extLst>
          </a:blip>
          <a:srcRect t="71667" r="82708" b="15370"/>
          <a:stretch>
            <a:fillRect/>
          </a:stretch>
        </p:blipFill>
        <p:spPr>
          <a:xfrm>
            <a:off x="0" y="4914900"/>
            <a:ext cx="2108200" cy="889000"/>
          </a:xfrm>
          <a:prstGeom prst="rect">
            <a:avLst/>
          </a:prstGeom>
        </p:spPr>
      </p:pic>
      <p:pic>
        <p:nvPicPr>
          <p:cNvPr id="9" name="8"/>
          <p:cNvPicPr>
            <a:picLocks noChangeAspect="1"/>
          </p:cNvPicPr>
          <p:nvPr/>
        </p:nvPicPr>
        <p:blipFill rotWithShape="1">
          <a:blip r:embed="rId4">
            <a:extLst>
              <a:ext uri="{28A0092B-C50C-407E-A947-70E740481C1C}">
                <a14:useLocalDpi xmlns:a14="http://schemas.microsoft.com/office/drawing/2010/main" val="0"/>
              </a:ext>
            </a:extLst>
          </a:blip>
          <a:srcRect l="2915" t="12037" r="70209" b="60370"/>
          <a:stretch>
            <a:fillRect/>
          </a:stretch>
        </p:blipFill>
        <p:spPr>
          <a:xfrm>
            <a:off x="239349" y="51097"/>
            <a:ext cx="3276600" cy="1892300"/>
          </a:xfrm>
          <a:prstGeom prst="rect">
            <a:avLst/>
          </a:prstGeom>
        </p:spPr>
      </p:pic>
      <p:sp>
        <p:nvSpPr>
          <p:cNvPr id="13" name="TextBox 12"/>
          <p:cNvSpPr txBox="1"/>
          <p:nvPr/>
        </p:nvSpPr>
        <p:spPr>
          <a:xfrm>
            <a:off x="4305519" y="3392332"/>
            <a:ext cx="3710696" cy="1898084"/>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en-US" altLang="zh-CN" sz="5865" b="1" i="0" u="none" strike="noStrike" kern="1200" cap="none" spc="0" normalizeH="0" baseline="0" noProof="0" dirty="0" err="1">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uLnTx/>
                <a:uFillTx/>
                <a:latin typeface="Segoe UI Black" panose="020B0A02040204020203" pitchFamily="34" charset="0"/>
                <a:ea typeface="Segoe UI Black" panose="020B0A02040204020203" pitchFamily="34" charset="0"/>
                <a:cs typeface="Segoe UI Black" panose="020B0A02040204020203" pitchFamily="34" charset="0"/>
              </a:rPr>
              <a:t>Khởi</a:t>
            </a:r>
            <a:r>
              <a:rPr kumimoji="0" lang="en-US" altLang="zh-CN" sz="5865" b="1" i="0" u="none" strike="noStrike" kern="1200" cap="none" spc="0" normalizeH="0" noProof="0" dirty="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uLnTx/>
                <a:uFillTx/>
                <a:latin typeface="Segoe UI Black" panose="020B0A02040204020203" pitchFamily="34" charset="0"/>
                <a:ea typeface="Segoe UI Black" panose="020B0A02040204020203" pitchFamily="34" charset="0"/>
                <a:cs typeface="Segoe UI Black" panose="020B0A02040204020203" pitchFamily="34" charset="0"/>
              </a:rPr>
              <a:t> </a:t>
            </a:r>
            <a:r>
              <a:rPr kumimoji="0" lang="en-US" altLang="zh-CN" sz="5865" b="1" i="0" u="none" strike="noStrike" kern="1200" cap="none" spc="0" normalizeH="0" noProof="0" dirty="0" err="1">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uLnTx/>
                <a:uFillTx/>
                <a:latin typeface="Segoe UI Black" panose="020B0A02040204020203" pitchFamily="34" charset="0"/>
                <a:ea typeface="Segoe UI Black" panose="020B0A02040204020203" pitchFamily="34" charset="0"/>
                <a:cs typeface="Segoe UI Black" panose="020B0A02040204020203" pitchFamily="34" charset="0"/>
              </a:rPr>
              <a:t>động</a:t>
            </a:r>
            <a:endParaRPr kumimoji="0" lang="zh-CN" altLang="en-US" sz="5865" b="1" i="0" u="none" strike="noStrike" kern="1200" cap="none" spc="0" normalizeH="0" baseline="0" noProof="0" dirty="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uLnTx/>
              <a:uFillTx/>
              <a:latin typeface="Segoe UI Black" panose="020B0A02040204020203" pitchFamily="34" charset="0"/>
              <a:ea typeface="华文琥珀" pitchFamily="2" charset="-122"/>
              <a:cs typeface="Segoe UI Black" panose="020B0A02040204020203" pitchFamily="34" charset="0"/>
            </a:endParaRPr>
          </a:p>
        </p:txBody>
      </p:sp>
      <p:pic>
        <p:nvPicPr>
          <p:cNvPr id="17" name="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55934">
            <a:off x="3766027" y="2807005"/>
            <a:ext cx="1078989" cy="1048808"/>
          </a:xfrm>
          <a:prstGeom prst="rect">
            <a:avLst/>
          </a:prstGeom>
        </p:spPr>
      </p:pic>
      <p:pic>
        <p:nvPicPr>
          <p:cNvPr id="18" name="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23059" y="3392332"/>
            <a:ext cx="1148180" cy="955285"/>
          </a:xfrm>
          <a:prstGeom prst="rect">
            <a:avLst/>
          </a:prstGeom>
        </p:spPr>
      </p:pic>
      <p:pic>
        <p:nvPicPr>
          <p:cNvPr id="19" name="18"/>
          <p:cNvPicPr>
            <a:picLocks noChangeAspect="1"/>
          </p:cNvPicPr>
          <p:nvPr/>
        </p:nvPicPr>
        <p:blipFill rotWithShape="1">
          <a:blip r:embed="rId10">
            <a:extLst>
              <a:ext uri="{28A0092B-C50C-407E-A947-70E740481C1C}">
                <a14:useLocalDpi xmlns:a14="http://schemas.microsoft.com/office/drawing/2010/main" val="0"/>
              </a:ext>
            </a:extLst>
          </a:blip>
          <a:srcRect t="80593"/>
          <a:stretch>
            <a:fillRect/>
          </a:stretch>
        </p:blipFill>
        <p:spPr>
          <a:xfrm>
            <a:off x="0" y="5527040"/>
            <a:ext cx="12192000" cy="1330960"/>
          </a:xfrm>
          <a:prstGeom prst="rect">
            <a:avLst/>
          </a:prstGeom>
        </p:spPr>
      </p:pic>
      <p:pic>
        <p:nvPicPr>
          <p:cNvPr id="20" name="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40971" y="3332989"/>
            <a:ext cx="3121024" cy="3176899"/>
          </a:xfrm>
          <a:prstGeom prst="rect">
            <a:avLst/>
          </a:prstGeom>
        </p:spPr>
      </p:pic>
      <p:grpSp>
        <p:nvGrpSpPr>
          <p:cNvPr id="3" name="2 2"/>
          <p:cNvGrpSpPr/>
          <p:nvPr/>
        </p:nvGrpSpPr>
        <p:grpSpPr>
          <a:xfrm>
            <a:off x="-5617301" y="2934478"/>
            <a:ext cx="5448300" cy="3479023"/>
            <a:chOff x="-4212976" y="2200858"/>
            <a:chExt cx="4086225" cy="2609267"/>
          </a:xfrm>
        </p:grpSpPr>
        <p:pic>
          <p:nvPicPr>
            <p:cNvPr id="16" name="图片 15"/>
            <p:cNvPicPr>
              <a:picLocks noChangeAspect="1"/>
            </p:cNvPicPr>
            <p:nvPr/>
          </p:nvPicPr>
          <p:blipFill rotWithShape="1">
            <a:blip r:embed="rId12">
              <a:extLst>
                <a:ext uri="{28A0092B-C50C-407E-A947-70E740481C1C}">
                  <a14:useLocalDpi xmlns:a14="http://schemas.microsoft.com/office/drawing/2010/main" val="0"/>
                </a:ext>
              </a:extLst>
            </a:blip>
            <a:srcRect l="47710" t="40370" r="7603" b="8900"/>
            <a:stretch>
              <a:fillRect/>
            </a:stretch>
          </p:blipFill>
          <p:spPr>
            <a:xfrm>
              <a:off x="-4212976" y="2200858"/>
              <a:ext cx="4086225" cy="2609267"/>
            </a:xfrm>
            <a:prstGeom prst="rect">
              <a:avLst/>
            </a:prstGeom>
          </p:spPr>
        </p:pic>
        <p:sp>
          <p:nvSpPr>
            <p:cNvPr id="2" name="TextBox 1"/>
            <p:cNvSpPr txBox="1"/>
            <p:nvPr/>
          </p:nvSpPr>
          <p:spPr>
            <a:xfrm>
              <a:off x="-2930594" y="3686175"/>
              <a:ext cx="1254093" cy="315423"/>
            </a:xfrm>
            <a:prstGeom prst="rect">
              <a:avLst/>
            </a:prstGeom>
            <a:noFill/>
          </p:spPr>
          <p:txBody>
            <a:bodyPr wrap="none" rtlCol="0">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2135" b="1" i="0" u="none" strike="noStrike" kern="1200" cap="none" spc="0" normalizeH="0" baseline="0" noProof="0" dirty="0" err="1">
                  <a:ln>
                    <a:noFill/>
                  </a:ln>
                  <a:solidFill>
                    <a:srgbClr val="FF0000"/>
                  </a:solidFill>
                  <a:effectLst/>
                  <a:uLnTx/>
                  <a:uFillTx/>
                  <a:latin typeface="Times New Roman" panose="02020603050405020304" pitchFamily="18" charset="0"/>
                  <a:ea typeface="方正粗圆_GBK" panose="03000509000000000000" pitchFamily="65" charset="-122"/>
                  <a:cs typeface="Times New Roman" panose="02020603050405020304" pitchFamily="18" charset="0"/>
                </a:rPr>
                <a:t>Hương</a:t>
              </a:r>
              <a:r>
                <a:rPr kumimoji="0" lang="en-US" altLang="zh-CN" sz="2135" b="1" i="0" u="none" strike="noStrike" kern="1200" cap="none" spc="0" normalizeH="0" baseline="0" noProof="0" dirty="0">
                  <a:ln>
                    <a:noFill/>
                  </a:ln>
                  <a:solidFill>
                    <a:srgbClr val="FF0000"/>
                  </a:solidFill>
                  <a:effectLst/>
                  <a:uLnTx/>
                  <a:uFillTx/>
                  <a:latin typeface="Times New Roman" panose="02020603050405020304" pitchFamily="18" charset="0"/>
                  <a:ea typeface="方正粗圆_GBK" panose="03000509000000000000" pitchFamily="65" charset="-122"/>
                  <a:cs typeface="Times New Roman" panose="02020603050405020304" pitchFamily="18" charset="0"/>
                </a:rPr>
                <a:t> </a:t>
              </a:r>
              <a:r>
                <a:rPr kumimoji="0" lang="en-US" altLang="zh-CN" sz="2135" b="1" i="0" u="none" strike="noStrike" kern="1200" cap="none" spc="0" normalizeH="0" baseline="0" noProof="0" dirty="0" err="1">
                  <a:ln>
                    <a:noFill/>
                  </a:ln>
                  <a:solidFill>
                    <a:srgbClr val="FF0000"/>
                  </a:solidFill>
                  <a:effectLst/>
                  <a:uLnTx/>
                  <a:uFillTx/>
                  <a:latin typeface="Times New Roman" panose="02020603050405020304" pitchFamily="18" charset="0"/>
                  <a:ea typeface="方正粗圆_GBK" panose="03000509000000000000" pitchFamily="65" charset="-122"/>
                  <a:cs typeface="Times New Roman" panose="02020603050405020304" pitchFamily="18" charset="0"/>
                </a:rPr>
                <a:t>Thảo</a:t>
              </a:r>
              <a:endParaRPr kumimoji="0" lang="zh-CN" altLang="en-US" sz="2135" b="1" i="0" u="none" strike="noStrike" kern="1200" cap="none" spc="0" normalizeH="0" baseline="0" noProof="0" dirty="0">
                <a:ln>
                  <a:noFill/>
                </a:ln>
                <a:solidFill>
                  <a:srgbClr val="FF0000"/>
                </a:solidFill>
                <a:effectLst/>
                <a:uLnTx/>
                <a:uFillTx/>
                <a:latin typeface="Times New Roman" panose="02020603050405020304" pitchFamily="18" charset="0"/>
                <a:ea typeface="方正粗圆_GBK" panose="03000509000000000000" pitchFamily="65" charset="-122"/>
                <a:cs typeface="Times New Roman" panose="02020603050405020304" pitchFamily="18" charset="0"/>
              </a:endParaRP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900" decel="100000" fill="hold"/>
                                        <p:tgtEl>
                                          <p:spTgt spid="7"/>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900" decel="100000" fill="hold"/>
                                        <p:tgtEl>
                                          <p:spTgt spid="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1250" fill="hold"/>
                                        <p:tgtEl>
                                          <p:spTgt spid="10"/>
                                        </p:tgtEl>
                                        <p:attrNameLst>
                                          <p:attrName>ppt_x</p:attrName>
                                        </p:attrNameLst>
                                      </p:cBhvr>
                                      <p:tavLst>
                                        <p:tav tm="0">
                                          <p:val>
                                            <p:strVal val="#ppt_x"/>
                                          </p:val>
                                        </p:tav>
                                        <p:tav tm="100000">
                                          <p:val>
                                            <p:strVal val="#ppt_x"/>
                                          </p:val>
                                        </p:tav>
                                      </p:tavLst>
                                    </p:anim>
                                    <p:anim calcmode="lin" valueType="num">
                                      <p:cBhvr additive="base">
                                        <p:cTn id="32" dur="1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4000" fill="hold"/>
                                        <p:tgtEl>
                                          <p:spTgt spid="3"/>
                                        </p:tgtEl>
                                        <p:attrNameLst>
                                          <p:attrName>ppt_x</p:attrName>
                                        </p:attrNameLst>
                                      </p:cBhvr>
                                      <p:tavLst>
                                        <p:tav tm="0">
                                          <p:val>
                                            <p:strVal val="1+#ppt_w/2"/>
                                          </p:val>
                                        </p:tav>
                                        <p:tav tm="100000">
                                          <p:val>
                                            <p:strVal val="#ppt_x"/>
                                          </p:val>
                                        </p:tav>
                                      </p:tavLst>
                                    </p:anim>
                                    <p:anim calcmode="lin" valueType="num">
                                      <p:cBhvr additive="base">
                                        <p:cTn id="42" dur="4000" fill="hold"/>
                                        <p:tgtEl>
                                          <p:spTgt spid="3"/>
                                        </p:tgtEl>
                                        <p:attrNameLst>
                                          <p:attrName>ppt_y</p:attrName>
                                        </p:attrNameLst>
                                      </p:cBhvr>
                                      <p:tavLst>
                                        <p:tav tm="0">
                                          <p:val>
                                            <p:strVal val="#ppt_y"/>
                                          </p:val>
                                        </p:tav>
                                        <p:tav tm="100000">
                                          <p:val>
                                            <p:strVal val="#ppt_y"/>
                                          </p:val>
                                        </p:tav>
                                      </p:tavLst>
                                    </p:anim>
                                  </p:childTnLst>
                                </p:cTn>
                              </p:par>
                              <p:par>
                                <p:cTn id="43" presetID="22" presetClass="entr" presetSubtype="2" fill="hold" grpId="0" nodeType="withEffect">
                                  <p:stCondLst>
                                    <p:cond delay="125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20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p:cTn id="50" dur="500" fill="hold"/>
                                        <p:tgtEl>
                                          <p:spTgt spid="18"/>
                                        </p:tgtEl>
                                        <p:attrNameLst>
                                          <p:attrName>ppt_w</p:attrName>
                                        </p:attrNameLst>
                                      </p:cBhvr>
                                      <p:tavLst>
                                        <p:tav tm="0">
                                          <p:val>
                                            <p:fltVal val="0"/>
                                          </p:val>
                                        </p:tav>
                                        <p:tav tm="100000">
                                          <p:val>
                                            <p:strVal val="#ppt_w"/>
                                          </p:val>
                                        </p:tav>
                                      </p:tavLst>
                                    </p:anim>
                                    <p:anim calcmode="lin" valueType="num">
                                      <p:cBhvr>
                                        <p:cTn id="51" dur="500" fill="hold"/>
                                        <p:tgtEl>
                                          <p:spTgt spid="18"/>
                                        </p:tgtEl>
                                        <p:attrNameLst>
                                          <p:attrName>ppt_h</p:attrName>
                                        </p:attrNameLst>
                                      </p:cBhvr>
                                      <p:tavLst>
                                        <p:tav tm="0">
                                          <p:val>
                                            <p:fltVal val="0"/>
                                          </p:val>
                                        </p:tav>
                                        <p:tav tm="100000">
                                          <p:val>
                                            <p:strVal val="#ppt_h"/>
                                          </p:val>
                                        </p:tav>
                                      </p:tavLst>
                                    </p:anim>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32" presetClass="emph" presetSubtype="0" fill="hold" nodeType="clickEffect">
                                  <p:stCondLst>
                                    <p:cond delay="750"/>
                                  </p:stCondLst>
                                  <p:childTnLst>
                                    <p:animRot by="120000">
                                      <p:cBhvr>
                                        <p:cTn id="56" dur="100" fill="hold">
                                          <p:stCondLst>
                                            <p:cond delay="0"/>
                                          </p:stCondLst>
                                        </p:cTn>
                                        <p:tgtEl>
                                          <p:spTgt spid="18"/>
                                        </p:tgtEl>
                                        <p:attrNameLst>
                                          <p:attrName>r</p:attrName>
                                        </p:attrNameLst>
                                      </p:cBhvr>
                                    </p:animRot>
                                    <p:animRot by="-240000">
                                      <p:cBhvr>
                                        <p:cTn id="57" dur="200" fill="hold">
                                          <p:stCondLst>
                                            <p:cond delay="200"/>
                                          </p:stCondLst>
                                        </p:cTn>
                                        <p:tgtEl>
                                          <p:spTgt spid="18"/>
                                        </p:tgtEl>
                                        <p:attrNameLst>
                                          <p:attrName>r</p:attrName>
                                        </p:attrNameLst>
                                      </p:cBhvr>
                                    </p:animRot>
                                    <p:animRot by="240000">
                                      <p:cBhvr>
                                        <p:cTn id="58" dur="200" fill="hold">
                                          <p:stCondLst>
                                            <p:cond delay="400"/>
                                          </p:stCondLst>
                                        </p:cTn>
                                        <p:tgtEl>
                                          <p:spTgt spid="18"/>
                                        </p:tgtEl>
                                        <p:attrNameLst>
                                          <p:attrName>r</p:attrName>
                                        </p:attrNameLst>
                                      </p:cBhvr>
                                    </p:animRot>
                                    <p:animRot by="-240000">
                                      <p:cBhvr>
                                        <p:cTn id="59" dur="200" fill="hold">
                                          <p:stCondLst>
                                            <p:cond delay="600"/>
                                          </p:stCondLst>
                                        </p:cTn>
                                        <p:tgtEl>
                                          <p:spTgt spid="18"/>
                                        </p:tgtEl>
                                        <p:attrNameLst>
                                          <p:attrName>r</p:attrName>
                                        </p:attrNameLst>
                                      </p:cBhvr>
                                    </p:animRot>
                                    <p:animRot by="120000">
                                      <p:cBhvr>
                                        <p:cTn id="60" dur="200" fill="hold">
                                          <p:stCondLst>
                                            <p:cond delay="800"/>
                                          </p:stCondLst>
                                        </p:cTn>
                                        <p:tgtEl>
                                          <p:spTgt spid="18"/>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500" fill="hold"/>
                                        <p:tgtEl>
                                          <p:spTgt spid="17"/>
                                        </p:tgtEl>
                                        <p:attrNameLst>
                                          <p:attrName>ppt_w</p:attrName>
                                        </p:attrNameLst>
                                      </p:cBhvr>
                                      <p:tavLst>
                                        <p:tav tm="0">
                                          <p:val>
                                            <p:fltVal val="0"/>
                                          </p:val>
                                        </p:tav>
                                        <p:tav tm="100000">
                                          <p:val>
                                            <p:strVal val="#ppt_w"/>
                                          </p:val>
                                        </p:tav>
                                      </p:tavLst>
                                    </p:anim>
                                    <p:anim calcmode="lin" valueType="num">
                                      <p:cBhvr>
                                        <p:cTn id="66" dur="500" fill="hold"/>
                                        <p:tgtEl>
                                          <p:spTgt spid="17"/>
                                        </p:tgtEl>
                                        <p:attrNameLst>
                                          <p:attrName>ppt_h</p:attrName>
                                        </p:attrNameLst>
                                      </p:cBhvr>
                                      <p:tavLst>
                                        <p:tav tm="0">
                                          <p:val>
                                            <p:fltVal val="0"/>
                                          </p:val>
                                        </p:tav>
                                        <p:tav tm="100000">
                                          <p:val>
                                            <p:strVal val="#ppt_h"/>
                                          </p:val>
                                        </p:tav>
                                      </p:tavLst>
                                    </p:anim>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32" presetClass="emph" presetSubtype="0" fill="hold" nodeType="clickEffect">
                                  <p:stCondLst>
                                    <p:cond delay="750"/>
                                  </p:stCondLst>
                                  <p:childTnLst>
                                    <p:animRot by="120000">
                                      <p:cBhvr>
                                        <p:cTn id="71" dur="100" fill="hold">
                                          <p:stCondLst>
                                            <p:cond delay="0"/>
                                          </p:stCondLst>
                                        </p:cTn>
                                        <p:tgtEl>
                                          <p:spTgt spid="17"/>
                                        </p:tgtEl>
                                        <p:attrNameLst>
                                          <p:attrName>r</p:attrName>
                                        </p:attrNameLst>
                                      </p:cBhvr>
                                    </p:animRot>
                                    <p:animRot by="-240000">
                                      <p:cBhvr>
                                        <p:cTn id="72" dur="200" fill="hold">
                                          <p:stCondLst>
                                            <p:cond delay="200"/>
                                          </p:stCondLst>
                                        </p:cTn>
                                        <p:tgtEl>
                                          <p:spTgt spid="17"/>
                                        </p:tgtEl>
                                        <p:attrNameLst>
                                          <p:attrName>r</p:attrName>
                                        </p:attrNameLst>
                                      </p:cBhvr>
                                    </p:animRot>
                                    <p:animRot by="240000">
                                      <p:cBhvr>
                                        <p:cTn id="73" dur="200" fill="hold">
                                          <p:stCondLst>
                                            <p:cond delay="400"/>
                                          </p:stCondLst>
                                        </p:cTn>
                                        <p:tgtEl>
                                          <p:spTgt spid="17"/>
                                        </p:tgtEl>
                                        <p:attrNameLst>
                                          <p:attrName>r</p:attrName>
                                        </p:attrNameLst>
                                      </p:cBhvr>
                                    </p:animRot>
                                    <p:animRot by="-240000">
                                      <p:cBhvr>
                                        <p:cTn id="74" dur="200" fill="hold">
                                          <p:stCondLst>
                                            <p:cond delay="600"/>
                                          </p:stCondLst>
                                        </p:cTn>
                                        <p:tgtEl>
                                          <p:spTgt spid="17"/>
                                        </p:tgtEl>
                                        <p:attrNameLst>
                                          <p:attrName>r</p:attrName>
                                        </p:attrNameLst>
                                      </p:cBhvr>
                                    </p:animRot>
                                    <p:animRot by="120000">
                                      <p:cBhvr>
                                        <p:cTn id="75" dur="200" fill="hold">
                                          <p:stCondLst>
                                            <p:cond delay="800"/>
                                          </p:stCondLst>
                                        </p:cTn>
                                        <p:tgtEl>
                                          <p:spTgt spid="17"/>
                                        </p:tgtEl>
                                        <p:attrNameLst>
                                          <p:attrName>r</p:attrName>
                                        </p:attrNameLst>
                                      </p:cBhvr>
                                    </p:animRot>
                                  </p:childTnLst>
                                </p:cTn>
                              </p:par>
                            </p:childTnLst>
                          </p:cTn>
                        </p:par>
                      </p:childTnLst>
                    </p:cTn>
                  </p:par>
                  <p:par>
                    <p:cTn id="76" fill="hold">
                      <p:stCondLst>
                        <p:cond delay="indefinite"/>
                      </p:stCondLst>
                      <p:childTnLst>
                        <p:par>
                          <p:cTn id="77" fill="hold">
                            <p:stCondLst>
                              <p:cond delay="0"/>
                            </p:stCondLst>
                            <p:childTnLst>
                              <p:par>
                                <p:cTn id="78" presetID="2" presetClass="entr" presetSubtype="2" fill="hold" nodeType="clickEffect">
                                  <p:stCondLst>
                                    <p:cond delay="0"/>
                                  </p:stCondLst>
                                  <p:childTnLst>
                                    <p:set>
                                      <p:cBhvr>
                                        <p:cTn id="79" dur="1" fill="hold">
                                          <p:stCondLst>
                                            <p:cond delay="0"/>
                                          </p:stCondLst>
                                        </p:cTn>
                                        <p:tgtEl>
                                          <p:spTgt spid="20"/>
                                        </p:tgtEl>
                                        <p:attrNameLst>
                                          <p:attrName>style.visibility</p:attrName>
                                        </p:attrNameLst>
                                      </p:cBhvr>
                                      <p:to>
                                        <p:strVal val="visible"/>
                                      </p:to>
                                    </p:set>
                                    <p:anim calcmode="lin" valueType="num">
                                      <p:cBhvr additive="base">
                                        <p:cTn id="80" dur="2750" fill="hold"/>
                                        <p:tgtEl>
                                          <p:spTgt spid="20"/>
                                        </p:tgtEl>
                                        <p:attrNameLst>
                                          <p:attrName>ppt_x</p:attrName>
                                        </p:attrNameLst>
                                      </p:cBhvr>
                                      <p:tavLst>
                                        <p:tav tm="0">
                                          <p:val>
                                            <p:strVal val="1+#ppt_w/2"/>
                                          </p:val>
                                        </p:tav>
                                        <p:tav tm="100000">
                                          <p:val>
                                            <p:strVal val="#ppt_x"/>
                                          </p:val>
                                        </p:tav>
                                      </p:tavLst>
                                    </p:anim>
                                    <p:anim calcmode="lin" valueType="num">
                                      <p:cBhvr additive="base">
                                        <p:cTn id="81" dur="27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Red Cat Motion_ Thông điệp nâng cao ý thức bảo vệ môi trườ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4905" y="175889"/>
            <a:ext cx="10946167" cy="6157219"/>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5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467"/>
            <a:ext cx="12192000" cy="6767066"/>
          </a:xfrm>
          <a:prstGeom prst="rect">
            <a:avLst/>
          </a:prstGeom>
        </p:spPr>
      </p:pic>
      <p:sp>
        <p:nvSpPr>
          <p:cNvPr id="5" name="TextBox 4"/>
          <p:cNvSpPr txBox="1"/>
          <p:nvPr/>
        </p:nvSpPr>
        <p:spPr>
          <a:xfrm>
            <a:off x="977900" y="1031240"/>
            <a:ext cx="892365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Thứ</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vi-VN" alt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sáu</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ngày</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vi-VN" alt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18</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tháng</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vi-VN" alt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3</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năm</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2022</a:t>
            </a:r>
          </a:p>
        </p:txBody>
      </p:sp>
      <p:sp>
        <p:nvSpPr>
          <p:cNvPr id="6" name="TextBox 5"/>
          <p:cNvSpPr txBox="1"/>
          <p:nvPr/>
        </p:nvSpPr>
        <p:spPr>
          <a:xfrm>
            <a:off x="3009016" y="1704752"/>
            <a:ext cx="22328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Tiếng</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Việt</a:t>
            </a:r>
            <a:endPar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7" name="TextBox 6"/>
          <p:cNvSpPr txBox="1"/>
          <p:nvPr/>
        </p:nvSpPr>
        <p:spPr>
          <a:xfrm>
            <a:off x="-473710" y="2289810"/>
            <a:ext cx="12924155" cy="15684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en-US" sz="32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Luyện tập</a:t>
            </a:r>
            <a:r>
              <a:rPr kumimoji="0" lang="en-US" sz="32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lang="en-US" sz="3200" b="1" noProof="0">
                <a:ln>
                  <a:noFill/>
                </a:ln>
                <a:solidFill>
                  <a:srgbClr val="FFFF00"/>
                </a:solidFill>
                <a:effectLst/>
                <a:uLnTx/>
                <a:uFillTx/>
                <a:latin typeface="HP001 5 hàng" panose="020B0603050302020204" charset="0"/>
                <a:cs typeface="HP001 5 hàng" panose="020B0603050302020204" charset="0"/>
                <a:sym typeface="+mn-ea"/>
              </a:rPr>
              <a:t>Viết </a:t>
            </a:r>
            <a:r>
              <a:rPr lang="en-US" sz="3200" b="1" dirty="0" err="1">
                <a:solidFill>
                  <a:srgbClr val="FFFF00"/>
                </a:solidFill>
                <a:latin typeface="HP001 5 hàng" panose="020B0603050302020204" charset="0"/>
                <a:cs typeface="HP001 5 hàng" panose="020B0603050302020204" charset="0"/>
                <a:sym typeface="+mn-ea"/>
              </a:rPr>
              <a:t>đoạn</a:t>
            </a:r>
            <a:r>
              <a:rPr lang="en-US" sz="3200" b="1" dirty="0">
                <a:solidFill>
                  <a:srgbClr val="FFFF00"/>
                </a:solidFill>
                <a:latin typeface="HP001 5 hàng" panose="020B0603050302020204" charset="0"/>
                <a:cs typeface="HP001 5 hàng" panose="020B0603050302020204" charset="0"/>
                <a:sym typeface="+mn-ea"/>
              </a:rPr>
              <a:t> </a:t>
            </a:r>
            <a:r>
              <a:rPr lang="en-US" sz="3200" b="1" dirty="0" err="1">
                <a:solidFill>
                  <a:srgbClr val="FFFF00"/>
                </a:solidFill>
                <a:latin typeface="HP001 5 hàng" panose="020B0603050302020204" charset="0"/>
                <a:cs typeface="HP001 5 hàng" panose="020B0603050302020204" charset="0"/>
                <a:sym typeface="+mn-ea"/>
              </a:rPr>
              <a:t>văn</a:t>
            </a:r>
            <a:r>
              <a:rPr lang="en-US" sz="3200" b="1" dirty="0">
                <a:solidFill>
                  <a:srgbClr val="FFFF00"/>
                </a:solidFill>
                <a:latin typeface="HP001 5 hàng" panose="020B0603050302020204" charset="0"/>
                <a:cs typeface="HP001 5 hàng" panose="020B0603050302020204" charset="0"/>
                <a:sym typeface="+mn-ea"/>
              </a:rPr>
              <a:t> </a:t>
            </a:r>
            <a:r>
              <a:rPr lang="en-US" sz="3200" b="1" dirty="0" err="1">
                <a:solidFill>
                  <a:srgbClr val="FFFF00"/>
                </a:solidFill>
                <a:latin typeface="HP001 5 hàng" panose="020B0603050302020204" charset="0"/>
                <a:cs typeface="HP001 5 hàng" panose="020B0603050302020204" charset="0"/>
                <a:sym typeface="+mn-ea"/>
              </a:rPr>
              <a:t>kể</a:t>
            </a:r>
            <a:r>
              <a:rPr lang="en-US" sz="3200" b="1" dirty="0">
                <a:solidFill>
                  <a:srgbClr val="FFFF00"/>
                </a:solidFill>
                <a:latin typeface="HP001 5 hàng" panose="020B0603050302020204" charset="0"/>
                <a:cs typeface="HP001 5 hàng" panose="020B0603050302020204" charset="0"/>
                <a:sym typeface="+mn-ea"/>
              </a:rPr>
              <a:t> </a:t>
            </a:r>
            <a:r>
              <a:rPr lang="en-US" sz="3200" b="1" dirty="0" err="1">
                <a:solidFill>
                  <a:srgbClr val="FFFF00"/>
                </a:solidFill>
                <a:latin typeface="HP001 5 hàng" panose="020B0603050302020204" charset="0"/>
                <a:cs typeface="HP001 5 hàng" panose="020B0603050302020204" charset="0"/>
                <a:sym typeface="+mn-ea"/>
              </a:rPr>
              <a:t>về</a:t>
            </a:r>
            <a:r>
              <a:rPr lang="en-US" sz="3200" b="1" dirty="0">
                <a:solidFill>
                  <a:srgbClr val="FFFF00"/>
                </a:solidFill>
                <a:latin typeface="HP001 5 hàng" panose="020B0603050302020204" charset="0"/>
                <a:cs typeface="HP001 5 hàng" panose="020B0603050302020204" charset="0"/>
                <a:sym typeface="+mn-ea"/>
              </a:rPr>
              <a:t> </a:t>
            </a:r>
            <a:r>
              <a:rPr lang="en-US" sz="3200" b="1" dirty="0" err="1">
                <a:solidFill>
                  <a:srgbClr val="FFFF00"/>
                </a:solidFill>
                <a:latin typeface="HP001 5 hàng" panose="020B0603050302020204" charset="0"/>
                <a:cs typeface="HP001 5 hàng" panose="020B0603050302020204" charset="0"/>
                <a:sym typeface="+mn-ea"/>
              </a:rPr>
              <a:t>việc</a:t>
            </a:r>
            <a:r>
              <a:rPr lang="en-US" sz="3200" b="1" dirty="0">
                <a:solidFill>
                  <a:srgbClr val="FFFF00"/>
                </a:solidFill>
                <a:latin typeface="HP001 5 hàng" panose="020B0603050302020204" charset="0"/>
                <a:cs typeface="HP001 5 hàng" panose="020B0603050302020204" charset="0"/>
                <a:sym typeface="+mn-ea"/>
              </a:rPr>
              <a:t> </a:t>
            </a:r>
            <a:r>
              <a:rPr lang="en-US" sz="3200" b="1" dirty="0" err="1">
                <a:solidFill>
                  <a:srgbClr val="FFFF00"/>
                </a:solidFill>
                <a:latin typeface="HP001 5 hàng" panose="020B0603050302020204" charset="0"/>
                <a:cs typeface="HP001 5 hàng" panose="020B0603050302020204" charset="0"/>
                <a:sym typeface="+mn-ea"/>
              </a:rPr>
              <a:t>làm</a:t>
            </a:r>
            <a:r>
              <a:rPr lang="en-US" sz="3200" b="1" dirty="0">
                <a:solidFill>
                  <a:srgbClr val="FFFF00"/>
                </a:solidFill>
                <a:latin typeface="HP001 5 hàng" panose="020B0603050302020204" charset="0"/>
                <a:cs typeface="HP001 5 hàng" panose="020B0603050302020204" charset="0"/>
                <a:sym typeface="+mn-ea"/>
              </a:rPr>
              <a:t> </a:t>
            </a:r>
            <a:r>
              <a:rPr lang="en-US" sz="3200" b="1" dirty="0" err="1">
                <a:solidFill>
                  <a:srgbClr val="FFFF00"/>
                </a:solidFill>
                <a:latin typeface="HP001 5 hàng" panose="020B0603050302020204" charset="0"/>
                <a:cs typeface="HP001 5 hàng" panose="020B0603050302020204" charset="0"/>
                <a:sym typeface="+mn-ea"/>
              </a:rPr>
              <a:t>để</a:t>
            </a:r>
            <a:r>
              <a:rPr lang="vi-VN" altLang="en-US" sz="3200" b="1" dirty="0" err="1">
                <a:solidFill>
                  <a:srgbClr val="FFFF00"/>
                </a:solidFill>
                <a:latin typeface="HP001 5 hàng" panose="020B0603050302020204" charset="0"/>
                <a:cs typeface="HP001 5 hàng" panose="020B0603050302020204" charset="0"/>
                <a:sym typeface="+mn-ea"/>
              </a:rPr>
              <a:t> </a:t>
            </a:r>
            <a:r>
              <a:rPr lang="en-US" sz="3200" b="1" dirty="0" err="1">
                <a:solidFill>
                  <a:srgbClr val="FFFF00"/>
                </a:solidFill>
                <a:latin typeface="HP001 5 hàng" panose="020B0603050302020204" charset="0"/>
                <a:cs typeface="HP001 5 hàng" panose="020B0603050302020204" charset="0"/>
                <a:sym typeface="+mn-ea"/>
              </a:rPr>
              <a:t>bảo</a:t>
            </a:r>
            <a:r>
              <a:rPr lang="en-US" sz="3200" b="1" dirty="0">
                <a:solidFill>
                  <a:srgbClr val="FFFF00"/>
                </a:solidFill>
                <a:latin typeface="HP001 5 hàng" panose="020B0603050302020204" charset="0"/>
                <a:cs typeface="HP001 5 hàng" panose="020B0603050302020204" charset="0"/>
                <a:sym typeface="+mn-ea"/>
              </a:rPr>
              <a:t> </a:t>
            </a:r>
            <a:r>
              <a:rPr lang="en-US" sz="3200" b="1" dirty="0" err="1">
                <a:solidFill>
                  <a:srgbClr val="FFFF00"/>
                </a:solidFill>
                <a:latin typeface="HP001 5 hàng" panose="020B0603050302020204" charset="0"/>
                <a:cs typeface="HP001 5 hàng" panose="020B0603050302020204" charset="0"/>
                <a:sym typeface="+mn-ea"/>
              </a:rPr>
              <a:t>vệ</a:t>
            </a:r>
            <a:r>
              <a:rPr lang="en-US" sz="3200" b="1" dirty="0">
                <a:solidFill>
                  <a:srgbClr val="FFFF00"/>
                </a:solidFill>
                <a:latin typeface="HP001 5 hàng" panose="020B0603050302020204" charset="0"/>
                <a:cs typeface="HP001 5 hàng" panose="020B0603050302020204" charset="0"/>
                <a:sym typeface="+mn-ea"/>
              </a:rPr>
              <a:t> </a:t>
            </a:r>
            <a:r>
              <a:rPr lang="en-US" sz="3200" b="1" dirty="0" err="1">
                <a:solidFill>
                  <a:srgbClr val="FFFF00"/>
                </a:solidFill>
                <a:latin typeface="HP001 5 hàng" panose="020B0603050302020204" charset="0"/>
                <a:cs typeface="HP001 5 hàng" panose="020B0603050302020204" charset="0"/>
                <a:sym typeface="+mn-ea"/>
              </a:rPr>
              <a:t>môi</a:t>
            </a:r>
            <a:r>
              <a:rPr lang="en-US" sz="3200" b="1" dirty="0">
                <a:solidFill>
                  <a:srgbClr val="FFFF00"/>
                </a:solidFill>
                <a:latin typeface="HP001 5 hàng" panose="020B0603050302020204" charset="0"/>
                <a:cs typeface="HP001 5 hàng" panose="020B0603050302020204" charset="0"/>
                <a:sym typeface="+mn-ea"/>
              </a:rPr>
              <a:t> </a:t>
            </a:r>
            <a:endParaRPr kumimoji="0" lang="vi-VN" altLang="en-US" sz="3200" b="1" i="0" u="none" strike="noStrike" kern="1200" cap="none" spc="0" normalizeH="0" baseline="0" noProof="0" dirty="0" err="1">
              <a:ln>
                <a:noFill/>
              </a:ln>
              <a:solidFill>
                <a:srgbClr val="FFFF00"/>
              </a:solidFill>
              <a:effectLst/>
              <a:uLnTx/>
              <a:uFillTx/>
              <a:latin typeface="HP001 5 hàng" panose="020B0603050302020204" charset="0"/>
              <a:ea typeface="+mn-ea"/>
              <a:cs typeface="HP001 5 hàng" panose="020B0603050302020204" charset="0"/>
              <a:sym typeface="+mn-ea"/>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sz="3200" b="1" dirty="0">
                <a:solidFill>
                  <a:srgbClr val="FFFF00"/>
                </a:solidFill>
                <a:latin typeface="HP001 5 hàng" panose="020B0603050302020204" charset="0"/>
                <a:cs typeface="HP001 5 hàng" panose="020B0603050302020204" charset="0"/>
                <a:sym typeface="+mn-ea"/>
              </a:rPr>
              <a:t> </a:t>
            </a:r>
          </a:p>
          <a:p>
            <a:pPr marL="0" marR="0" lvl="0" indent="0" algn="ctr" defTabSz="914400" rtl="0" eaLnBrk="1" fontAlgn="auto" latinLnBrk="0" hangingPunct="1">
              <a:lnSpc>
                <a:spcPct val="100000"/>
              </a:lnSpc>
              <a:spcBef>
                <a:spcPts val="0"/>
              </a:spcBef>
              <a:spcAft>
                <a:spcPts val="0"/>
              </a:spcAft>
              <a:buClrTx/>
              <a:buSzTx/>
              <a:buFontTx/>
              <a:buNone/>
              <a:defRPr/>
            </a:pPr>
            <a:endParaRPr kumimoji="0" lang="vi-VN" altLang="en-US" sz="3200" b="1" i="0" u="none" strike="noStrike" kern="1200" cap="none" spc="0" normalizeH="0" baseline="0" noProof="0" dirty="0" err="1">
              <a:ln>
                <a:noFill/>
              </a:ln>
              <a:solidFill>
                <a:srgbClr val="FFFF00"/>
              </a:solidFill>
              <a:effectLst/>
              <a:uLnTx/>
              <a:uFillTx/>
              <a:latin typeface="HP001 5 hàng" panose="020B0603050302020204" charset="0"/>
              <a:ea typeface="+mn-ea"/>
              <a:cs typeface="HP001 5 hàng" panose="020B0603050302020204" charset="0"/>
              <a:sym typeface="+mn-ea"/>
            </a:endParaRPr>
          </a:p>
        </p:txBody>
      </p:sp>
      <p:sp>
        <p:nvSpPr>
          <p:cNvPr id="2" name="TextBox 6"/>
          <p:cNvSpPr txBox="1"/>
          <p:nvPr/>
        </p:nvSpPr>
        <p:spPr>
          <a:xfrm>
            <a:off x="-3391237" y="2964886"/>
            <a:ext cx="8923184"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1" dirty="0" err="1">
                <a:solidFill>
                  <a:srgbClr val="FFFF00"/>
                </a:solidFill>
                <a:latin typeface="HP001 5 hàng" panose="020B0603050302020204" charset="0"/>
                <a:cs typeface="HP001 5 hàng" panose="020B0603050302020204" charset="0"/>
                <a:sym typeface="+mn-ea"/>
              </a:rPr>
              <a:t>trường</a:t>
            </a:r>
            <a:r>
              <a:rPr lang="vi-VN" altLang="en-US" sz="3200" b="1" dirty="0" err="1">
                <a:solidFill>
                  <a:srgbClr val="FFFF00"/>
                </a:solidFill>
                <a:latin typeface="HP001 5 hàng" panose="020B0603050302020204" charset="0"/>
                <a:cs typeface="HP001 5 hàng" panose="020B0603050302020204" charset="0"/>
                <a:sym typeface="+mn-ea"/>
              </a:rPr>
              <a:t>.</a:t>
            </a:r>
            <a:endParaRPr kumimoji="0" lang="vi-VN" sz="3200" b="1" i="0" u="none" strike="noStrike" kern="1200" cap="none" spc="0" normalizeH="0" baseline="0" noProof="0" dirty="0">
              <a:ln>
                <a:noFill/>
              </a:ln>
              <a:solidFill>
                <a:srgbClr val="FFFF00"/>
              </a:solidFill>
              <a:effectLst/>
              <a:uLnTx/>
              <a:uFillTx/>
              <a:latin typeface="HP001 5 hàng" panose="020B0603050302020204" charset="0"/>
              <a:ea typeface="+mn-ea"/>
              <a:cs typeface="HP001 5 hàng" panose="020B0603050302020204" charset="0"/>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3"/>
          <a:srcRect l="45559" t="6591" b="4038"/>
          <a:stretch>
            <a:fillRect/>
          </a:stretch>
        </p:blipFill>
        <p:spPr>
          <a:xfrm>
            <a:off x="0" y="0"/>
            <a:ext cx="4847000" cy="6858000"/>
          </a:xfrm>
          <a:prstGeom prst="rect">
            <a:avLst/>
          </a:prstGeom>
        </p:spPr>
      </p:pic>
      <p:pic>
        <p:nvPicPr>
          <p:cNvPr id="14" name="图片 13"/>
          <p:cNvPicPr>
            <a:picLocks noChangeAspect="1"/>
          </p:cNvPicPr>
          <p:nvPr/>
        </p:nvPicPr>
        <p:blipFill rotWithShape="1">
          <a:blip r:embed="rId4"/>
          <a:srcRect t="4941" r="81278" b="5687"/>
          <a:stretch>
            <a:fillRect/>
          </a:stretch>
        </p:blipFill>
        <p:spPr>
          <a:xfrm>
            <a:off x="10242499" y="0"/>
            <a:ext cx="1949501" cy="6858000"/>
          </a:xfrm>
          <a:prstGeom prst="rect">
            <a:avLst/>
          </a:prstGeom>
        </p:spPr>
      </p:pic>
      <p:pic>
        <p:nvPicPr>
          <p:cNvPr id="54" name="图片 53"/>
          <p:cNvPicPr>
            <a:picLocks noChangeAspect="1"/>
          </p:cNvPicPr>
          <p:nvPr/>
        </p:nvPicPr>
        <p:blipFill>
          <a:blip r:embed="rId5"/>
          <a:stretch>
            <a:fillRect/>
          </a:stretch>
        </p:blipFill>
        <p:spPr>
          <a:xfrm>
            <a:off x="3101116" y="1995066"/>
            <a:ext cx="1056732" cy="1007960"/>
          </a:xfrm>
          <a:prstGeom prst="rect">
            <a:avLst/>
          </a:prstGeom>
        </p:spPr>
      </p:pic>
      <p:pic>
        <p:nvPicPr>
          <p:cNvPr id="55" name="图片 54"/>
          <p:cNvPicPr>
            <a:picLocks noChangeAspect="1"/>
          </p:cNvPicPr>
          <p:nvPr/>
        </p:nvPicPr>
        <p:blipFill>
          <a:blip r:embed="rId5"/>
          <a:stretch>
            <a:fillRect/>
          </a:stretch>
        </p:blipFill>
        <p:spPr>
          <a:xfrm>
            <a:off x="3864620" y="3554969"/>
            <a:ext cx="1056732" cy="1007960"/>
          </a:xfrm>
          <a:prstGeom prst="rect">
            <a:avLst/>
          </a:prstGeom>
        </p:spPr>
      </p:pic>
      <p:sp>
        <p:nvSpPr>
          <p:cNvPr id="8" name="TextBox 7"/>
          <p:cNvSpPr txBox="1"/>
          <p:nvPr/>
        </p:nvSpPr>
        <p:spPr>
          <a:xfrm>
            <a:off x="4921352" y="2191301"/>
            <a:ext cx="6965848" cy="982345"/>
          </a:xfrm>
          <a:prstGeom prst="rect">
            <a:avLst/>
          </a:prstGeom>
          <a:noFill/>
        </p:spPr>
        <p:txBody>
          <a:bodyPr wrap="square" lIns="121855" tIns="60928" rIns="121855" bIns="60928" rtlCol="0">
            <a:spAutoFit/>
          </a:bodyPr>
          <a:lstStyle/>
          <a:p>
            <a:r>
              <a:rPr lang="vi-VN"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HS quan sát tranh và nói được việc làm của từng người trong tranh.</a:t>
            </a:r>
          </a:p>
        </p:txBody>
      </p:sp>
      <p:sp>
        <p:nvSpPr>
          <p:cNvPr id="9" name="TextBox 8"/>
          <p:cNvSpPr txBox="1"/>
          <p:nvPr/>
        </p:nvSpPr>
        <p:spPr>
          <a:xfrm>
            <a:off x="5201271" y="3751204"/>
            <a:ext cx="7189414" cy="982345"/>
          </a:xfrm>
          <a:prstGeom prst="rect">
            <a:avLst/>
          </a:prstGeom>
          <a:noFill/>
        </p:spPr>
        <p:txBody>
          <a:bodyPr wrap="square" lIns="121855" tIns="60928" rIns="121855" bIns="60928" rtlCol="0">
            <a:spAutoFit/>
          </a:bodyPr>
          <a:lstStyle/>
          <a:p>
            <a:r>
              <a:rPr lang="vi-VN"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Viết được 4 - 5 câu kể về việc làm để bảo vệ môi trường dựa vào các câu hỏi gợi ý.</a:t>
            </a:r>
          </a:p>
        </p:txBody>
      </p:sp>
      <p:sp>
        <p:nvSpPr>
          <p:cNvPr id="10" name="文本框 22"/>
          <p:cNvSpPr txBox="1"/>
          <p:nvPr/>
        </p:nvSpPr>
        <p:spPr>
          <a:xfrm>
            <a:off x="1167130" y="412115"/>
            <a:ext cx="7571740" cy="922020"/>
          </a:xfrm>
          <a:prstGeom prst="rect">
            <a:avLst/>
          </a:prstGeom>
          <a:noFill/>
        </p:spPr>
        <p:txBody>
          <a:bodyPr wrap="square" rtlCol="0">
            <a:spAutoFit/>
          </a:bodyPr>
          <a:lstStyle/>
          <a:p>
            <a:r>
              <a:rPr lang="vi-VN" altLang="zh-CN" sz="5400" b="1"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YÊU CẦU CẦN ĐẠT</a:t>
            </a:r>
          </a:p>
        </p:txBody>
      </p:sp>
    </p:spTree>
  </p:cSld>
  <p:clrMapOvr>
    <a:masterClrMapping/>
  </p:clrMapOvr>
  <mc:AlternateContent xmlns:mc="http://schemas.openxmlformats.org/markup-compatibility/2006" xmlns:p14="http://schemas.microsoft.com/office/powerpoint/2010/main">
    <mc:Choice Requires="p14">
      <p:transition spd="slow" p14:dur="1400" advTm="7600">
        <p14:ripple/>
      </p:transition>
    </mc:Choice>
    <mc:Fallback xmlns="">
      <p:transition spd="slow" advTm="76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1+#ppt_w/2"/>
                                          </p:val>
                                        </p:tav>
                                        <p:tav tm="100000">
                                          <p:val>
                                            <p:strVal val="#ppt_x"/>
                                          </p:val>
                                        </p:tav>
                                      </p:tavLst>
                                    </p:anim>
                                    <p:anim calcmode="lin" valueType="num">
                                      <p:cBhvr additive="base">
                                        <p:cTn id="12" dur="1000" fill="hold"/>
                                        <p:tgtEl>
                                          <p:spTgt spid="14"/>
                                        </p:tgtEl>
                                        <p:attrNameLst>
                                          <p:attrName>ppt_y</p:attrName>
                                        </p:attrNameLst>
                                      </p:cBhvr>
                                      <p:tavLst>
                                        <p:tav tm="0">
                                          <p:val>
                                            <p:strVal val="#ppt_y"/>
                                          </p:val>
                                        </p:tav>
                                        <p:tav tm="100000">
                                          <p:val>
                                            <p:strVal val="#ppt_y"/>
                                          </p:val>
                                        </p:tav>
                                      </p:tavLst>
                                    </p:anim>
                                  </p:childTnLst>
                                </p:cTn>
                              </p:par>
                              <p:par>
                                <p:cTn id="13" presetID="56" presetClass="entr" presetSubtype="0" fill="hold" nodeType="withEffect">
                                  <p:stCondLst>
                                    <p:cond delay="0"/>
                                  </p:stCondLst>
                                  <p:iterate type="lt">
                                    <p:tmPct val="3000"/>
                                  </p:iterate>
                                  <p:childTnLst>
                                    <p:set>
                                      <p:cBhvr>
                                        <p:cTn id="14" dur="1" fill="hold">
                                          <p:stCondLst>
                                            <p:cond delay="0"/>
                                          </p:stCondLst>
                                        </p:cTn>
                                        <p:tgtEl>
                                          <p:spTgt spid="10">
                                            <p:txEl>
                                              <p:pRg st="0" end="0"/>
                                            </p:txEl>
                                          </p:spTgt>
                                        </p:tgtEl>
                                        <p:attrNameLst>
                                          <p:attrName>style.visibility</p:attrName>
                                        </p:attrNameLst>
                                      </p:cBhvr>
                                      <p:to>
                                        <p:strVal val="visible"/>
                                      </p:to>
                                    </p:set>
                                    <p:anim by="(-#ppt_w*2)" calcmode="lin" valueType="num">
                                      <p:cBhvr rctx="PPT">
                                        <p:cTn id="15" dur="500" autoRev="1" fill="hold">
                                          <p:stCondLst>
                                            <p:cond delay="0"/>
                                          </p:stCondLst>
                                        </p:cTn>
                                        <p:tgtEl>
                                          <p:spTgt spid="10">
                                            <p:txEl>
                                              <p:pRg st="0" end="0"/>
                                            </p:txEl>
                                          </p:spTgt>
                                        </p:tgtEl>
                                        <p:attrNameLst>
                                          <p:attrName>ppt_w</p:attrName>
                                        </p:attrNameLst>
                                      </p:cBhvr>
                                    </p:anim>
                                    <p:anim by="(#ppt_w*0.50)" calcmode="lin" valueType="num">
                                      <p:cBhvr>
                                        <p:cTn id="16" dur="500" decel="50000" autoRev="1" fill="hold">
                                          <p:stCondLst>
                                            <p:cond delay="0"/>
                                          </p:stCondLst>
                                        </p:cTn>
                                        <p:tgtEl>
                                          <p:spTgt spid="10">
                                            <p:txEl>
                                              <p:pRg st="0" end="0"/>
                                            </p:txEl>
                                          </p:spTgt>
                                        </p:tgtEl>
                                        <p:attrNameLst>
                                          <p:attrName>ppt_x</p:attrName>
                                        </p:attrNameLst>
                                      </p:cBhvr>
                                    </p:anim>
                                    <p:anim from="(-#ppt_h/2)" to="(#ppt_y)" calcmode="lin" valueType="num">
                                      <p:cBhvr>
                                        <p:cTn id="17" dur="1000" fill="hold">
                                          <p:stCondLst>
                                            <p:cond delay="0"/>
                                          </p:stCondLst>
                                        </p:cTn>
                                        <p:tgtEl>
                                          <p:spTgt spid="10">
                                            <p:txEl>
                                              <p:pRg st="0" end="0"/>
                                            </p:txEl>
                                          </p:spTgt>
                                        </p:tgtEl>
                                        <p:attrNameLst>
                                          <p:attrName>ppt_y</p:attrName>
                                        </p:attrNameLst>
                                      </p:cBhvr>
                                    </p:anim>
                                    <p:animRot by="21600000">
                                      <p:cBhvr>
                                        <p:cTn id="18" dur="1000" fill="hold">
                                          <p:stCondLst>
                                            <p:cond delay="0"/>
                                          </p:stCondLst>
                                        </p:cTn>
                                        <p:tgtEl>
                                          <p:spTgt spid="10">
                                            <p:txEl>
                                              <p:pRg st="0" end="0"/>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anim calcmode="lin" valueType="num">
                                      <p:cBhvr>
                                        <p:cTn id="24" dur="500" fill="hold"/>
                                        <p:tgtEl>
                                          <p:spTgt spid="54"/>
                                        </p:tgtEl>
                                        <p:attrNameLst>
                                          <p:attrName>style.rotation</p:attrName>
                                        </p:attrNameLst>
                                      </p:cBhvr>
                                      <p:tavLst>
                                        <p:tav tm="0">
                                          <p:val>
                                            <p:fltVal val="720"/>
                                          </p:val>
                                        </p:tav>
                                        <p:tav tm="100000">
                                          <p:val>
                                            <p:fltVal val="0"/>
                                          </p:val>
                                        </p:tav>
                                      </p:tavLst>
                                    </p:anim>
                                    <p:anim calcmode="lin" valueType="num">
                                      <p:cBhvr>
                                        <p:cTn id="25" dur="500" fill="hold"/>
                                        <p:tgtEl>
                                          <p:spTgt spid="54"/>
                                        </p:tgtEl>
                                        <p:attrNameLst>
                                          <p:attrName>ppt_h</p:attrName>
                                        </p:attrNameLst>
                                      </p:cBhvr>
                                      <p:tavLst>
                                        <p:tav tm="0">
                                          <p:val>
                                            <p:fltVal val="0"/>
                                          </p:val>
                                        </p:tav>
                                        <p:tav tm="100000">
                                          <p:val>
                                            <p:strVal val="#ppt_h"/>
                                          </p:val>
                                        </p:tav>
                                      </p:tavLst>
                                    </p:anim>
                                    <p:anim calcmode="lin" valueType="num">
                                      <p:cBhvr>
                                        <p:cTn id="26" dur="500" fill="hold"/>
                                        <p:tgtEl>
                                          <p:spTgt spid="54"/>
                                        </p:tgtEl>
                                        <p:attrNameLst>
                                          <p:attrName>ppt_w</p:attrName>
                                        </p:attrNameLst>
                                      </p:cBhvr>
                                      <p:tavLst>
                                        <p:tav tm="0">
                                          <p:val>
                                            <p:fltVal val="0"/>
                                          </p:val>
                                        </p:tav>
                                        <p:tav tm="100000">
                                          <p:val>
                                            <p:strVal val="#ppt_w"/>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5" presetClass="entr" presetSubtype="0" fill="hold" nodeType="click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500"/>
                                        <p:tgtEl>
                                          <p:spTgt spid="55"/>
                                        </p:tgtEl>
                                      </p:cBhvr>
                                    </p:animEffect>
                                    <p:anim calcmode="lin" valueType="num">
                                      <p:cBhvr>
                                        <p:cTn id="37" dur="500" fill="hold"/>
                                        <p:tgtEl>
                                          <p:spTgt spid="55"/>
                                        </p:tgtEl>
                                        <p:attrNameLst>
                                          <p:attrName>style.rotation</p:attrName>
                                        </p:attrNameLst>
                                      </p:cBhvr>
                                      <p:tavLst>
                                        <p:tav tm="0">
                                          <p:val>
                                            <p:fltVal val="720"/>
                                          </p:val>
                                        </p:tav>
                                        <p:tav tm="100000">
                                          <p:val>
                                            <p:fltVal val="0"/>
                                          </p:val>
                                        </p:tav>
                                      </p:tavLst>
                                    </p:anim>
                                    <p:anim calcmode="lin" valueType="num">
                                      <p:cBhvr>
                                        <p:cTn id="38" dur="500" fill="hold"/>
                                        <p:tgtEl>
                                          <p:spTgt spid="55"/>
                                        </p:tgtEl>
                                        <p:attrNameLst>
                                          <p:attrName>ppt_h</p:attrName>
                                        </p:attrNameLst>
                                      </p:cBhvr>
                                      <p:tavLst>
                                        <p:tav tm="0">
                                          <p:val>
                                            <p:fltVal val="0"/>
                                          </p:val>
                                        </p:tav>
                                        <p:tav tm="100000">
                                          <p:val>
                                            <p:strVal val="#ppt_h"/>
                                          </p:val>
                                        </p:tav>
                                      </p:tavLst>
                                    </p:anim>
                                    <p:anim calcmode="lin" valueType="num">
                                      <p:cBhvr>
                                        <p:cTn id="39" dur="500" fill="hold"/>
                                        <p:tgtEl>
                                          <p:spTgt spid="55"/>
                                        </p:tgtEl>
                                        <p:attrNameLst>
                                          <p:attrName>ppt_w</p:attrName>
                                        </p:attrNameLst>
                                      </p:cBhvr>
                                      <p:tavLst>
                                        <p:tav tm="0">
                                          <p:val>
                                            <p:fltVal val="0"/>
                                          </p:val>
                                        </p:tav>
                                        <p:tav tm="100000">
                                          <p:val>
                                            <p:strVal val="#ppt_w"/>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extBox 18"/>
          <p:cNvSpPr txBox="1"/>
          <p:nvPr/>
        </p:nvSpPr>
        <p:spPr>
          <a:xfrm>
            <a:off x="942680" y="371531"/>
            <a:ext cx="10341205" cy="661207"/>
          </a:xfrm>
          <a:prstGeom prst="rect">
            <a:avLst/>
          </a:prstGeom>
          <a:noFill/>
        </p:spPr>
        <p:txBody>
          <a:bodyPr wrap="square" rtlCol="0">
            <a:spAutoFit/>
          </a:bodyPr>
          <a:lstStyle/>
          <a:p>
            <a:pPr defTabSz="1219200">
              <a:lnSpc>
                <a:spcPct val="150000"/>
              </a:lnSpc>
              <a:buClr>
                <a:srgbClr val="000000"/>
              </a:buClr>
            </a:pP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1</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Quan</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sát</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tranh</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và</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nói</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về</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việc</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làm</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của</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từng</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người</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trong</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tranh</a:t>
            </a:r>
            <a:endPar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endParaRPr>
          </a:p>
        </p:txBody>
      </p:sp>
      <p:pic>
        <p:nvPicPr>
          <p:cNvPr id="20" name="Picture 19" descr="Screen Clipping"/>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593889" y="1299355"/>
            <a:ext cx="10774836" cy="3827026"/>
          </a:xfrm>
          <a:prstGeom prst="rect">
            <a:avLst/>
          </a:prstGeom>
        </p:spPr>
      </p:pic>
      <p:sp>
        <p:nvSpPr>
          <p:cNvPr id="21" name="TextBox 20"/>
          <p:cNvSpPr txBox="1"/>
          <p:nvPr/>
        </p:nvSpPr>
        <p:spPr>
          <a:xfrm>
            <a:off x="942680" y="5126381"/>
            <a:ext cx="4411745" cy="1296830"/>
          </a:xfrm>
          <a:prstGeom prst="rect">
            <a:avLst/>
          </a:prstGeom>
          <a:noFill/>
        </p:spPr>
        <p:txBody>
          <a:bodyPr wrap="square" rtlCol="0">
            <a:spAutoFit/>
          </a:bodyPr>
          <a:lstStyle/>
          <a:p>
            <a:pPr algn="ctr" defTabSz="1219200">
              <a:lnSpc>
                <a:spcPct val="150000"/>
              </a:lnSpc>
              <a:buClr>
                <a:srgbClr val="000000"/>
              </a:buClr>
            </a:pPr>
            <a:r>
              <a:rPr lang="en-US" sz="2800"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Hai </a:t>
            </a:r>
            <a:r>
              <a:rPr lang="en-US" sz="2800" kern="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bạn</a:t>
            </a:r>
            <a:r>
              <a:rPr lang="en-US" sz="2800"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 </a:t>
            </a:r>
            <a:r>
              <a:rPr lang="en-US" sz="2800" kern="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nhỏ</a:t>
            </a:r>
            <a:r>
              <a:rPr lang="en-US" sz="2800"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 </a:t>
            </a:r>
            <a:r>
              <a:rPr lang="en-US" sz="2800" kern="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đang</a:t>
            </a:r>
            <a:r>
              <a:rPr lang="en-US" sz="2800"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 </a:t>
            </a:r>
            <a:r>
              <a:rPr lang="en-US" sz="2800" kern="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nhổ</a:t>
            </a:r>
            <a:r>
              <a:rPr lang="en-US" sz="2800"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 </a:t>
            </a:r>
            <a:r>
              <a:rPr lang="en-US" sz="2800" kern="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cây</a:t>
            </a:r>
            <a:r>
              <a:rPr lang="en-US" sz="2800"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 </a:t>
            </a:r>
            <a:r>
              <a:rPr lang="en-US" sz="2800" kern="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hái</a:t>
            </a:r>
            <a:r>
              <a:rPr lang="en-US" sz="2800"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 </a:t>
            </a:r>
            <a:r>
              <a:rPr lang="en-US" sz="2800" kern="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hoa</a:t>
            </a:r>
            <a:r>
              <a:rPr lang="en-US" sz="2800"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a:t>
            </a:r>
          </a:p>
        </p:txBody>
      </p:sp>
      <p:sp>
        <p:nvSpPr>
          <p:cNvPr id="22" name="TextBox 21"/>
          <p:cNvSpPr txBox="1"/>
          <p:nvPr/>
        </p:nvSpPr>
        <p:spPr>
          <a:xfrm>
            <a:off x="6747277" y="5444193"/>
            <a:ext cx="4809984" cy="661207"/>
          </a:xfrm>
          <a:prstGeom prst="rect">
            <a:avLst/>
          </a:prstGeom>
          <a:noFill/>
        </p:spPr>
        <p:txBody>
          <a:bodyPr wrap="square" rtlCol="0">
            <a:spAutoFit/>
          </a:bodyPr>
          <a:lstStyle/>
          <a:p>
            <a:pPr algn="ctr" defTabSz="1219200">
              <a:lnSpc>
                <a:spcPct val="150000"/>
              </a:lnSpc>
              <a:buClr>
                <a:srgbClr val="000000"/>
              </a:buClr>
            </a:pPr>
            <a:r>
              <a:rPr lang="en-US" sz="2800"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Hai </a:t>
            </a:r>
            <a:r>
              <a:rPr lang="en-US" sz="2800" kern="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bạn</a:t>
            </a:r>
            <a:r>
              <a:rPr lang="en-US" sz="2800"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 </a:t>
            </a:r>
            <a:r>
              <a:rPr lang="en-US" sz="2800" kern="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nhỏ</a:t>
            </a:r>
            <a:r>
              <a:rPr lang="en-US" sz="2800"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 </a:t>
            </a:r>
            <a:r>
              <a:rPr lang="en-US" sz="2800" kern="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đang</a:t>
            </a:r>
            <a:r>
              <a:rPr lang="en-US" sz="2800"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 </a:t>
            </a:r>
            <a:r>
              <a:rPr lang="en-US" sz="2800" kern="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trồng</a:t>
            </a:r>
            <a:r>
              <a:rPr lang="en-US" sz="2800"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 </a:t>
            </a:r>
            <a:r>
              <a:rPr lang="en-US" sz="2800" kern="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cây</a:t>
            </a:r>
            <a:r>
              <a:rPr lang="en-US" sz="2800"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a:t>
            </a:r>
          </a:p>
        </p:txBody>
      </p:sp>
      <p:pic>
        <p:nvPicPr>
          <p:cNvPr id="23" name="Picture 2" descr="Tick Stock Illustrations – 82,642 Tick Stock Illustrations, Vectors &amp;amp;  Clipart - Dreamstime"/>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53500" b="90000" l="54750" r="90500"/>
                    </a14:imgEffect>
                  </a14:imgLayer>
                </a14:imgProps>
              </a:ext>
              <a:ext uri="{28A0092B-C50C-407E-A947-70E740481C1C}">
                <a14:useLocalDpi xmlns:a14="http://schemas.microsoft.com/office/drawing/2010/main" val="0"/>
              </a:ext>
            </a:extLst>
          </a:blip>
          <a:srcRect l="52245" t="55355" r="7565" b="10193"/>
          <a:stretch>
            <a:fillRect/>
          </a:stretch>
        </p:blipFill>
        <p:spPr bwMode="auto">
          <a:xfrm>
            <a:off x="4438116" y="3862857"/>
            <a:ext cx="1162968" cy="99690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Tick Stock Illustrations – 82,642 Tick Stock Illustrations, Vectors &amp;amp;  Clipart - Dreamstime"/>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10500" b="42000" l="55625" r="90250"/>
                    </a14:imgEffect>
                  </a14:imgLayer>
                </a14:imgProps>
              </a:ext>
              <a:ext uri="{28A0092B-C50C-407E-A947-70E740481C1C}">
                <a14:useLocalDpi xmlns:a14="http://schemas.microsoft.com/office/drawing/2010/main" val="0"/>
              </a:ext>
            </a:extLst>
          </a:blip>
          <a:srcRect l="55625" t="10167" r="9219" b="58000"/>
          <a:stretch>
            <a:fillRect/>
          </a:stretch>
        </p:blipFill>
        <p:spPr bwMode="auto">
          <a:xfrm>
            <a:off x="10297630" y="3862857"/>
            <a:ext cx="986255" cy="8930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animEffect transition="in" filter="fade">
                                      <p:cBhvr>
                                        <p:cTn id="17" dur="500"/>
                                        <p:tgtEl>
                                          <p:spTgt spid="2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xEl>
                                              <p:pRg st="0" end="0"/>
                                            </p:txEl>
                                          </p:spTgt>
                                        </p:tgtEl>
                                        <p:attrNameLst>
                                          <p:attrName>style.visibility</p:attrName>
                                        </p:attrNameLst>
                                      </p:cBhvr>
                                      <p:to>
                                        <p:strVal val="visible"/>
                                      </p:to>
                                    </p:set>
                                    <p:animEffect transition="in" filter="fade">
                                      <p:cBhvr>
                                        <p:cTn id="22" dur="500"/>
                                        <p:tgtEl>
                                          <p:spTgt spid="2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1" grpId="0" build="p"/>
      <p:bldP spid="22"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TextBox 22"/>
          <p:cNvSpPr txBox="1"/>
          <p:nvPr/>
        </p:nvSpPr>
        <p:spPr>
          <a:xfrm>
            <a:off x="1368937" y="353747"/>
            <a:ext cx="9239879" cy="829945"/>
          </a:xfrm>
          <a:prstGeom prst="rect">
            <a:avLst/>
          </a:prstGeom>
          <a:noFill/>
        </p:spPr>
        <p:txBody>
          <a:bodyPr wrap="square" rtlCol="0">
            <a:spAutoFit/>
          </a:bodyPr>
          <a:lstStyle/>
          <a:p>
            <a:pPr>
              <a:lnSpc>
                <a:spcPct val="150000"/>
              </a:lnSpc>
            </a:pPr>
            <a:r>
              <a:rPr lang="en-US" sz="3200" b="1" dirty="0">
                <a:latin typeface="Times New Roman" panose="02020603050405020304" pitchFamily="18" charset="0"/>
                <a:ea typeface="Arial-Rounded" panose="020B0500000000000000" pitchFamily="34" charset="0"/>
                <a:cs typeface="Times New Roman" panose="02020603050405020304" pitchFamily="18" charset="0"/>
              </a:rPr>
              <a:t>2</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Viết</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4</a:t>
            </a:r>
            <a:r>
              <a:rPr lang="vi-VN" alt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a:t>
            </a:r>
            <a:r>
              <a:rPr lang="vi-VN" alt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5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đã</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để</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bảo</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vệ</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môi</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trường</a:t>
            </a:r>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4" name="TextBox 23"/>
          <p:cNvSpPr txBox="1"/>
          <p:nvPr/>
        </p:nvSpPr>
        <p:spPr>
          <a:xfrm>
            <a:off x="908853" y="1357324"/>
            <a:ext cx="10160045" cy="3697166"/>
          </a:xfrm>
          <a:prstGeom prst="rect">
            <a:avLst/>
          </a:prstGeom>
          <a:noFill/>
        </p:spPr>
        <p:txBody>
          <a:bodyPr wrap="square" rtlCol="0">
            <a:spAutoFit/>
          </a:bodyPr>
          <a:lstStyle/>
          <a:p>
            <a:pPr algn="ctr">
              <a:lnSpc>
                <a:spcPct val="150000"/>
              </a:lnSpc>
            </a:pP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Gợi</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ý:</a:t>
            </a:r>
          </a:p>
          <a:p>
            <a:pPr marL="285750" indent="-285750">
              <a:lnSpc>
                <a:spcPct val="150000"/>
              </a:lnSpc>
              <a:buFontTx/>
              <a:buChar char="-"/>
            </a:pPr>
            <a:r>
              <a:rPr lang="en-US" sz="32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đã</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để</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bảo</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vệ</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môi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trường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a:p>
            <a:pPr marL="285750" indent="-285750">
              <a:lnSpc>
                <a:spcPct val="150000"/>
              </a:lnSpc>
              <a:buFontTx/>
              <a:buChar char="-"/>
            </a:pPr>
            <a:r>
              <a:rPr lang="en-US" sz="32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đã</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việc</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đó</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lúc</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3200" dirty="0">
                <a:latin typeface="Times New Roman" panose="02020603050405020304" pitchFamily="18" charset="0"/>
                <a:ea typeface="Arial-Rounded" panose="020B0500000000000000" pitchFamily="34" charset="0"/>
                <a:cs typeface="Times New Roman" panose="02020603050405020304" pitchFamily="18" charset="0"/>
              </a:rPr>
              <a:t>? Ở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đâu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thế</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a:p>
            <a:pPr marL="285750" indent="-285750">
              <a:lnSpc>
                <a:spcPct val="150000"/>
              </a:lnSpc>
              <a:buFontTx/>
              <a:buChar char="-"/>
            </a:pPr>
            <a:r>
              <a:rPr lang="en-US" sz="3200" dirty="0" err="1">
                <a:latin typeface="Times New Roman" panose="02020603050405020304" pitchFamily="18" charset="0"/>
                <a:ea typeface="Arial-Rounded" panose="020B0500000000000000" pitchFamily="34" charset="0"/>
                <a:cs typeface="Times New Roman" panose="02020603050405020304" pitchFamily="18" charset="0"/>
              </a:rPr>
              <a:t>Lợi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ích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việc</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đó</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a:p>
            <a:pPr marL="285750" indent="-285750">
              <a:lnSpc>
                <a:spcPct val="150000"/>
              </a:lnSpc>
              <a:buFontTx/>
              <a:buChar char="-"/>
            </a:pPr>
            <a:r>
              <a:rPr lang="en-US" sz="32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cảm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thế</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khi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việc</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đó</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p:txBody>
      </p:sp>
    </p:spTree>
    <p:custDataLst>
      <p:tags r:id="rId1"/>
    </p:custData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fade">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fade">
                                      <p:cBhvr>
                                        <p:cTn id="17" dur="5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fade">
                                      <p:cBhvr>
                                        <p:cTn id="22" dur="500"/>
                                        <p:tgtEl>
                                          <p:spTgt spid="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animEffect transition="in" filter="fade">
                                      <p:cBhvr>
                                        <p:cTn id="27" dur="500"/>
                                        <p:tgtEl>
                                          <p:spTgt spid="2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xEl>
                                              <p:pRg st="4" end="4"/>
                                            </p:txEl>
                                          </p:spTgt>
                                        </p:tgtEl>
                                        <p:attrNameLst>
                                          <p:attrName>style.visibility</p:attrName>
                                        </p:attrNameLst>
                                      </p:cBhvr>
                                      <p:to>
                                        <p:strVal val="visible"/>
                                      </p:to>
                                    </p:set>
                                    <p:animEffect transition="in" filter="fade">
                                      <p:cBhvr>
                                        <p:cTn id="32" dur="500"/>
                                        <p:tgtEl>
                                          <p:spTgt spid="2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24"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550663" y="1184047"/>
            <a:ext cx="494516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Năm</a:t>
            </a:r>
            <a:r>
              <a:rPr kumimoji="0" lang="en-US" sz="2800" b="1" i="0" u="none" strike="noStrike" kern="1200" cap="none" spc="0" normalizeH="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lớp Một, em cùng các bạn tham gia dọn dẹp vệ sinh ở trường</a:t>
            </a: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Mỗi lớp sẽ được phân công một nhiệm vụ. Lớp em được phân công chăm sóc các bồn cây ở sân trường. Đầu tiên</a:t>
            </a: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em</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cùng</a:t>
            </a:r>
            <a:r>
              <a:rPr kumimoji="0" lang="en-US" sz="2800" b="1" i="0" u="none" strike="noStrike" kern="1200" cap="none" spc="0" normalizeH="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các bạn</a:t>
            </a: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nhặt cỏ, rác thải trong các bồn cây. Sau đó</a:t>
            </a: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 </a:t>
            </a: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tưới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 cho cây. Em cảm thấy rất vui vì đã làm được một việc có ích cho môi trường.</a:t>
            </a:r>
          </a:p>
        </p:txBody>
      </p:sp>
      <p:sp>
        <p:nvSpPr>
          <p:cNvPr id="3" name="TextBox 2"/>
          <p:cNvSpPr txBox="1"/>
          <p:nvPr/>
        </p:nvSpPr>
        <p:spPr>
          <a:xfrm>
            <a:off x="4744977" y="222857"/>
            <a:ext cx="2467992" cy="706755"/>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mẫu</a:t>
            </a:r>
            <a:endPar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EECBFE05-3CB4-4064-BC17-F727C503AB31}"/>
              </a:ext>
            </a:extLst>
          </p:cNvPr>
          <p:cNvSpPr txBox="1"/>
          <p:nvPr/>
        </p:nvSpPr>
        <p:spPr>
          <a:xfrm>
            <a:off x="6432989" y="1184046"/>
            <a:ext cx="4945164"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Tết</a:t>
            </a:r>
            <a:r>
              <a:rPr kumimoji="0" lang="en-US" sz="2800" b="1" i="0" u="none" strike="noStrike" kern="1200" cap="none" spc="0" normalizeH="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vừa rồi, em được cùng ba mẹ và các bác ở trong khu phố dọn dẹp vệ sinh. Em cùng ba mẹ nhặt rác xung quanh. Các bác nhổ cỏ dại và quét đường. Sau khi dọn xong, khu phố của em thật sạch sẽ và đẹp. Em rất thích được tham gia các hoạt động bảo vệ môi trường.</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4ACA7966-4037-4F28-86DB-E566B3F92D71}"/>
              </a:ext>
            </a:extLst>
          </p:cNvPr>
          <p:cNvCxnSpPr/>
          <p:nvPr/>
        </p:nvCxnSpPr>
        <p:spPr>
          <a:xfrm>
            <a:off x="5978973" y="1184046"/>
            <a:ext cx="0" cy="5262980"/>
          </a:xfrm>
          <a:prstGeom prst="line">
            <a:avLst/>
          </a:prstGeom>
        </p:spPr>
        <p:style>
          <a:lnRef idx="3">
            <a:schemeClr val="dk1"/>
          </a:lnRef>
          <a:fillRef idx="0">
            <a:schemeClr val="dk1"/>
          </a:fillRef>
          <a:effectRef idx="2">
            <a:schemeClr val="dk1"/>
          </a:effectRef>
          <a:fontRef idx="minor">
            <a:schemeClr val="tx1"/>
          </a:fontRef>
        </p:style>
      </p:cxn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l="652" t="1786" r="770"/>
          <a:stretch>
            <a:fillRect/>
          </a:stretch>
        </p:blipFill>
        <p:spPr>
          <a:xfrm>
            <a:off x="0" y="0"/>
            <a:ext cx="12192000" cy="6858000"/>
          </a:xfrm>
          <a:prstGeom prst="rect">
            <a:avLst/>
          </a:prstGeom>
        </p:spPr>
      </p:pic>
      <p:sp>
        <p:nvSpPr>
          <p:cNvPr id="6" name="文本框 5"/>
          <p:cNvSpPr txBox="1"/>
          <p:nvPr/>
        </p:nvSpPr>
        <p:spPr>
          <a:xfrm>
            <a:off x="3456940" y="2586355"/>
            <a:ext cx="5092065" cy="1340485"/>
          </a:xfrm>
          <a:prstGeom prst="rect">
            <a:avLst/>
          </a:prstGeom>
          <a:noFill/>
        </p:spPr>
        <p:txBody>
          <a:bodyPr wrap="square" rtlCol="0">
            <a:prstTxWarp prst="textArchUp">
              <a:avLst/>
            </a:prstTxWarp>
            <a:spAutoFit/>
          </a:bodyPr>
          <a:lstStyle/>
          <a:p>
            <a:pPr algn="ctr"/>
            <a:r>
              <a:rPr lang="vi-VN" altLang="en-US" sz="6000" b="1" dirty="0">
                <a:solidFill>
                  <a:srgbClr val="401010"/>
                </a:solidFill>
                <a:latin typeface="Times New Roman" panose="02020603050405020304" pitchFamily="18" charset="0"/>
                <a:cs typeface="Times New Roman" panose="02020603050405020304" pitchFamily="18" charset="0"/>
              </a:rPr>
              <a:t>TIẾT HỌC KẾT THÚC</a:t>
            </a:r>
          </a:p>
        </p:txBody>
      </p:sp>
      <p:pic>
        <p:nvPicPr>
          <p:cNvPr id="15" name="欢快卡通背景音乐伴奏">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4800" y="-987425"/>
            <a:ext cx="609600" cy="6096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1000">
        <p15:prstTrans prst="origami"/>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5"/>
                                        </p:tgtEl>
                                      </p:cBhvr>
                                    </p:cmd>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endCondLst>
                </p:cTn>
                <p:tgtEl>
                  <p:spTgt spid="15"/>
                </p:tgtEl>
              </p:cMediaNode>
            </p:audio>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370</Words>
  <Application>Microsoft Office PowerPoint</Application>
  <PresentationFormat>Widescreen</PresentationFormat>
  <Paragraphs>34</Paragraphs>
  <Slides>9</Slides>
  <Notes>5</Notes>
  <HiddenSlides>0</HiddenSlides>
  <MMClips>3</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9</vt:i4>
      </vt:variant>
    </vt:vector>
  </HeadingPairs>
  <TitlesOfParts>
    <vt:vector size="21" baseType="lpstr">
      <vt:lpstr>等线</vt:lpstr>
      <vt:lpstr>等线 Light</vt:lpstr>
      <vt:lpstr>Arial</vt:lpstr>
      <vt:lpstr>Calibri</vt:lpstr>
      <vt:lpstr>Calibri Light</vt:lpstr>
      <vt:lpstr>HP001 4 hàng</vt:lpstr>
      <vt:lpstr>HP001 5 hàng</vt:lpstr>
      <vt:lpstr>Segoe UI Black</vt:lpstr>
      <vt:lpstr>Times New Roman</vt:lpstr>
      <vt:lpstr>Office 主题</vt:lpstr>
      <vt:lpstr>千图网拥有20W+精美PPT模板 更多PPT模板下载至：www.58pic.com/office/ppt​​</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LENOVO</cp:lastModifiedBy>
  <cp:revision>7</cp:revision>
  <dcterms:created xsi:type="dcterms:W3CDTF">2021-08-03T10:42:00Z</dcterms:created>
  <dcterms:modified xsi:type="dcterms:W3CDTF">2022-03-18T02:00:29Z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7D79BA609D9842C3BE74936EEC2C6595</vt:lpwstr>
  </property>
  <property fmtid="{D5CDD505-2E9C-101B-9397-08002B2CF9AE}" pid="3" name="KSOProductBuildVer">
    <vt:lpwstr>1033-11.2.0.10463</vt:lpwstr>
  </property>
</Properties>
</file>