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15" r:id="rId5"/>
    <p:sldMasterId id="2147483727" r:id="rId6"/>
  </p:sldMasterIdLst>
  <p:notesMasterIdLst>
    <p:notesMasterId r:id="rId42"/>
  </p:notesMasterIdLst>
  <p:sldIdLst>
    <p:sldId id="2900" r:id="rId7"/>
    <p:sldId id="326" r:id="rId8"/>
    <p:sldId id="327" r:id="rId9"/>
    <p:sldId id="257" r:id="rId10"/>
    <p:sldId id="262" r:id="rId11"/>
    <p:sldId id="261" r:id="rId12"/>
    <p:sldId id="264" r:id="rId13"/>
    <p:sldId id="279" r:id="rId14"/>
    <p:sldId id="2007577095" r:id="rId15"/>
    <p:sldId id="476" r:id="rId16"/>
    <p:sldId id="2007577103" r:id="rId17"/>
    <p:sldId id="2007577130" r:id="rId18"/>
    <p:sldId id="2007577173" r:id="rId19"/>
    <p:sldId id="267" r:id="rId20"/>
    <p:sldId id="2007577131" r:id="rId21"/>
    <p:sldId id="2007577098" r:id="rId22"/>
    <p:sldId id="2007577096" r:id="rId23"/>
    <p:sldId id="2007577132" r:id="rId24"/>
    <p:sldId id="282" r:id="rId25"/>
    <p:sldId id="2007577107" r:id="rId26"/>
    <p:sldId id="2007577108" r:id="rId27"/>
    <p:sldId id="2007577099" r:id="rId28"/>
    <p:sldId id="2007577100" r:id="rId29"/>
    <p:sldId id="2007577110" r:id="rId30"/>
    <p:sldId id="2007577109" r:id="rId31"/>
    <p:sldId id="2007577111" r:id="rId32"/>
    <p:sldId id="2007577167" r:id="rId33"/>
    <p:sldId id="2007577115" r:id="rId34"/>
    <p:sldId id="2007577168" r:id="rId35"/>
    <p:sldId id="2007577113" r:id="rId36"/>
    <p:sldId id="2007577114" r:id="rId37"/>
    <p:sldId id="2007577170" r:id="rId38"/>
    <p:sldId id="2007577172" r:id="rId39"/>
    <p:sldId id="487" r:id="rId40"/>
    <p:sldId id="20075771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1846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8198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34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21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5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15: NHỮNG CON SAO BIỂN 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19D7-C6E6-452B-8561-28EBAD5E0979}"/>
              </a:ext>
            </a:extLst>
          </p:cNvPr>
          <p:cNvSpPr txBox="1"/>
          <p:nvPr/>
        </p:nvSpPr>
        <p:spPr>
          <a:xfrm>
            <a:off x="424207" y="209320"/>
            <a:ext cx="11253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14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Việt: Đọc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Những con sao biển (tiết 1+2)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31" y="1810111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55396" y="3263743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839" y="566768"/>
            <a:ext cx="10587653" cy="133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597344" y="897724"/>
            <a:ext cx="710937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>
                <a:solidFill>
                  <a:srgbClr val="002060"/>
                </a:solidFill>
              </a:rPr>
              <a:t>Đọc đúng, rõ ràng toàn bài, biết nghỉ hơi sau các dấu chấm, dấu phẩy giữa các cụm từ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637430"/>
            <a:ext cx="7432766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217" y="57165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279" y="186022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615" y="371037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406886" y="2195357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247670" y="3296506"/>
            <a:ext cx="491021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Hiểu được: </a:t>
            </a:r>
            <a:r>
              <a:rPr lang="vi-VN" sz="2400" b="1">
                <a:solidFill>
                  <a:srgbClr val="002060"/>
                </a:solidFill>
              </a:rPr>
              <a:t>Cậu bé đang nhặt những con sao biển và ném chúng trở lại đại dương trong khi có người nói cậu làm vậy là vô ích.</a:t>
            </a:r>
            <a:endParaRPr lang="en-US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9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4" y="0"/>
            <a:ext cx="2860158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ây là cách con sao biển tản bộ bên bờ biển, tốc độ 1 m/phút">
            <a:extLst>
              <a:ext uri="{FF2B5EF4-FFF2-40B4-BE49-F238E27FC236}">
                <a16:creationId xmlns:a16="http://schemas.microsoft.com/office/drawing/2014/main" id="{3F56D8CE-5086-4B7C-800F-95DDDC33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5" y="1224404"/>
            <a:ext cx="5000085" cy="39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ơi Cá Cảnh - Sao biển là gì? Đặc điểm và cách ăn của chúng khi nuôi trong  bể">
            <a:extLst>
              <a:ext uri="{FF2B5EF4-FFF2-40B4-BE49-F238E27FC236}">
                <a16:creationId xmlns:a16="http://schemas.microsoft.com/office/drawing/2014/main" id="{B2A591CB-47D6-4BD9-92CA-4090432A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82" y="1224404"/>
            <a:ext cx="5786290" cy="39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>
            <a:extLst>
              <a:ext uri="{FF2B5EF4-FFF2-40B4-BE49-F238E27FC236}">
                <a16:creationId xmlns:a16="http://schemas.microsoft.com/office/drawing/2014/main" id="{354EA2E6-EEBC-4202-AE03-1738ABFEE7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21894" y="5657164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biển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652530"/>
            <a:ext cx="527050" cy="274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5" y="4010140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57554" y="4641824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652530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4043189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56883" y="456408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6993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637880" y="2599150"/>
            <a:ext cx="1133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người,</a:t>
            </a: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ông lại chú ý đến một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bé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liên tục cúi xuống nhặt thứ gì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lên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thả xuống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17715" y="27856"/>
            <a:ext cx="10826685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228840" y="0"/>
            <a:ext cx="2456341" cy="7518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285402" y="0"/>
            <a:ext cx="2399780" cy="7518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016880" y="2162527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14485-1B67-4C6F-8F98-6CB4996B9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74" y="3502441"/>
            <a:ext cx="6538632" cy="29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226249" y="778182"/>
            <a:ext cx="1100128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75" y="3609815"/>
            <a:ext cx="4455308" cy="286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AEC6F-79A2-4CB0-BFD1-4DF92A364C60}"/>
              </a:ext>
            </a:extLst>
          </p:cNvPr>
          <p:cNvSpPr txBox="1"/>
          <p:nvPr/>
        </p:nvSpPr>
        <p:spPr>
          <a:xfrm>
            <a:off x="1226249" y="1617831"/>
            <a:ext cx="898605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CFE35-8014-4E41-A0DA-7EF63AB0A848}"/>
              </a:ext>
            </a:extLst>
          </p:cNvPr>
          <p:cNvSpPr txBox="1"/>
          <p:nvPr/>
        </p:nvSpPr>
        <p:spPr>
          <a:xfrm>
            <a:off x="1226249" y="2589351"/>
            <a:ext cx="802490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Em có suy nghĩ gì về việc làm của cậu bé?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4" descr="Chơi Cá Cảnh - Sao biển là gì? Đặc điểm và cách ăn của chúng khi nuôi trong  bể">
            <a:extLst>
              <a:ext uri="{FF2B5EF4-FFF2-40B4-BE49-F238E27FC236}">
                <a16:creationId xmlns:a16="http://schemas.microsoft.com/office/drawing/2014/main" id="{94441DEA-4A70-44DE-BDCA-617BE17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16" y="3875695"/>
            <a:ext cx="3223706" cy="2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3038" y="1905505"/>
            <a:ext cx="72710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 ĐỌC LẠI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8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435655" y="830617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604948" y="1905506"/>
            <a:ext cx="11238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Cậu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742950" lvl="1" indent="-285750" algn="just">
              <a:buFontTx/>
              <a:buChar char="-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bé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1E1313-0E04-489A-BC7F-87E0FB9234A8}"/>
              </a:ext>
            </a:extLst>
          </p:cNvPr>
          <p:cNvCxnSpPr/>
          <p:nvPr/>
        </p:nvCxnSpPr>
        <p:spPr>
          <a:xfrm>
            <a:off x="3181350" y="2409825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61796C-5152-414F-84E6-AEEE7578A018}"/>
              </a:ext>
            </a:extLst>
          </p:cNvPr>
          <p:cNvCxnSpPr>
            <a:cxnSpLocks/>
          </p:cNvCxnSpPr>
          <p:nvPr/>
        </p:nvCxnSpPr>
        <p:spPr>
          <a:xfrm>
            <a:off x="7810500" y="3429000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4C17EC-49F9-44B9-B410-EAE55A956568}"/>
              </a:ext>
            </a:extLst>
          </p:cNvPr>
          <p:cNvCxnSpPr>
            <a:cxnSpLocks/>
          </p:cNvCxnSpPr>
          <p:nvPr/>
        </p:nvCxnSpPr>
        <p:spPr>
          <a:xfrm>
            <a:off x="1485900" y="3857625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BB2B75-1B0D-41E4-BE5A-BA504F2617FD}"/>
              </a:ext>
            </a:extLst>
          </p:cNvPr>
          <p:cNvCxnSpPr>
            <a:cxnSpLocks/>
          </p:cNvCxnSpPr>
          <p:nvPr/>
        </p:nvCxnSpPr>
        <p:spPr>
          <a:xfrm>
            <a:off x="4495800" y="4362450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0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620200" y="384252"/>
            <a:ext cx="96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1157302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2472080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3982383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1157302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2539757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3931490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1157303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2539757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3982383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9A027-6C52-4CB2-98DE-E9EEB95946A9}"/>
              </a:ext>
            </a:extLst>
          </p:cNvPr>
          <p:cNvSpPr txBox="1"/>
          <p:nvPr/>
        </p:nvSpPr>
        <p:spPr>
          <a:xfrm>
            <a:off x="1172073" y="4980503"/>
            <a:ext cx="1049671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atin typeface="UTM Avo" panose="02040603050506020204" pitchFamily="18" charset="0"/>
              </a:rPr>
              <a:t>2. Câu văn nào cho biết cậu bé nghĩ việc mình làm là có ích?</a:t>
            </a:r>
            <a:endParaRPr lang="en-US" sz="32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31" y="1810111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55396" y="3263743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839" y="566768"/>
            <a:ext cx="10587653" cy="133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597344" y="897724"/>
            <a:ext cx="710937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>
                <a:solidFill>
                  <a:srgbClr val="002060"/>
                </a:solidFill>
              </a:rPr>
              <a:t>Đọc đúng, rõ ràng toàn bài, biết nghỉ hơi sau các dấu chấm, dấu phẩy giữa các cụm từ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637430"/>
            <a:ext cx="7432766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217" y="57165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279" y="186022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615" y="371037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406886" y="2195357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247670" y="3296506"/>
            <a:ext cx="491021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Hiểu được: </a:t>
            </a:r>
            <a:r>
              <a:rPr lang="vi-VN" sz="2400" b="1">
                <a:solidFill>
                  <a:srgbClr val="002060"/>
                </a:solidFill>
              </a:rPr>
              <a:t>Cậu bé đang nhặt những con sao biển và ném chúng trở lại đại dương trong khi có người nói cậu làm vậy là vô ích.</a:t>
            </a:r>
            <a:endParaRPr lang="en-US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8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98" y="991517"/>
            <a:ext cx="10127453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2582944" y="212854"/>
            <a:ext cx="8107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443060" y="5001659"/>
            <a:ext cx="5652941" cy="8648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5433852" cy="9529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1880</Words>
  <Application>Microsoft Office PowerPoint</Application>
  <PresentationFormat>Widescreen</PresentationFormat>
  <Paragraphs>160</Paragraphs>
  <Slides>35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等线</vt:lpstr>
      <vt:lpstr>微软雅黑</vt:lpstr>
      <vt:lpstr>Arial</vt:lpstr>
      <vt:lpstr>Arial-Rounded</vt:lpstr>
      <vt:lpstr>Calibri</vt:lpstr>
      <vt:lpstr>Calibri Light</vt:lpstr>
      <vt:lpstr>DFPOP1-W9</vt:lpstr>
      <vt:lpstr>HP001 4 hàng</vt:lpstr>
      <vt:lpstr>SVN-Gretoon</vt:lpstr>
      <vt:lpstr>Times New Roman</vt:lpstr>
      <vt:lpstr>UTM Avo</vt:lpstr>
      <vt:lpstr>3_Office Theme</vt:lpstr>
      <vt:lpstr>1_Office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6</cp:revision>
  <dcterms:created xsi:type="dcterms:W3CDTF">2021-08-03T09:16:57Z</dcterms:created>
  <dcterms:modified xsi:type="dcterms:W3CDTF">2022-03-11T11:28:21Z</dcterms:modified>
</cp:coreProperties>
</file>