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5" r:id="rId4"/>
    <p:sldMasterId id="2147483677" r:id="rId5"/>
    <p:sldMasterId id="2147483690" r:id="rId6"/>
  </p:sldMasterIdLst>
  <p:notesMasterIdLst>
    <p:notesMasterId r:id="rId9"/>
  </p:notesMasterIdLst>
  <p:sldIdLst>
    <p:sldId id="11088406" r:id="rId7"/>
    <p:sldId id="11088409" r:id="rId8"/>
    <p:sldId id="11088404" r:id="rId10"/>
    <p:sldId id="11088405" r:id="rId11"/>
    <p:sldId id="11088403" r:id="rId12"/>
    <p:sldId id="272" r:id="rId13"/>
    <p:sldId id="273" r:id="rId14"/>
    <p:sldId id="274" r:id="rId15"/>
    <p:sldId id="297" r:id="rId16"/>
    <p:sldId id="329" r:id="rId17"/>
    <p:sldId id="257" r:id="rId18"/>
    <p:sldId id="110884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F99D-219F-4203-B742-1DDA979934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BBD3-5B3A-435D-B285-87A7E11D84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  <a:endParaRPr lang="en-US" dirty="0">
              <a:sym typeface="+mn-e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20EBB-E2F2-4B3D-9DEE-758BB40EC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1" name="Picture 2" descr="C:\Users\THUTUY~1\AppData\Local\Temp\Rar$DI01.187\Y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733" y="0"/>
            <a:ext cx="121242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8598878" y="0"/>
            <a:ext cx="35253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8.xml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40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11"/>
            <a:ext cx="12192000" cy="6868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" y="119360"/>
            <a:ext cx="1275034" cy="12750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18860" y="2100194"/>
            <a:ext cx="9566979" cy="1979165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/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42646" y="525937"/>
            <a:ext cx="4549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  <a:endParaRPr lang="en-US" sz="28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en-US" sz="28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831" y="2440315"/>
            <a:ext cx="6810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TIẾNG VIỆT 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800" b="1" dirty="0" smtClean="0">
              <a:solidFill>
                <a:srgbClr val="FF000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: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hoa</a:t>
            </a:r>
            <a:r>
              <a:rPr lang="en-US" sz="4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Y</a:t>
            </a:r>
            <a:endParaRPr lang="en-US" sz="4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92376" y="1111871"/>
            <a:ext cx="6608239" cy="1429401"/>
            <a:chOff x="1812007" y="949418"/>
            <a:chExt cx="6399335" cy="15618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51550" b="32972"/>
            <a:stretch>
              <a:fillRect/>
            </a:stretch>
          </p:blipFill>
          <p:spPr>
            <a:xfrm>
              <a:off x="2069498" y="949418"/>
              <a:ext cx="5720879" cy="156185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812007" y="1308732"/>
              <a:ext cx="6399335" cy="706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Yłu Tổ Ǖ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Ǭ,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ΐ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łu đŬg bào. 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43982" y="2741407"/>
            <a:ext cx="6119826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  <a:endParaRPr lang="en-US" sz="2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Y, T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  <a:endParaRPr lang="en-US" sz="2800" dirty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T, y, g, b</a:t>
            </a:r>
            <a:endParaRPr lang="en-US" sz="2800" b="1" dirty="0">
              <a:solidFill>
                <a:srgbClr val="C00000"/>
              </a:solidFill>
              <a:latin typeface="HP001 4 hàng" panose="020B06030503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c.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4 li ?</a:t>
            </a:r>
            <a:endParaRPr lang="en-US" sz="2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Y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3012" y="1941338"/>
            <a:ext cx="411394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>
            <a:fillRect/>
          </a:stretch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>
            <a:fillRect/>
          </a:stretch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>
            <a:fillRect/>
          </a:stretch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63040" y="2266700"/>
            <a:ext cx="793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Hoạt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động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tiếp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nối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pic>
        <p:nvPicPr>
          <p:cNvPr id="15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218" y="1672090"/>
            <a:ext cx="6437312" cy="18444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125061" y="572232"/>
            <a:ext cx="6437312" cy="1132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19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48" y="3346251"/>
            <a:ext cx="6438900" cy="19014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7451" y="2145736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3692" y="376972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3806266" y="2212578"/>
            <a:ext cx="3958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Y</a:t>
            </a:r>
            <a:endParaRPr lang="en-US" sz="2400" b="1" dirty="0" smtClean="0">
              <a:solidFill>
                <a:srgbClr val="00B0F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cỡ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cỡ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4736" y="3933158"/>
            <a:ext cx="4209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V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iết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" name="图片 3092" descr="PPT素材-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5064" y="2928292"/>
            <a:ext cx="4313681" cy="4109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70" y="156043"/>
            <a:ext cx="4028675" cy="4656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0" y="4812563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8 li;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4 li.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cách viết chữ 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20" y="749146"/>
            <a:ext cx="2522862" cy="31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chữ hoa Y 2.5 l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ập viết chữ hoa 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27103" y="371916"/>
            <a:ext cx="8513285" cy="54888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a0001"/>
          <p:cNvPicPr>
            <a:picLocks noChangeAspect="1"/>
          </p:cNvPicPr>
          <p:nvPr/>
        </p:nvPicPr>
        <p:blipFill>
          <a:blip r:embed="rId1"/>
          <a:srcRect l="24504" r="25812" b="55757"/>
          <a:stretch>
            <a:fillRect/>
          </a:stretch>
        </p:blipFill>
        <p:spPr>
          <a:xfrm rot="9199349">
            <a:off x="27765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hoa0001"/>
          <p:cNvPicPr>
            <a:picLocks noChangeAspect="1"/>
          </p:cNvPicPr>
          <p:nvPr/>
        </p:nvPicPr>
        <p:blipFill>
          <a:blip r:embed="rId2"/>
          <a:srcRect l="55197" t="42612" b="10580"/>
          <a:stretch>
            <a:fillRect/>
          </a:stretch>
        </p:blipFill>
        <p:spPr>
          <a:xfrm rot="8527350">
            <a:off x="38719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2" descr="hoa0001"/>
          <p:cNvPicPr>
            <a:picLocks noChangeAspect="1"/>
          </p:cNvPicPr>
          <p:nvPr/>
        </p:nvPicPr>
        <p:blipFill>
          <a:blip r:embed="rId3"/>
          <a:srcRect l="-3510" t="58333" r="52632"/>
          <a:stretch>
            <a:fillRect/>
          </a:stretch>
        </p:blipFill>
        <p:spPr>
          <a:xfrm rot="-6827561">
            <a:off x="4838701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18"/>
          <p:cNvSpPr/>
          <p:nvPr/>
        </p:nvSpPr>
        <p:spPr>
          <a:xfrm>
            <a:off x="3581400" y="3786188"/>
            <a:ext cx="4572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3581400" y="31162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6 ô li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971800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  <a:endParaRPr kumimoji="0" sz="2800" b="1" i="1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2743200" y="2049464"/>
            <a:ext cx="5181600" cy="8066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Y cỡ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17"/>
          <p:cNvSpPr txBox="1"/>
          <p:nvPr/>
        </p:nvSpPr>
        <p:spPr>
          <a:xfrm>
            <a:off x="3595688" y="37258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8 ô li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ext Box 19"/>
          <p:cNvSpPr txBox="1"/>
          <p:nvPr/>
        </p:nvSpPr>
        <p:spPr>
          <a:xfrm>
            <a:off x="3581400" y="4259264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7 ô li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084" name="Group 22"/>
          <p:cNvGrpSpPr/>
          <p:nvPr/>
        </p:nvGrpSpPr>
        <p:grpSpPr>
          <a:xfrm>
            <a:off x="7093130" y="838157"/>
            <a:ext cx="2939143" cy="4426174"/>
            <a:chOff x="5268913" y="914400"/>
            <a:chExt cx="2960687" cy="5578475"/>
          </a:xfrm>
        </p:grpSpPr>
        <p:grpSp>
          <p:nvGrpSpPr>
            <p:cNvPr id="3085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3094" name="Picture 230"/>
              <p:cNvPicPr>
                <a:picLocks noChangeAspect="1"/>
              </p:cNvPicPr>
              <p:nvPr/>
            </p:nvPicPr>
            <p:blipFill>
              <a:blip r:embed="rId4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3095" name="Picture 231" descr="y hoa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86" name="Group 703"/>
            <p:cNvGrpSpPr/>
            <p:nvPr/>
          </p:nvGrpSpPr>
          <p:grpSpPr>
            <a:xfrm>
              <a:off x="5426075" y="981496"/>
              <a:ext cx="2117725" cy="5306591"/>
              <a:chOff x="1117379" y="786578"/>
              <a:chExt cx="2118902" cy="5305797"/>
            </a:xfrm>
          </p:grpSpPr>
          <p:sp>
            <p:nvSpPr>
              <p:cNvPr id="3087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8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9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1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92" name="Text Box 237"/>
              <p:cNvSpPr txBox="1"/>
              <p:nvPr/>
            </p:nvSpPr>
            <p:spPr>
              <a:xfrm>
                <a:off x="1441092" y="1472274"/>
                <a:ext cx="335963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3" name="Text Box 238"/>
              <p:cNvSpPr txBox="1"/>
              <p:nvPr/>
            </p:nvSpPr>
            <p:spPr>
              <a:xfrm>
                <a:off x="2900317" y="786578"/>
                <a:ext cx="335964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9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99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/>
          <p:nvPr/>
        </p:nvSpPr>
        <p:spPr>
          <a:xfrm>
            <a:off x="3140075" y="4252913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 6 ô li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9" name="Text Box 9"/>
          <p:cNvSpPr txBox="1"/>
          <p:nvPr/>
        </p:nvSpPr>
        <p:spPr>
          <a:xfrm>
            <a:off x="3259138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  <a:endParaRPr kumimoji="0" sz="2800" b="1" i="1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0" name="Picture 10" descr="hoa0001"/>
          <p:cNvPicPr>
            <a:picLocks noChangeAspect="1"/>
          </p:cNvPicPr>
          <p:nvPr/>
        </p:nvPicPr>
        <p:blipFill>
          <a:blip r:embed="rId1"/>
          <a:srcRect l="24504" r="25812" b="55757"/>
          <a:stretch>
            <a:fillRect/>
          </a:stretch>
        </p:blipFill>
        <p:spPr>
          <a:xfrm rot="9199349">
            <a:off x="24209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1" descr="hoa0001"/>
          <p:cNvPicPr>
            <a:picLocks noChangeAspect="1"/>
          </p:cNvPicPr>
          <p:nvPr/>
        </p:nvPicPr>
        <p:blipFill>
          <a:blip r:embed="rId2"/>
          <a:srcRect l="55197" t="42612" b="10580"/>
          <a:stretch>
            <a:fillRect/>
          </a:stretch>
        </p:blipFill>
        <p:spPr>
          <a:xfrm rot="8527350">
            <a:off x="35163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2" descr="hoa0001"/>
          <p:cNvPicPr>
            <a:picLocks noChangeAspect="1"/>
          </p:cNvPicPr>
          <p:nvPr/>
        </p:nvPicPr>
        <p:blipFill>
          <a:blip r:embed="rId3"/>
          <a:srcRect l="-3510" t="58333" r="52632"/>
          <a:stretch>
            <a:fillRect/>
          </a:stretch>
        </p:blipFill>
        <p:spPr>
          <a:xfrm rot="-6827561">
            <a:off x="44307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"/>
          <p:cNvSpPr txBox="1"/>
          <p:nvPr/>
        </p:nvSpPr>
        <p:spPr>
          <a:xfrm>
            <a:off x="2514600" y="2043113"/>
            <a:ext cx="5181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 mấy ô li 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Oval 16"/>
          <p:cNvSpPr/>
          <p:nvPr/>
        </p:nvSpPr>
        <p:spPr>
          <a:xfrm>
            <a:off x="3124200" y="314325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 Box 17"/>
          <p:cNvSpPr txBox="1"/>
          <p:nvPr/>
        </p:nvSpPr>
        <p:spPr>
          <a:xfrm>
            <a:off x="3163888" y="3109914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5 ô li 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Text Box 18"/>
          <p:cNvSpPr txBox="1"/>
          <p:nvPr/>
        </p:nvSpPr>
        <p:spPr>
          <a:xfrm>
            <a:off x="3140075" y="371951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107" name="Group 35"/>
          <p:cNvGrpSpPr/>
          <p:nvPr/>
        </p:nvGrpSpPr>
        <p:grpSpPr>
          <a:xfrm>
            <a:off x="6792914" y="914401"/>
            <a:ext cx="3095669" cy="4728753"/>
            <a:chOff x="5268913" y="914400"/>
            <a:chExt cx="2960687" cy="5578475"/>
          </a:xfrm>
        </p:grpSpPr>
        <p:grpSp>
          <p:nvGrpSpPr>
            <p:cNvPr id="4108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4117" name="Picture 230"/>
              <p:cNvPicPr>
                <a:picLocks noChangeAspect="1"/>
              </p:cNvPicPr>
              <p:nvPr/>
            </p:nvPicPr>
            <p:blipFill>
              <a:blip r:embed="rId4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4118" name="Picture 231" descr="y hoa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109" name="Group 703"/>
            <p:cNvGrpSpPr/>
            <p:nvPr/>
          </p:nvGrpSpPr>
          <p:grpSpPr>
            <a:xfrm>
              <a:off x="5426076" y="981496"/>
              <a:ext cx="2117727" cy="5306587"/>
              <a:chOff x="1117379" y="786578"/>
              <a:chExt cx="2118902" cy="5305797"/>
            </a:xfrm>
          </p:grpSpPr>
          <p:sp>
            <p:nvSpPr>
              <p:cNvPr id="4110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1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2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3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4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115" name="Text Box 237"/>
              <p:cNvSpPr txBox="1"/>
              <p:nvPr/>
            </p:nvSpPr>
            <p:spPr>
              <a:xfrm>
                <a:off x="1441092" y="1472274"/>
                <a:ext cx="335963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6" name="Text Box 238"/>
              <p:cNvSpPr txBox="1"/>
              <p:nvPr/>
            </p:nvSpPr>
            <p:spPr>
              <a:xfrm>
                <a:off x="2900317" y="786578"/>
                <a:ext cx="335964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9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0" grpId="0" build="allAtOnce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/>
          <p:nvPr/>
        </p:nvSpPr>
        <p:spPr>
          <a:xfrm>
            <a:off x="3478213" y="39433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3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123" name="Text Box 9"/>
          <p:cNvSpPr txBox="1"/>
          <p:nvPr/>
        </p:nvSpPr>
        <p:spPr>
          <a:xfrm>
            <a:off x="30972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  <a:endParaRPr kumimoji="0" sz="2800" b="1" i="1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1"/>
          <a:srcRect l="24504" r="25812" b="55757"/>
          <a:stretch>
            <a:fillRect/>
          </a:stretch>
        </p:blipFill>
        <p:spPr>
          <a:xfrm rot="9199349">
            <a:off x="2665413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2"/>
          <a:srcRect l="55197" t="42612" b="10580"/>
          <a:stretch>
            <a:fillRect/>
          </a:stretch>
        </p:blipFill>
        <p:spPr>
          <a:xfrm rot="8527350">
            <a:off x="3760788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3"/>
          <a:srcRect l="-3510" t="58333" r="52632"/>
          <a:stretch>
            <a:fillRect/>
          </a:stretch>
        </p:blipFill>
        <p:spPr>
          <a:xfrm rot="-6827561">
            <a:off x="4727576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9"/>
          <p:cNvSpPr/>
          <p:nvPr/>
        </p:nvSpPr>
        <p:spPr>
          <a:xfrm>
            <a:off x="3429000" y="342900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478213" y="33337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2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3516313" y="4552951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4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5130" name="Group 24"/>
          <p:cNvGrpSpPr/>
          <p:nvPr/>
        </p:nvGrpSpPr>
        <p:grpSpPr>
          <a:xfrm>
            <a:off x="6792914" y="914402"/>
            <a:ext cx="3095669" cy="4741816"/>
            <a:chOff x="5268913" y="914400"/>
            <a:chExt cx="2960687" cy="5578475"/>
          </a:xfrm>
        </p:grpSpPr>
        <p:grpSp>
          <p:nvGrpSpPr>
            <p:cNvPr id="5132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5141" name="Picture 230"/>
              <p:cNvPicPr>
                <a:picLocks noChangeAspect="1"/>
              </p:cNvPicPr>
              <p:nvPr/>
            </p:nvPicPr>
            <p:blipFill>
              <a:blip r:embed="rId4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5142" name="Picture 231" descr="y hoa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133" name="Group 703"/>
            <p:cNvGrpSpPr/>
            <p:nvPr/>
          </p:nvGrpSpPr>
          <p:grpSpPr>
            <a:xfrm>
              <a:off x="5426076" y="981496"/>
              <a:ext cx="2117727" cy="5306587"/>
              <a:chOff x="1117379" y="786578"/>
              <a:chExt cx="2118902" cy="5305797"/>
            </a:xfrm>
          </p:grpSpPr>
          <p:sp>
            <p:nvSpPr>
              <p:cNvPr id="5134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5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6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7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8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139" name="Text Box 237"/>
              <p:cNvSpPr txBox="1"/>
              <p:nvPr/>
            </p:nvSpPr>
            <p:spPr>
              <a:xfrm>
                <a:off x="1441092" y="1472274"/>
                <a:ext cx="335963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0" name="Text Box 238"/>
              <p:cNvSpPr txBox="1"/>
              <p:nvPr/>
            </p:nvSpPr>
            <p:spPr>
              <a:xfrm>
                <a:off x="2900317" y="786578"/>
                <a:ext cx="335964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" name="Text Box 10"/>
          <p:cNvSpPr txBox="1"/>
          <p:nvPr/>
        </p:nvSpPr>
        <p:spPr>
          <a:xfrm>
            <a:off x="2286000" y="2089150"/>
            <a:ext cx="5181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chữ Ycỡ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 có mấy nét?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build="allAtOnce"/>
      <p:bldP spid="1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>
              <a:fillRect/>
            </a:stretch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>
              <a:fillRect/>
            </a:stretch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035626" y="1583105"/>
            <a:ext cx="62209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WPS Presentation</Application>
  <PresentationFormat>Widescreen</PresentationFormat>
  <Paragraphs>83</Paragraphs>
  <Slides>12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41" baseType="lpstr">
      <vt:lpstr>Arial</vt:lpstr>
      <vt:lpstr>SimSun</vt:lpstr>
      <vt:lpstr>Wingdings</vt:lpstr>
      <vt:lpstr>Microsoft YaHei</vt:lpstr>
      <vt:lpstr>Calibri</vt:lpstr>
      <vt:lpstr>Times New Roman</vt:lpstr>
      <vt:lpstr>Arial-Rounded</vt:lpstr>
      <vt:lpstr>Yellowtail</vt:lpstr>
      <vt:lpstr>HP001 4 hàng</vt:lpstr>
      <vt:lpstr>SVN-Gretoon</vt:lpstr>
      <vt:lpstr>Segoe Print</vt:lpstr>
      <vt:lpstr>方正粗圆_GBK</vt:lpstr>
      <vt:lpstr>等线</vt:lpstr>
      <vt:lpstr>等线</vt:lpstr>
      <vt:lpstr>Arial</vt:lpstr>
      <vt:lpstr>.VnArial</vt:lpstr>
      <vt:lpstr>UTM Avo</vt:lpstr>
      <vt:lpstr>Calibri</vt:lpstr>
      <vt:lpstr>Bad Script</vt:lpstr>
      <vt:lpstr>字魂59号-创粗黑</vt:lpstr>
      <vt:lpstr>华康少女文字W5(P)</vt:lpstr>
      <vt:lpstr>#9Slide03 NettoOTLight</vt:lpstr>
      <vt:lpstr>Arial Unicode MS</vt:lpstr>
      <vt:lpstr>等线 Light</vt:lpstr>
      <vt:lpstr>包图主题2</vt:lpstr>
      <vt:lpstr>1_Office Theme</vt:lpstr>
      <vt:lpstr>Office 主题​​</vt:lpstr>
      <vt:lpstr>Office Theme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2021-08-03T09:36:00Z</dcterms:created>
  <dcterms:modified xsi:type="dcterms:W3CDTF">2023-03-14T03:50:42Z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0E651522DDFA4520B3795692A7C7F3DC</vt:lpwstr>
  </property>
  <property fmtid="{D5CDD505-2E9C-101B-9397-08002B2CF9AE}" pid="3" name="KSOProductBuildVer">
    <vt:lpwstr>1033-11.2.0.11486</vt:lpwstr>
  </property>
</Properties>
</file>