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11E2-91AF-4864-B110-79CF3C71E3D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73176-A5D5-4846-89AB-A32913DB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33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9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84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97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9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8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4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56E1-A4FE-4ECC-8411-F2C24FF76A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3EF4-5B2B-49DB-9804-47682EB8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4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1" y="3429680"/>
            <a:ext cx="8354652" cy="61555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CHUNG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0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07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Nhận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ý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3208998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63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43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1CEDD2-5A59-40D2-BBCF-8622046A1BCB}"/>
              </a:ext>
            </a:extLst>
          </p:cNvPr>
          <p:cNvSpPr txBox="1"/>
          <p:nvPr/>
        </p:nvSpPr>
        <p:spPr>
          <a:xfrm>
            <a:off x="3710583" y="311326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03EFCC-795E-4BDE-ADC2-CD8DE0C7D920}"/>
              </a:ext>
            </a:extLst>
          </p:cNvPr>
          <p:cNvSpPr txBox="1"/>
          <p:nvPr/>
        </p:nvSpPr>
        <p:spPr>
          <a:xfrm>
            <a:off x="5613009" y="41636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49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33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Widescreen</PresentationFormat>
  <Paragraphs>58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宋体</vt:lpstr>
      <vt:lpstr>Arial</vt:lpstr>
      <vt:lpstr>Calibri</vt:lpstr>
      <vt:lpstr>Calibri Light</vt:lpstr>
      <vt:lpstr>Cambria Math</vt:lpstr>
      <vt:lpstr>Montserrat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2023-02-07T07:22:53Z</dcterms:created>
  <dcterms:modified xsi:type="dcterms:W3CDTF">2023-02-07T07:23:19Z</dcterms:modified>
</cp:coreProperties>
</file>