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63246-C346-4176-AEE0-E01B31F9B72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7303-0E04-4EFA-B46A-CA9494DA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57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7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96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9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4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3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9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DBACB-B02B-4E5E-BF38-D05C5E8C77A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5DE10-7D40-415C-A49D-DA418EE5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0" y="3429680"/>
            <a:ext cx="9123827" cy="61555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CHUNG( TIẾT 3)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3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41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2575670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3521233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thích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hợp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với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1,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thương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bằng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1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dựa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17348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F233200-7CE5-4166-AA46-997C5A3E9903}"/>
              </a:ext>
            </a:extLst>
          </p:cNvPr>
          <p:cNvSpPr/>
          <p:nvPr/>
        </p:nvSpPr>
        <p:spPr>
          <a:xfrm>
            <a:off x="1116598" y="1353843"/>
            <a:ext cx="671721" cy="6868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3BBF47C-561F-437D-9E0A-258BFDE945A8}"/>
              </a:ext>
            </a:extLst>
          </p:cNvPr>
          <p:cNvGrpSpPr/>
          <p:nvPr/>
        </p:nvGrpSpPr>
        <p:grpSpPr>
          <a:xfrm>
            <a:off x="2035489" y="1568622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3275EAB-AA30-42CD-A7D3-1A6DE7CFB3D8}"/>
              </a:ext>
            </a:extLst>
          </p:cNvPr>
          <p:cNvGrpSpPr/>
          <p:nvPr/>
        </p:nvGrpSpPr>
        <p:grpSpPr>
          <a:xfrm>
            <a:off x="2174040" y="2995190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730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52FFFB8-C173-478F-BD0D-E5E16B40ACAC}"/>
              </a:ext>
            </a:extLst>
          </p:cNvPr>
          <p:cNvSpPr/>
          <p:nvPr/>
        </p:nvSpPr>
        <p:spPr>
          <a:xfrm>
            <a:off x="3484324" y="328062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B61E9B-5311-40AF-B50E-2E9276CF8572}"/>
              </a:ext>
            </a:extLst>
          </p:cNvPr>
          <p:cNvGrpSpPr/>
          <p:nvPr/>
        </p:nvGrpSpPr>
        <p:grpSpPr>
          <a:xfrm>
            <a:off x="6610405" y="2915382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21A8206-87BA-48CD-BA6C-9EB96E0508C4}"/>
              </a:ext>
            </a:extLst>
          </p:cNvPr>
          <p:cNvSpPr/>
          <p:nvPr/>
        </p:nvSpPr>
        <p:spPr>
          <a:xfrm>
            <a:off x="2732045" y="383871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81B6B95-6A15-4488-9784-706A44B89551}"/>
              </a:ext>
            </a:extLst>
          </p:cNvPr>
          <p:cNvSpPr/>
          <p:nvPr/>
        </p:nvSpPr>
        <p:spPr>
          <a:xfrm>
            <a:off x="7920690" y="319661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C4BB4F5-1230-416B-BFE2-4268A40E04DA}"/>
              </a:ext>
            </a:extLst>
          </p:cNvPr>
          <p:cNvSpPr/>
          <p:nvPr/>
        </p:nvSpPr>
        <p:spPr>
          <a:xfrm>
            <a:off x="7168411" y="376740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92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9F6A314-6F20-4788-9346-F2951DF10444}"/>
              </a:ext>
            </a:extLst>
          </p:cNvPr>
          <p:cNvSpPr/>
          <p:nvPr/>
        </p:nvSpPr>
        <p:spPr>
          <a:xfrm>
            <a:off x="657226" y="506455"/>
            <a:ext cx="711837" cy="72784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</a:t>
            </a:r>
            <a:endParaRPr lang="vi-VN" sz="48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0296C94-1779-453D-BE07-7C47BFBDC79A}"/>
              </a:ext>
            </a:extLst>
          </p:cNvPr>
          <p:cNvGrpSpPr/>
          <p:nvPr/>
        </p:nvGrpSpPr>
        <p:grpSpPr>
          <a:xfrm>
            <a:off x="1578121" y="535496"/>
            <a:ext cx="1230124" cy="707887"/>
            <a:chOff x="1870518" y="1440652"/>
            <a:chExt cx="1230124" cy="6923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2"/>
              <a:ext cx="1230124" cy="692313"/>
              <a:chOff x="1870518" y="1440652"/>
              <a:chExt cx="1230124" cy="692313"/>
            </a:xfrm>
          </p:grpSpPr>
          <p:sp>
            <p:nvSpPr>
              <p:cNvPr id="7" name="Rectangle: Rounded Corners 34">
                <a:extLst>
                  <a:ext uri="{FF2B5EF4-FFF2-40B4-BE49-F238E27FC236}">
                    <a16:creationId xmlns:a16="http://schemas.microsoft.com/office/drawing/2014/main" xmlns="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3"/>
                <a:ext cx="1230124" cy="692312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870518" y="1440652"/>
                <a:ext cx="811441" cy="692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470000" cy="69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dirty="0"/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130982-D363-43FE-849C-A323313BEC3D}"/>
              </a:ext>
            </a:extLst>
          </p:cNvPr>
          <p:cNvGrpSpPr/>
          <p:nvPr/>
        </p:nvGrpSpPr>
        <p:grpSpPr>
          <a:xfrm>
            <a:off x="1056903" y="1488470"/>
            <a:ext cx="9068405" cy="3897569"/>
            <a:chOff x="4469177" y="1042421"/>
            <a:chExt cx="6763211" cy="26474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B517EF-903E-416B-9E09-54EE3CF9F839}"/>
              </a:ext>
            </a:extLst>
          </p:cNvPr>
          <p:cNvSpPr txBox="1"/>
          <p:nvPr/>
        </p:nvSpPr>
        <p:spPr>
          <a:xfrm>
            <a:off x="4751804" y="1781706"/>
            <a:ext cx="51628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3DA236-06FB-4027-98EA-CA5D563EBB64}"/>
              </a:ext>
            </a:extLst>
          </p:cNvPr>
          <p:cNvSpPr txBox="1"/>
          <p:nvPr/>
        </p:nvSpPr>
        <p:spPr>
          <a:xfrm>
            <a:off x="6885247" y="2675117"/>
            <a:ext cx="51628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5CABD4-7207-41A6-A1CE-F536976BF3D6}"/>
              </a:ext>
            </a:extLst>
          </p:cNvPr>
          <p:cNvSpPr txBox="1"/>
          <p:nvPr/>
        </p:nvSpPr>
        <p:spPr>
          <a:xfrm>
            <a:off x="9083178" y="2027383"/>
            <a:ext cx="78495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DD75D6-5427-4D98-A48E-C643DB7D5560}"/>
              </a:ext>
            </a:extLst>
          </p:cNvPr>
          <p:cNvSpPr txBox="1"/>
          <p:nvPr/>
        </p:nvSpPr>
        <p:spPr>
          <a:xfrm>
            <a:off x="4617467" y="3571531"/>
            <a:ext cx="784954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B7E99A-1732-49D6-88EE-F9C761FFDB5F}"/>
              </a:ext>
            </a:extLst>
          </p:cNvPr>
          <p:cNvSpPr txBox="1"/>
          <p:nvPr/>
        </p:nvSpPr>
        <p:spPr>
          <a:xfrm>
            <a:off x="6827263" y="4356140"/>
            <a:ext cx="51628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1CE10A-1ADE-41D4-8DB6-3CC2B833F6E9}"/>
              </a:ext>
            </a:extLst>
          </p:cNvPr>
          <p:cNvSpPr txBox="1"/>
          <p:nvPr/>
        </p:nvSpPr>
        <p:spPr>
          <a:xfrm>
            <a:off x="8939384" y="3723814"/>
            <a:ext cx="784954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484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A0D5E61-E4AB-430E-81AF-8D7D86BCA88D}"/>
              </a:ext>
            </a:extLst>
          </p:cNvPr>
          <p:cNvSpPr/>
          <p:nvPr/>
        </p:nvSpPr>
        <p:spPr>
          <a:xfrm>
            <a:off x="1324532" y="810928"/>
            <a:ext cx="699307" cy="71678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  <a:endParaRPr lang="vi-VN" sz="44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0E6822E-3392-42EF-BD75-30BBD41E26D5}"/>
              </a:ext>
            </a:extLst>
          </p:cNvPr>
          <p:cNvGrpSpPr/>
          <p:nvPr/>
        </p:nvGrpSpPr>
        <p:grpSpPr>
          <a:xfrm>
            <a:off x="2283761" y="838613"/>
            <a:ext cx="2741173" cy="1924109"/>
            <a:chOff x="1870517" y="1413138"/>
            <a:chExt cx="1714232" cy="1173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1173924"/>
              <a:chOff x="1870517" y="1413138"/>
              <a:chExt cx="1488510" cy="1173924"/>
            </a:xfrm>
          </p:grpSpPr>
          <p:sp>
            <p:nvSpPr>
              <p:cNvPr id="6" name="Rectangle: Rounded Corners 50">
                <a:extLst>
                  <a:ext uri="{FF2B5EF4-FFF2-40B4-BE49-F238E27FC236}">
                    <a16:creationId xmlns:a16="http://schemas.microsoft.com/office/drawing/2014/main" xmlns="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450010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1173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/>
                  <a:t>&gt;; &lt;; =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954107" cy="632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    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64F102-99A3-4C22-839C-04C625327F58}"/>
              </a:ext>
            </a:extLst>
          </p:cNvPr>
          <p:cNvGrpSpPr/>
          <p:nvPr/>
        </p:nvGrpSpPr>
        <p:grpSpPr>
          <a:xfrm>
            <a:off x="1761855" y="2690389"/>
            <a:ext cx="2840570" cy="1821810"/>
            <a:chOff x="8067369" y="4708827"/>
            <a:chExt cx="2840570" cy="18218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505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57">
              <a:extLst>
                <a:ext uri="{FF2B5EF4-FFF2-40B4-BE49-F238E27FC236}">
                  <a16:creationId xmlns:a16="http://schemas.microsoft.com/office/drawing/2014/main" xmlns="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479" t="-11628" r="-5205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Rounded Corners 59">
              <a:extLst>
                <a:ext uri="{FF2B5EF4-FFF2-40B4-BE49-F238E27FC236}">
                  <a16:creationId xmlns:a16="http://schemas.microsoft.com/office/drawing/2014/main" xmlns="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ectangle: Rounded Corners 60">
            <a:extLst>
              <a:ext uri="{FF2B5EF4-FFF2-40B4-BE49-F238E27FC236}">
                <a16:creationId xmlns:a16="http://schemas.microsoft.com/office/drawing/2014/main" xmlns="" id="{0F29282B-423D-4968-91D3-D7E7C336870B}"/>
              </a:ext>
            </a:extLst>
          </p:cNvPr>
          <p:cNvSpPr/>
          <p:nvPr/>
        </p:nvSpPr>
        <p:spPr>
          <a:xfrm>
            <a:off x="3421810" y="2863291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702C990-DCE7-4F6B-876E-F01F82669FCD}"/>
              </a:ext>
            </a:extLst>
          </p:cNvPr>
          <p:cNvGrpSpPr/>
          <p:nvPr/>
        </p:nvGrpSpPr>
        <p:grpSpPr>
          <a:xfrm>
            <a:off x="4871464" y="2690389"/>
            <a:ext cx="3529334" cy="1807098"/>
            <a:chOff x="8067369" y="4708827"/>
            <a:chExt cx="3529334" cy="18070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59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64">
              <a:extLst>
                <a:ext uri="{FF2B5EF4-FFF2-40B4-BE49-F238E27FC236}">
                  <a16:creationId xmlns:a16="http://schemas.microsoft.com/office/drawing/2014/main" xmlns="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20" name="Rectangle: Rounded Corners 66">
              <a:extLst>
                <a:ext uri="{FF2B5EF4-FFF2-40B4-BE49-F238E27FC236}">
                  <a16:creationId xmlns:a16="http://schemas.microsoft.com/office/drawing/2014/main" xmlns="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: Rounded Corners 67">
            <a:extLst>
              <a:ext uri="{FF2B5EF4-FFF2-40B4-BE49-F238E27FC236}">
                <a16:creationId xmlns:a16="http://schemas.microsoft.com/office/drawing/2014/main" xmlns="" id="{B9FAC5CA-1BA9-421F-BB02-B7B71460547A}"/>
              </a:ext>
            </a:extLst>
          </p:cNvPr>
          <p:cNvSpPr/>
          <p:nvPr/>
        </p:nvSpPr>
        <p:spPr>
          <a:xfrm>
            <a:off x="3432936" y="367312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2" name="Rectangle: Rounded Corners 68">
            <a:extLst>
              <a:ext uri="{FF2B5EF4-FFF2-40B4-BE49-F238E27FC236}">
                <a16:creationId xmlns:a16="http://schemas.microsoft.com/office/drawing/2014/main" xmlns="" id="{73CC3DB6-B5EF-4D1A-9AA8-270E248F27D8}"/>
              </a:ext>
            </a:extLst>
          </p:cNvPr>
          <p:cNvSpPr/>
          <p:nvPr/>
        </p:nvSpPr>
        <p:spPr>
          <a:xfrm>
            <a:off x="6497572" y="2860173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: Rounded Corners 69">
            <a:extLst>
              <a:ext uri="{FF2B5EF4-FFF2-40B4-BE49-F238E27FC236}">
                <a16:creationId xmlns:a16="http://schemas.microsoft.com/office/drawing/2014/main" xmlns="" id="{30393DEA-F253-4A6B-81DE-1249E967F3C2}"/>
              </a:ext>
            </a:extLst>
          </p:cNvPr>
          <p:cNvSpPr/>
          <p:nvPr/>
        </p:nvSpPr>
        <p:spPr>
          <a:xfrm>
            <a:off x="6532870" y="366916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4825" y="241310"/>
            <a:ext cx="2455847" cy="31302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045D6C3-4469-4069-A9FB-56F986E24FC5}"/>
              </a:ext>
            </a:extLst>
          </p:cNvPr>
          <p:cNvSpPr txBox="1"/>
          <p:nvPr/>
        </p:nvSpPr>
        <p:spPr>
          <a:xfrm>
            <a:off x="2722150" y="3365894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A5AFA0-14B1-4013-9D30-C1C6FD362C5C}"/>
              </a:ext>
            </a:extLst>
          </p:cNvPr>
          <p:cNvSpPr txBox="1"/>
          <p:nvPr/>
        </p:nvSpPr>
        <p:spPr>
          <a:xfrm>
            <a:off x="2594796" y="415303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81BFFBC-5301-4286-825D-B9250C27AF46}"/>
              </a:ext>
            </a:extLst>
          </p:cNvPr>
          <p:cNvSpPr txBox="1"/>
          <p:nvPr/>
        </p:nvSpPr>
        <p:spPr>
          <a:xfrm>
            <a:off x="5803673" y="33816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D121E54-EE42-402E-9342-B860F34D8860}"/>
              </a:ext>
            </a:extLst>
          </p:cNvPr>
          <p:cNvSpPr txBox="1"/>
          <p:nvPr/>
        </p:nvSpPr>
        <p:spPr>
          <a:xfrm>
            <a:off x="7492917" y="33816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7D6524-8894-44DC-BEB3-999EF5EC5CF2}"/>
              </a:ext>
            </a:extLst>
          </p:cNvPr>
          <p:cNvSpPr txBox="1"/>
          <p:nvPr/>
        </p:nvSpPr>
        <p:spPr>
          <a:xfrm>
            <a:off x="5803673" y="415303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63253A3-48FC-422B-B311-AEA9B9C02DDE}"/>
              </a:ext>
            </a:extLst>
          </p:cNvPr>
          <p:cNvSpPr txBox="1"/>
          <p:nvPr/>
        </p:nvSpPr>
        <p:spPr>
          <a:xfrm>
            <a:off x="7492917" y="415303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32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Widescreen</PresentationFormat>
  <Paragraphs>65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宋体</vt:lpstr>
      <vt:lpstr>Arial</vt:lpstr>
      <vt:lpstr>Calibri</vt:lpstr>
      <vt:lpstr>Calibri Light</vt:lpstr>
      <vt:lpstr>Cambria Math</vt:lpstr>
      <vt:lpstr>Montserrat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2023-02-07T07:24:52Z</dcterms:created>
  <dcterms:modified xsi:type="dcterms:W3CDTF">2023-02-07T07:25:28Z</dcterms:modified>
</cp:coreProperties>
</file>