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37D0F-BD60-4D07-8A0D-7B166213F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65DB7-E56F-495A-BBDC-D6937C8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0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88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9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2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5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6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6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C5D27-7F21-45D5-A1D5-86B14B9219E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C869-425C-4F23-ADE4-3EA00CEB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19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0" y="3429680"/>
            <a:ext cx="9123827" cy="61555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CHUNG( TIẾT 2)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7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25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3262464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79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3442089-156C-46A1-81E9-B1DAE5B65565}"/>
              </a:ext>
            </a:extLst>
          </p:cNvPr>
          <p:cNvSpPr/>
          <p:nvPr/>
        </p:nvSpPr>
        <p:spPr>
          <a:xfrm>
            <a:off x="1053981" y="12478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57A94E-76D0-4663-BD62-A9DB08D07631}"/>
              </a:ext>
            </a:extLst>
          </p:cNvPr>
          <p:cNvGrpSpPr/>
          <p:nvPr/>
        </p:nvGrpSpPr>
        <p:grpSpPr>
          <a:xfrm>
            <a:off x="1671788" y="1267765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65">
                <a:extLst>
                  <a:ext uri="{FF2B5EF4-FFF2-40B4-BE49-F238E27FC236}">
                    <a16:creationId xmlns:a16="http://schemas.microsoft.com/office/drawing/2014/main" xmlns="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1C7AF9-E7F1-4C21-B735-0EAA454100B9}"/>
              </a:ext>
            </a:extLst>
          </p:cNvPr>
          <p:cNvSpPr txBox="1"/>
          <p:nvPr/>
        </p:nvSpPr>
        <p:spPr>
          <a:xfrm>
            <a:off x="2435746" y="270999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8A2C13-138D-4EE0-A5C2-B628076D90CA}"/>
              </a:ext>
            </a:extLst>
          </p:cNvPr>
          <p:cNvSpPr txBox="1"/>
          <p:nvPr/>
        </p:nvSpPr>
        <p:spPr>
          <a:xfrm>
            <a:off x="2435746" y="41872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51" y="2355168"/>
            <a:ext cx="6361897" cy="2860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9D52B7-5724-4701-9B1B-C60197965F28}"/>
              </a:ext>
            </a:extLst>
          </p:cNvPr>
          <p:cNvSpPr txBox="1"/>
          <p:nvPr/>
        </p:nvSpPr>
        <p:spPr>
          <a:xfrm>
            <a:off x="6221940" y="277165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B024BC-0EF6-4B4B-B89A-F03FEE78A949}"/>
              </a:ext>
            </a:extLst>
          </p:cNvPr>
          <p:cNvSpPr txBox="1"/>
          <p:nvPr/>
        </p:nvSpPr>
        <p:spPr>
          <a:xfrm>
            <a:off x="8694193" y="2727253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632D80-CB5B-4781-BD10-A8FC45B6810A}"/>
              </a:ext>
            </a:extLst>
          </p:cNvPr>
          <p:cNvSpPr txBox="1"/>
          <p:nvPr/>
        </p:nvSpPr>
        <p:spPr>
          <a:xfrm>
            <a:off x="6188626" y="416862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29C8F6-DC32-43A2-9B24-4631CF7289C7}"/>
              </a:ext>
            </a:extLst>
          </p:cNvPr>
          <p:cNvSpPr txBox="1"/>
          <p:nvPr/>
        </p:nvSpPr>
        <p:spPr>
          <a:xfrm>
            <a:off x="8437712" y="4275300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6422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33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Widescreen</PresentationFormat>
  <Paragraphs>52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宋体</vt:lpstr>
      <vt:lpstr>Arial</vt:lpstr>
      <vt:lpstr>Calibri</vt:lpstr>
      <vt:lpstr>Calibri Light</vt:lpstr>
      <vt:lpstr>Montserrat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2023-02-07T07:24:10Z</dcterms:created>
  <dcterms:modified xsi:type="dcterms:W3CDTF">2023-02-07T07:24:26Z</dcterms:modified>
</cp:coreProperties>
</file>