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6B159-1913-4E7A-916E-E845B5BA5B2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916F7-4915-440A-98B7-3A691E74D6A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49-BD5D-43F6-8E02-DABB6416709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D13-FBD5-4595-91FD-528B5AC3CE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49-BD5D-43F6-8E02-DABB6416709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D13-FBD5-4595-91FD-528B5AC3CE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49-BD5D-43F6-8E02-DABB6416709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D13-FBD5-4595-91FD-528B5AC3CE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49-BD5D-43F6-8E02-DABB6416709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D13-FBD5-4595-91FD-528B5AC3CE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49-BD5D-43F6-8E02-DABB6416709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D13-FBD5-4595-91FD-528B5AC3CE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49-BD5D-43F6-8E02-DABB6416709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D13-FBD5-4595-91FD-528B5AC3CE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49-BD5D-43F6-8E02-DABB6416709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D13-FBD5-4595-91FD-528B5AC3CE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49-BD5D-43F6-8E02-DABB6416709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D13-FBD5-4595-91FD-528B5AC3CE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49-BD5D-43F6-8E02-DABB6416709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D13-FBD5-4595-91FD-528B5AC3CE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49-BD5D-43F6-8E02-DABB6416709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D13-FBD5-4595-91FD-528B5AC3CE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49-BD5D-43F6-8E02-DABB6416709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D13-FBD5-4595-91FD-528B5AC3CE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A0C49-BD5D-43F6-8E02-DABB6416709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00D13-FBD5-4595-91FD-528B5AC3CE2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6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9.png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microsoft.com/office/2007/relationships/hdphoto" Target="../media/image20.wdp"/><Relationship Id="rId3" Type="http://schemas.openxmlformats.org/officeDocument/2006/relationships/image" Target="../media/image19.png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3.png"/><Relationship Id="rId2" Type="http://schemas.microsoft.com/office/2007/relationships/hdphoto" Target="../media/image22.wdp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1" cstate="screen"/>
          <a:stretch>
            <a:fillRect/>
          </a:stretch>
        </p:blipFill>
        <p:spPr>
          <a:xfrm>
            <a:off x="1588" y="4156608"/>
            <a:ext cx="12188826" cy="270050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897839" y="4406055"/>
            <a:ext cx="2778671" cy="239396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5233895" y="5226497"/>
            <a:ext cx="2169865" cy="157351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4" cstate="screen"/>
          <a:stretch>
            <a:fillRect/>
          </a:stretch>
        </p:blipFill>
        <p:spPr>
          <a:xfrm rot="1426081">
            <a:off x="10360367" y="521455"/>
            <a:ext cx="1145414" cy="14950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5"/>
          <a:stretch>
            <a:fillRect/>
          </a:stretch>
        </p:blipFill>
        <p:spPr>
          <a:xfrm>
            <a:off x="192038" y="-179790"/>
            <a:ext cx="2428243" cy="242824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0063" y="-586084"/>
            <a:ext cx="812588" cy="812588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8777" y="226345"/>
            <a:ext cx="937412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2713514" y="2439439"/>
            <a:ext cx="6765520" cy="7077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dirty="0" smtClean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TOÁN</a:t>
            </a:r>
            <a:endParaRPr lang="vi-VN" sz="72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97610" y="3429680"/>
            <a:ext cx="9123827" cy="615553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 TẬP CHUNG( TIẾT 4)</a:t>
            </a:r>
            <a:endParaRPr lang="vi-VN" altLang="en-US" sz="4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16274" y="106016"/>
            <a:ext cx="2268388" cy="980661"/>
            <a:chOff x="1446361" y="0"/>
            <a:chExt cx="2268388" cy="980661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446361" y="206880"/>
              <a:ext cx="2268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19726" y="327868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1589" y="2212663"/>
            <a:ext cx="6827831" cy="17365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  <a:endParaRPr lang="vi-VN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vi-VN" sz="5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7764" y="4225394"/>
            <a:ext cx="1515479" cy="76309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40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GB" sz="4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4</a:t>
            </a:r>
            <a:endParaRPr lang="vi-VN" sz="5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YÊU CẦU CẦN ĐẠT</a:t>
            </a:r>
            <a:endParaRPr lang="vi-VN" sz="4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7757" y="2263435"/>
            <a:ext cx="9514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Củng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cố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mối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quan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hệ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giữa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chia.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bảng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chia 2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bảng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chia 5 qua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một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tập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7757" y="4154562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toán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thực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tế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liên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quan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đến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674" y="2405252"/>
            <a:ext cx="10446790" cy="216333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15464" y="1270337"/>
            <a:ext cx="617730" cy="61773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44707" y="1412925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  <a:endParaRPr lang="vi-VN" sz="2400" dirty="0"/>
          </a:p>
        </p:txBody>
      </p:sp>
      <p:pic>
        <p:nvPicPr>
          <p:cNvPr id="5" name="Picture 4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44478" y="2579305"/>
            <a:ext cx="116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</a:t>
            </a:r>
            <a:r>
              <a:rPr lang="en-US" sz="3600" dirty="0" smtClean="0">
                <a:solidFill>
                  <a:srgbClr val="FF0000"/>
                </a:solidFill>
              </a:rPr>
              <a:t>6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4478" y="3232628"/>
            <a:ext cx="116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3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4478" y="3893313"/>
            <a:ext cx="116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2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1513" y="2610082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20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5325" y="3295490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5325" y="3943103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6522" y="2579305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66522" y="3241110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1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6522" y="3878959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02862" y="2602804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02861" y="3263405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1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02860" y="3893313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5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50905" y="78092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88227" y="780921"/>
            <a:ext cx="622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Viết tích thành tổng rồi tính (theo mẫu).</a:t>
            </a:r>
            <a:endParaRPr lang="vi-V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310858" y="1873006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7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  <a:endParaRPr lang="vi-VN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858" y="1873006"/>
                <a:ext cx="1258678" cy="461665"/>
              </a:xfrm>
              <a:prstGeom prst="rect">
                <a:avLst/>
              </a:prstGeom>
              <a:blipFill rotWithShape="1">
                <a:blip r:embed="rId1"/>
                <a:stretch>
                  <a:fillRect l="-8" t="-85" r="-2657" b="8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090801" y="1978779"/>
            <a:ext cx="4635500" cy="1354354"/>
            <a:chOff x="1313001" y="2225190"/>
            <a:chExt cx="4635500" cy="1354354"/>
          </a:xfrm>
        </p:grpSpPr>
        <p:sp>
          <p:nvSpPr>
            <p:cNvPr id="6" name="Rectangle 5"/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8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3 = 8 + 8 + 8 = 24</a:t>
                  </a:r>
                  <a:endParaRPr lang="vi-VN" sz="2400" dirty="0"/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8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3 = 24</a:t>
                  </a:r>
                  <a:endParaRPr lang="vi-VN" sz="2400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943433" y="3578061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  <a:endParaRPr lang="vi-VN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433" y="3578061"/>
                <a:ext cx="125867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6" t="-102" r="-2639" b="10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319674" y="3578062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6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  <a:endParaRPr lang="vi-VN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674" y="3578062"/>
                <a:ext cx="124104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" t="-102" r="-2740" b="10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934051" y="2294908"/>
                <a:ext cx="3194685" cy="1198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7 + 7 + 7 = 21</a:t>
                </a:r>
                <a:endParaRPr lang="vi-VN" sz="2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21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051" y="2294908"/>
                <a:ext cx="3194685" cy="1198880"/>
              </a:xfrm>
              <a:prstGeom prst="rect">
                <a:avLst/>
              </a:prstGeom>
              <a:blipFill rotWithShape="1">
                <a:blip r:embed="rId5"/>
                <a:stretch>
                  <a:fillRect l="-15" t="-2" r="15" b="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446315" y="3962953"/>
                <a:ext cx="3676006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8 + 8 + 8 + 8 = 32</a:t>
                </a:r>
                <a:endParaRPr lang="vi-VN" sz="2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32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315" y="3962953"/>
                <a:ext cx="3676006" cy="1131848"/>
              </a:xfrm>
              <a:prstGeom prst="rect">
                <a:avLst/>
              </a:prstGeom>
              <a:blipFill rotWithShape="1">
                <a:blip r:embed="rId6"/>
                <a:stretch>
                  <a:fillRect l="-11" t="-49" r="-300" b="-93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934051" y="3962953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6 + 6 + 6 + 6 + 6 = 30</a:t>
                </a:r>
                <a:endParaRPr lang="vi-VN" sz="2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30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051" y="3962953"/>
                <a:ext cx="4196983" cy="1131848"/>
              </a:xfrm>
              <a:prstGeom prst="rect">
                <a:avLst/>
              </a:prstGeom>
              <a:blipFill rotWithShape="1">
                <a:blip r:embed="rId7"/>
                <a:stretch>
                  <a:fillRect l="-12" t="-49" r="-148" b="-93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8" grpId="0"/>
      <p:bldP spid="9" grpId="0"/>
      <p:bldP spid="10" grpId="0" build="p"/>
      <p:bldP spid="11" grpId="0" build="p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93217" y="373928"/>
            <a:ext cx="724280" cy="74057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738505" y="582316"/>
            <a:ext cx="1116312" cy="472051"/>
            <a:chOff x="1870518" y="1440653"/>
            <a:chExt cx="1116312" cy="461666"/>
          </a:xfrm>
        </p:grpSpPr>
        <p:grpSp>
          <p:nvGrpSpPr>
            <p:cNvPr id="5" name="Group 4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98382" y="1835657"/>
            <a:ext cx="6667327" cy="2917530"/>
            <a:chOff x="3905544" y="276786"/>
            <a:chExt cx="6667327" cy="29175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1567" y="276786"/>
              <a:ext cx="6441304" cy="143796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905545" y="811748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05544" y="2336572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88478" y="1674104"/>
              <a:ext cx="6127481" cy="1520212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5496242" y="2309749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60482" y="2240207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9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96242" y="3620061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8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19678" y="3669915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17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4263" y="337660"/>
            <a:ext cx="9411630" cy="138499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Khi chuẩn bị cho buổi sinh nhật, mỗi lọ hoa Mai cắm 5 bông hoa. Hỏi 2 lọ hoa như vậy Mai cắm tất cả bao nhiêu bông hoa?</a:t>
            </a:r>
            <a:endParaRPr lang="vi-VN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8995" y="1932003"/>
            <a:ext cx="3948132" cy="4328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72531" y="2050662"/>
            <a:ext cx="2671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i="1" dirty="0"/>
              <a:t>Bài giải</a:t>
            </a:r>
            <a:endParaRPr lang="vi-VN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837127" y="2478876"/>
            <a:ext cx="6777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Hai</a:t>
            </a:r>
            <a:r>
              <a:rPr lang="vi-VN" sz="3200" dirty="0" smtClean="0">
                <a:solidFill>
                  <a:srgbClr val="FF0000"/>
                </a:solidFill>
              </a:rPr>
              <a:t> </a:t>
            </a:r>
            <a:r>
              <a:rPr lang="vi-VN" sz="3200" dirty="0">
                <a:solidFill>
                  <a:srgbClr val="FF0000"/>
                </a:solidFill>
              </a:rPr>
              <a:t>lọ hoa như vậy Mai cắm tất cả số bông hoa là:</a:t>
            </a:r>
            <a:endParaRPr lang="vi-VN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786730" y="3704444"/>
                <a:ext cx="38431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</a:rPr>
                  <a:t> 2 = 10 (bông)</a:t>
                </a:r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730" y="3704444"/>
                <a:ext cx="3843144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16" t="-84" r="3" b="7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436757" y="4517715"/>
            <a:ext cx="4469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rgbClr val="FF0000"/>
                </a:solidFill>
              </a:rPr>
              <a:t>Đáp số: 10 bông hoa.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90414" y="340213"/>
            <a:ext cx="745766" cy="74576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4" y="2387976"/>
            <a:ext cx="3485697" cy="4561070"/>
          </a:xfrm>
          <a:prstGeom prst="rect">
            <a:avLst/>
          </a:prstGeom>
        </p:spPr>
      </p:pic>
      <p:pic>
        <p:nvPicPr>
          <p:cNvPr id="3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7" y="3762703"/>
            <a:ext cx="6858765" cy="2741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269" y="1275196"/>
            <a:ext cx="786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Montserrat Black" panose="00000A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Montserrat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</Words>
  <Application>WPS Presentation</Application>
  <PresentationFormat>Widescreen</PresentationFormat>
  <Paragraphs>105</Paragraphs>
  <Slides>8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SimSun</vt:lpstr>
      <vt:lpstr>Wingdings</vt:lpstr>
      <vt:lpstr>Calibri</vt:lpstr>
      <vt:lpstr>Times New Roman</vt:lpstr>
      <vt:lpstr>Microsoft YaHei</vt:lpstr>
      <vt:lpstr>Cambria Math</vt:lpstr>
      <vt:lpstr>Montserrat Black</vt:lpstr>
      <vt:lpstr>#9Slide03 Montserrat Black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Admin</cp:lastModifiedBy>
  <cp:revision>2</cp:revision>
  <dcterms:created xsi:type="dcterms:W3CDTF">2023-02-07T07:26:00Z</dcterms:created>
  <dcterms:modified xsi:type="dcterms:W3CDTF">2023-02-20T02:07:54Z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5E91189DA13A45D590B7935A77CE5173</vt:lpwstr>
  </property>
  <property fmtid="{D5CDD505-2E9C-101B-9397-08002B2CF9AE}" pid="3" name="KSOProductBuildVer">
    <vt:lpwstr>1033-11.2.0.11440</vt:lpwstr>
  </property>
</Properties>
</file>