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AFD44-5569-4088-B29E-22C8CBAF4D07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BCBF2-811F-41DB-BA12-D1162BD08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27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6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FA2E-9547-4079-B170-0C019CD639F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0006-78D7-4C32-B489-923144CC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0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FA2E-9547-4079-B170-0C019CD639F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0006-78D7-4C32-B489-923144CC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8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FA2E-9547-4079-B170-0C019CD639F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0006-78D7-4C32-B489-923144CC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7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838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48887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FA2E-9547-4079-B170-0C019CD639F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0006-78D7-4C32-B489-923144CC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6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FA2E-9547-4079-B170-0C019CD639F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0006-78D7-4C32-B489-923144CC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FA2E-9547-4079-B170-0C019CD639F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0006-78D7-4C32-B489-923144CC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8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FA2E-9547-4079-B170-0C019CD639F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0006-78D7-4C32-B489-923144CC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FA2E-9547-4079-B170-0C019CD639F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0006-78D7-4C32-B489-923144CC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7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FA2E-9547-4079-B170-0C019CD639F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0006-78D7-4C32-B489-923144CC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7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FA2E-9547-4079-B170-0C019CD639F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0006-78D7-4C32-B489-923144CC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2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FA2E-9547-4079-B170-0C019CD639F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0006-78D7-4C32-B489-923144CC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9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FA2E-9547-4079-B170-0C019CD639FD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0006-78D7-4C32-B489-923144CC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5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TOÁN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7611" y="3429680"/>
            <a:ext cx="8354652" cy="615553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BẢNG CHIA 5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2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vi-VN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Củng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cố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bảng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 2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bảng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 5 qua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một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tập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437757" y="41545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Vận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dụng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vào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toán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lời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văn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về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phép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 chia.</a:t>
            </a:r>
            <a:endParaRPr lang="vi-V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1783853" y="140817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2221175" y="1408171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057C0-9010-45F1-BAF2-FB9D4A560B91}"/>
              </a:ext>
            </a:extLst>
          </p:cNvPr>
          <p:cNvSpPr txBox="1"/>
          <p:nvPr/>
        </p:nvSpPr>
        <p:spPr>
          <a:xfrm>
            <a:off x="3337250" y="238896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AD0B34-F6AB-4631-B4DF-CEF5111A3110}"/>
              </a:ext>
            </a:extLst>
          </p:cNvPr>
          <p:cNvSpPr txBox="1"/>
          <p:nvPr/>
        </p:nvSpPr>
        <p:spPr>
          <a:xfrm>
            <a:off x="3503964" y="407924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6492" y="2360846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6492" y="3972695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B83D23-1CE8-4383-9FB9-6481C185DA07}"/>
              </a:ext>
            </a:extLst>
          </p:cNvPr>
          <p:cNvSpPr txBox="1"/>
          <p:nvPr/>
        </p:nvSpPr>
        <p:spPr>
          <a:xfrm>
            <a:off x="5919868" y="2777287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106E1-5364-4A83-96CB-C64F9D30E717}"/>
              </a:ext>
            </a:extLst>
          </p:cNvPr>
          <p:cNvSpPr txBox="1"/>
          <p:nvPr/>
        </p:nvSpPr>
        <p:spPr>
          <a:xfrm>
            <a:off x="7611193" y="2749151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21413A-8438-4D86-AB7E-ADD0A7F2469D}"/>
              </a:ext>
            </a:extLst>
          </p:cNvPr>
          <p:cNvSpPr txBox="1"/>
          <p:nvPr/>
        </p:nvSpPr>
        <p:spPr>
          <a:xfrm>
            <a:off x="5966357" y="44394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59CACD-4BEE-4E27-A567-3B72F83A79EC}"/>
              </a:ext>
            </a:extLst>
          </p:cNvPr>
          <p:cNvSpPr txBox="1"/>
          <p:nvPr/>
        </p:nvSpPr>
        <p:spPr>
          <a:xfrm>
            <a:off x="7694279" y="44394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3634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6259" y="1132094"/>
            <a:ext cx="4860142" cy="257168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17A1010E-F69F-4C66-BA1D-2CBD86000BAA}"/>
              </a:ext>
            </a:extLst>
          </p:cNvPr>
          <p:cNvSpPr/>
          <p:nvPr/>
        </p:nvSpPr>
        <p:spPr>
          <a:xfrm>
            <a:off x="776064" y="6947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A2B50C-014E-442D-B384-0477101A2233}"/>
              </a:ext>
            </a:extLst>
          </p:cNvPr>
          <p:cNvSpPr txBox="1"/>
          <p:nvPr/>
        </p:nvSpPr>
        <p:spPr>
          <a:xfrm>
            <a:off x="1213387" y="694772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F86389-7F08-419A-B2DF-5B58AE9BB601}"/>
              </a:ext>
            </a:extLst>
          </p:cNvPr>
          <p:cNvSpPr txBox="1"/>
          <p:nvPr/>
        </p:nvSpPr>
        <p:spPr>
          <a:xfrm>
            <a:off x="4599420" y="383099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05D835-25F2-4D45-B56E-F63DDBF2CDED}"/>
              </a:ext>
            </a:extLst>
          </p:cNvPr>
          <p:cNvSpPr txBox="1"/>
          <p:nvPr/>
        </p:nvSpPr>
        <p:spPr>
          <a:xfrm>
            <a:off x="1206462" y="428647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F9F420-107B-4846-8B5C-CB3AD64B3D1C}"/>
              </a:ext>
            </a:extLst>
          </p:cNvPr>
          <p:cNvSpPr txBox="1"/>
          <p:nvPr/>
        </p:nvSpPr>
        <p:spPr>
          <a:xfrm>
            <a:off x="2516927" y="474195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57486B-77FA-4196-85EF-2A05A9B5FA29}"/>
              </a:ext>
            </a:extLst>
          </p:cNvPr>
          <p:cNvSpPr txBox="1"/>
          <p:nvPr/>
        </p:nvSpPr>
        <p:spPr>
          <a:xfrm>
            <a:off x="4262931" y="51974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6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7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32484" y="2828579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5516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TOÁN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7610" y="3429680"/>
            <a:ext cx="9123827" cy="615553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 TẬP CHUNG( TIẾT 4)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59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Widescreen</PresentationFormat>
  <Paragraphs>33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宋体</vt:lpstr>
      <vt:lpstr>Arial</vt:lpstr>
      <vt:lpstr>Calibri</vt:lpstr>
      <vt:lpstr>Calibri Light</vt:lpstr>
      <vt:lpstr>Montserrat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2023-02-07T07:21:59Z</dcterms:created>
  <dcterms:modified xsi:type="dcterms:W3CDTF">2023-02-07T07:22:22Z</dcterms:modified>
</cp:coreProperties>
</file>