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4" r:id="rId3"/>
    <p:sldMasterId id="2147483736" r:id="rId4"/>
  </p:sldMasterIdLst>
  <p:notesMasterIdLst>
    <p:notesMasterId r:id="rId11"/>
  </p:notesMasterIdLst>
  <p:sldIdLst>
    <p:sldId id="513" r:id="rId5"/>
    <p:sldId id="279" r:id="rId6"/>
    <p:sldId id="280" r:id="rId7"/>
    <p:sldId id="282" r:id="rId8"/>
    <p:sldId id="511" r:id="rId9"/>
    <p:sldId id="5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4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7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12306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NGHE VIẾT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LŨY TRE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0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6063" y="905986"/>
            <a:ext cx="5255932" cy="28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9339" y="1088386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sớm mai thức dậy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339" y="2671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109339" y="173793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Lũy tre xanh rì rào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72616" y="235010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Ngọn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tre cong gọng vó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72616" y="299956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mặt trời lên cao.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9339" y="4018148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72616" y="42215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 trưa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đồng đầy nắng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0" y="4841947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Trâu nằm nhai bóng râm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36308" y="548762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re bần thần nhớ gió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36308" y="60882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Chợt về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đầy tiếng chim.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92963" y="974931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5756240" y="117828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trời xuống núi ngủ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16A117D-BE6F-4CB2-8CD8-0E929EBA4CF1}"/>
              </a:ext>
            </a:extLst>
          </p:cNvPr>
          <p:cNvSpPr txBox="1"/>
          <p:nvPr/>
        </p:nvSpPr>
        <p:spPr>
          <a:xfrm>
            <a:off x="5683624" y="179873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Tre nâng vầng trăng lên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4D30BA0-8073-45BB-BA90-4B0F13440872}"/>
              </a:ext>
            </a:extLst>
          </p:cNvPr>
          <p:cNvSpPr txBox="1"/>
          <p:nvPr/>
        </p:nvSpPr>
        <p:spPr>
          <a:xfrm>
            <a:off x="5719932" y="24444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Sao, sao treo đầy cành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F46A85-DA4D-484D-AF37-EA55DC390E56}"/>
              </a:ext>
            </a:extLst>
          </p:cNvPr>
          <p:cNvSpPr txBox="1"/>
          <p:nvPr/>
        </p:nvSpPr>
        <p:spPr>
          <a:xfrm>
            <a:off x="5719932" y="304499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Suốt đêm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dài thắp sáng.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</a:t>
            </a:r>
            <a:r>
              <a:rPr lang="en-US" sz="3300" b="1" smtClean="0">
                <a:solidFill>
                  <a:srgbClr val="FF0000"/>
                </a:solidFill>
              </a:rPr>
              <a:t>ỳnh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uỵch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</a:t>
            </a:r>
            <a:r>
              <a:rPr lang="en-US" sz="3300" b="1">
                <a:solidFill>
                  <a:srgbClr val="FF0000"/>
                </a:solidFill>
              </a:rPr>
              <a:t>y</a:t>
            </a:r>
            <a:r>
              <a:rPr lang="en-US" sz="3300" b="1" smtClean="0">
                <a:solidFill>
                  <a:srgbClr val="FF0000"/>
                </a:solidFill>
              </a:rPr>
              <a:t>nh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  <a:endParaRPr lang="en-US" sz="2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n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</a:t>
            </a:r>
            <a:r>
              <a:rPr lang="en-US" sz="3300" b="1" smtClean="0">
                <a:solidFill>
                  <a:srgbClr val="FF0000"/>
                </a:solidFill>
              </a:rPr>
              <a:t>ếc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iết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209</Words>
  <Application>Microsoft Office PowerPoint</Application>
  <PresentationFormat>Widescreen</PresentationFormat>
  <Paragraphs>48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黑体</vt:lpstr>
      <vt:lpstr>Times New Roman</vt:lpstr>
      <vt:lpstr>Verdana</vt:lpstr>
      <vt:lpstr>等线</vt:lpstr>
      <vt:lpstr>3_Office Theme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account</cp:lastModifiedBy>
  <cp:revision>56</cp:revision>
  <dcterms:created xsi:type="dcterms:W3CDTF">2021-05-27T08:02:03Z</dcterms:created>
  <dcterms:modified xsi:type="dcterms:W3CDTF">2023-02-06T02:48:22Z</dcterms:modified>
</cp:coreProperties>
</file>