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36" r:id="rId5"/>
    <p:sldMasterId id="2147483772" r:id="rId6"/>
  </p:sldMasterIdLst>
  <p:notesMasterIdLst>
    <p:notesMasterId r:id="rId14"/>
  </p:notesMasterIdLst>
  <p:sldIdLst>
    <p:sldId id="527" r:id="rId7"/>
    <p:sldId id="268" r:id="rId8"/>
    <p:sldId id="267" r:id="rId9"/>
    <p:sldId id="519" r:id="rId10"/>
    <p:sldId id="526" r:id="rId11"/>
    <p:sldId id="298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6062E-B235-4605-81C9-0F86DC032F2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9B003-E639-4AA7-A0B3-974266FCA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78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611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34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926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68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42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63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3549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9819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58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883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18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49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85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89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632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099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652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3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9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209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3679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120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70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181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683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0670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49403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6290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6755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104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27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17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86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372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4412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0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80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905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383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184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515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11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1433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8031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476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530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9254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68093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2243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284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03611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44788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11808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75010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5798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065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30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46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52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07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969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972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591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83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6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3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7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887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1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646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32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5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8.png"/><Relationship Id="rId18" Type="http://schemas.openxmlformats.org/officeDocument/2006/relationships/image" Target="../media/image31.gif"/><Relationship Id="rId26" Type="http://schemas.microsoft.com/office/2007/relationships/hdphoto" Target="../media/hdphoto10.wdp"/><Relationship Id="rId3" Type="http://schemas.openxmlformats.org/officeDocument/2006/relationships/image" Target="../media/image22.png"/><Relationship Id="rId21" Type="http://schemas.openxmlformats.org/officeDocument/2006/relationships/image" Target="../media/image33.png"/><Relationship Id="rId7" Type="http://schemas.openxmlformats.org/officeDocument/2006/relationships/image" Target="../media/image24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5" Type="http://schemas.openxmlformats.org/officeDocument/2006/relationships/image" Target="../media/image35.png"/><Relationship Id="rId2" Type="http://schemas.openxmlformats.org/officeDocument/2006/relationships/image" Target="../media/image21.gif"/><Relationship Id="rId16" Type="http://schemas.microsoft.com/office/2007/relationships/hdphoto" Target="../media/hdphoto6.wdp"/><Relationship Id="rId20" Type="http://schemas.microsoft.com/office/2007/relationships/hdphoto" Target="../media/hdphoto7.wdp"/><Relationship Id="rId29" Type="http://schemas.openxmlformats.org/officeDocument/2006/relationships/image" Target="../media/image37.gif"/><Relationship Id="rId1" Type="http://schemas.openxmlformats.org/officeDocument/2006/relationships/slideLayout" Target="../slideLayouts/slideLayout59.xml"/><Relationship Id="rId6" Type="http://schemas.microsoft.com/office/2007/relationships/hdphoto" Target="../media/hdphoto2.wdp"/><Relationship Id="rId11" Type="http://schemas.openxmlformats.org/officeDocument/2006/relationships/image" Target="../media/image26.gif"/><Relationship Id="rId24" Type="http://schemas.microsoft.com/office/2007/relationships/hdphoto" Target="../media/hdphoto9.wdp"/><Relationship Id="rId5" Type="http://schemas.openxmlformats.org/officeDocument/2006/relationships/image" Target="../media/image23.png"/><Relationship Id="rId15" Type="http://schemas.openxmlformats.org/officeDocument/2006/relationships/image" Target="../media/image29.png"/><Relationship Id="rId23" Type="http://schemas.openxmlformats.org/officeDocument/2006/relationships/image" Target="../media/image34.png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2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25.png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36.png"/><Relationship Id="rId3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7611" y="3429680"/>
            <a:ext cx="8354652" cy="61555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spc="60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 MỞ RỘNG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92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550885" cy="2016125"/>
            <a:chOff x="2118480" y="1316166"/>
            <a:chExt cx="1534231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74385" y="1631944"/>
              <a:ext cx="1378326" cy="76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6000" spc="300" noProof="0" dirty="0" err="1" smtClean="0">
                  <a:solidFill>
                    <a:srgbClr val="FFFFFF"/>
                  </a:solidFill>
                  <a:latin typeface="UTM Zebrawood" panose="02040603050506020204" pitchFamily="18" charset="0"/>
                  <a:ea typeface="Microsoft YaHei" panose="020B0503020204020204" charset="-122"/>
                  <a:cs typeface="Arial Rounded MT Bold" panose="020F0704030504030204" pitchFamily="34" charset="0"/>
                </a:rPr>
                <a:t>Đọc</a:t>
              </a:r>
              <a:r>
                <a:rPr lang="en-US" altLang="zh-CN" sz="6000" spc="300" noProof="0" dirty="0" smtClean="0">
                  <a:solidFill>
                    <a:srgbClr val="FFFFFF"/>
                  </a:solidFill>
                  <a:latin typeface="UTM Zebrawood" panose="02040603050506020204" pitchFamily="18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000" spc="300" noProof="0" dirty="0" err="1" smtClean="0">
                  <a:solidFill>
                    <a:srgbClr val="FFFFFF"/>
                  </a:solidFill>
                  <a:latin typeface="UTM Zebrawood" panose="02040603050506020204" pitchFamily="18" charset="0"/>
                  <a:ea typeface="Microsoft YaHei" panose="020B0503020204020204" charset="-122"/>
                  <a:cs typeface="Arial Rounded MT Bold" panose="020F0704030504030204" pitchFamily="34" charset="0"/>
                </a:rPr>
                <a:t>mở</a:t>
              </a:r>
              <a:r>
                <a:rPr lang="en-US" altLang="zh-CN" sz="6000" spc="300" noProof="0" dirty="0" smtClean="0">
                  <a:solidFill>
                    <a:srgbClr val="FFFFFF"/>
                  </a:solidFill>
                  <a:latin typeface="UTM Zebrawood" panose="02040603050506020204" pitchFamily="18" charset="0"/>
                  <a:ea typeface="Microsoft YaHei" panose="020B0503020204020204" charset="-122"/>
                  <a:cs typeface="Arial Rounded MT Bold" panose="020F0704030504030204" pitchFamily="34" charset="0"/>
                </a:rPr>
                <a:t> </a:t>
              </a:r>
              <a:r>
                <a:rPr lang="en-US" altLang="zh-CN" sz="6000" spc="300" noProof="0" dirty="0" err="1" smtClean="0">
                  <a:solidFill>
                    <a:srgbClr val="FFFFFF"/>
                  </a:solidFill>
                  <a:latin typeface="UTM Zebrawood" panose="02040603050506020204" pitchFamily="18" charset="0"/>
                  <a:ea typeface="Microsoft YaHei" panose="020B0503020204020204" charset="-122"/>
                  <a:cs typeface="Arial Rounded MT Bold" panose="020F0704030504030204" pitchFamily="34" charset="0"/>
                </a:rPr>
                <a:t>rộng</a:t>
              </a:r>
              <a:endPara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Zebrawood" panose="02040603050506020204" pitchFamily="18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495" y="1720103"/>
            <a:ext cx="8559893" cy="341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232967"/>
            <a:ext cx="11724279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 vẻ đẹp thiên nhiên. Trao đổi với các bạn suy nghĩ của em về bài thơ.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2824" y="1558530"/>
            <a:ext cx="51018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333333"/>
                </a:solidFill>
                <a:latin typeface="Helvetica Neue"/>
              </a:rPr>
              <a:t>	  </a:t>
            </a:r>
            <a:r>
              <a:rPr lang="vi-VN" sz="2800" b="1" smtClean="0">
                <a:solidFill>
                  <a:srgbClr val="333333"/>
                </a:solidFill>
                <a:latin typeface="Helvetica Neue"/>
              </a:rPr>
              <a:t>GIÓ</a:t>
            </a:r>
            <a:endParaRPr lang="vi-VN" sz="2800">
              <a:solidFill>
                <a:srgbClr val="333333"/>
              </a:solidFill>
              <a:latin typeface="Helvetica Neue"/>
            </a:endParaRPr>
          </a:p>
          <a:p>
            <a:pPr algn="just"/>
            <a:endParaRPr lang="vi-VN" sz="280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Gió lúc nào cũng chạy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Suốt ngày vội thế à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Lúc nào cũng huýt sáo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Lúc nào cũng hát ca …</a:t>
            </a:r>
          </a:p>
          <a:p>
            <a:pPr algn="just"/>
            <a:endParaRPr lang="vi-VN" sz="2800">
              <a:solidFill>
                <a:srgbClr val="333333"/>
              </a:solidFill>
              <a:latin typeface="Helvetica Neue"/>
            </a:endParaRP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Gió thích chơi chong chóng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Cùng bé chơi thả diều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Lại giật tung nón bé</a:t>
            </a:r>
          </a:p>
          <a:p>
            <a:pPr algn="just"/>
            <a:r>
              <a:rPr lang="vi-VN" sz="2800">
                <a:solidFill>
                  <a:srgbClr val="333333"/>
                </a:solidFill>
                <a:latin typeface="Helvetica Neue"/>
              </a:rPr>
              <a:t>Gió bông đùa chọc trêu</a:t>
            </a:r>
            <a:endParaRPr lang="vi-VN" sz="2800" b="0" i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7785" y="1452282"/>
            <a:ext cx="7025435" cy="513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7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8" y="365125"/>
            <a:ext cx="11685495" cy="1325563"/>
          </a:xfrm>
        </p:spPr>
        <p:txBody>
          <a:bodyPr>
            <a:normAutofit/>
          </a:bodyPr>
          <a:lstStyle/>
          <a:p>
            <a:r>
              <a:rPr lang="en-US" sz="4000" smtClean="0"/>
              <a:t>2.Viết vào nhật kí đọc sách một khổ thơ em thích.</a:t>
            </a:r>
            <a:endParaRPr lang="en-US" sz="4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871" y="2124075"/>
            <a:ext cx="9937375" cy="35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5400" b="1" i="0" u="none" strike="noStrike" kern="1200" cap="none" spc="0" normalizeH="0" baseline="0" noProof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ẹn 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</TotalTime>
  <Words>84</Words>
  <Application>Microsoft Office PowerPoint</Application>
  <PresentationFormat>Widescreen</PresentationFormat>
  <Paragraphs>24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5" baseType="lpstr">
      <vt:lpstr>Microsoft YaHei</vt:lpstr>
      <vt:lpstr>SimSun</vt:lpstr>
      <vt:lpstr>Arial</vt:lpstr>
      <vt:lpstr>Arial Rounded MT Bold</vt:lpstr>
      <vt:lpstr>Arial-Rounded</vt:lpstr>
      <vt:lpstr>Calibri</vt:lpstr>
      <vt:lpstr>Calibri Light</vt:lpstr>
      <vt:lpstr>Helvetica Neue</vt:lpstr>
      <vt:lpstr>黑体</vt:lpstr>
      <vt:lpstr>Times New Roman</vt:lpstr>
      <vt:lpstr>UTM Zebrawood</vt:lpstr>
      <vt:lpstr>等线</vt:lpstr>
      <vt:lpstr>2_Office Theme</vt:lpstr>
      <vt:lpstr>3_Office Theme</vt:lpstr>
      <vt:lpstr>2_Office 主题​​</vt:lpstr>
      <vt:lpstr>4_Office Theme</vt:lpstr>
      <vt:lpstr>8_Office Theme</vt:lpstr>
      <vt:lpstr>Office Theme</vt:lpstr>
      <vt:lpstr>PowerPoint Presentation</vt:lpstr>
      <vt:lpstr>PowerPoint Presentation</vt:lpstr>
      <vt:lpstr>PowerPoint Presentation</vt:lpstr>
      <vt:lpstr>Tìm đọc một bài thơ, về vẻ đẹp thiên nhiên. Trao đổi với các bạn suy nghĩ của em về bài thơ.</vt:lpstr>
      <vt:lpstr>2.Viết vào nhật kí đọc sách một khổ thơ em thích.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Microsoft account</cp:lastModifiedBy>
  <cp:revision>57</cp:revision>
  <dcterms:created xsi:type="dcterms:W3CDTF">2021-05-27T08:02:03Z</dcterms:created>
  <dcterms:modified xsi:type="dcterms:W3CDTF">2023-02-06T02:20:05Z</dcterms:modified>
</cp:coreProperties>
</file>