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9"/>
  </p:notesMasterIdLst>
  <p:sldIdLst>
    <p:sldId id="526" r:id="rId8"/>
    <p:sldId id="270" r:id="rId10"/>
    <p:sldId id="271" r:id="rId11"/>
    <p:sldId id="258" r:id="rId12"/>
    <p:sldId id="257" r:id="rId13"/>
    <p:sldId id="267" r:id="rId14"/>
    <p:sldId id="272" r:id="rId15"/>
    <p:sldId id="273" r:id="rId16"/>
    <p:sldId id="506" r:id="rId17"/>
    <p:sldId id="508" r:id="rId18"/>
    <p:sldId id="509" r:id="rId19"/>
    <p:sldId id="304" r:id="rId20"/>
    <p:sldId id="523" r:id="rId21"/>
    <p:sldId id="525" r:id="rId22"/>
    <p:sldId id="32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43.wdp"/><Relationship Id="rId8" Type="http://schemas.openxmlformats.org/officeDocument/2006/relationships/image" Target="../media/image42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1" Type="http://schemas.openxmlformats.org/officeDocument/2006/relationships/slideLayout" Target="../slideLayouts/slideLayout57.xml"/><Relationship Id="rId30" Type="http://schemas.microsoft.com/office/2007/relationships/hdphoto" Target="../media/image64.wdp"/><Relationship Id="rId3" Type="http://schemas.microsoft.com/office/2007/relationships/hdphoto" Target="../media/image37.wdp"/><Relationship Id="rId29" Type="http://schemas.openxmlformats.org/officeDocument/2006/relationships/image" Target="../media/image63.png"/><Relationship Id="rId28" Type="http://schemas.openxmlformats.org/officeDocument/2006/relationships/image" Target="../media/image62.GIF"/><Relationship Id="rId27" Type="http://schemas.microsoft.com/office/2007/relationships/hdphoto" Target="../media/image61.wdp"/><Relationship Id="rId26" Type="http://schemas.openxmlformats.org/officeDocument/2006/relationships/image" Target="../media/image60.png"/><Relationship Id="rId25" Type="http://schemas.microsoft.com/office/2007/relationships/hdphoto" Target="../media/image59.wdp"/><Relationship Id="rId24" Type="http://schemas.openxmlformats.org/officeDocument/2006/relationships/image" Target="../media/image58.png"/><Relationship Id="rId23" Type="http://schemas.microsoft.com/office/2007/relationships/hdphoto" Target="../media/image57.wdp"/><Relationship Id="rId22" Type="http://schemas.openxmlformats.org/officeDocument/2006/relationships/image" Target="../media/image56.png"/><Relationship Id="rId21" Type="http://schemas.microsoft.com/office/2007/relationships/hdphoto" Target="../media/image55.wdp"/><Relationship Id="rId20" Type="http://schemas.openxmlformats.org/officeDocument/2006/relationships/image" Target="../media/image54.png"/><Relationship Id="rId2" Type="http://schemas.openxmlformats.org/officeDocument/2006/relationships/image" Target="../media/image36.png"/><Relationship Id="rId19" Type="http://schemas.microsoft.com/office/2007/relationships/hdphoto" Target="../media/image53.wdp"/><Relationship Id="rId18" Type="http://schemas.openxmlformats.org/officeDocument/2006/relationships/image" Target="../media/image52.png"/><Relationship Id="rId17" Type="http://schemas.openxmlformats.org/officeDocument/2006/relationships/image" Target="../media/image51.GIF"/><Relationship Id="rId16" Type="http://schemas.openxmlformats.org/officeDocument/2006/relationships/image" Target="../media/image50.png"/><Relationship Id="rId15" Type="http://schemas.microsoft.com/office/2007/relationships/hdphoto" Target="../media/image49.wdp"/><Relationship Id="rId14" Type="http://schemas.openxmlformats.org/officeDocument/2006/relationships/image" Target="../media/image48.png"/><Relationship Id="rId13" Type="http://schemas.microsoft.com/office/2007/relationships/hdphoto" Target="../media/image47.wdp"/><Relationship Id="rId12" Type="http://schemas.openxmlformats.org/officeDocument/2006/relationships/image" Target="../media/image46.png"/><Relationship Id="rId11" Type="http://schemas.openxmlformats.org/officeDocument/2006/relationships/image" Target="../media/image45.GIF"/><Relationship Id="rId10" Type="http://schemas.openxmlformats.org/officeDocument/2006/relationships/image" Target="../media/image44.GIF"/><Relationship Id="rId1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1.png"/><Relationship Id="rId7" Type="http://schemas.microsoft.com/office/2007/relationships/hdphoto" Target="../media/image20.wdp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3" Type="http://schemas.openxmlformats.org/officeDocument/2006/relationships/image" Target="../media/image17.png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9" Type="http://schemas.microsoft.com/office/2007/relationships/media" Target="../media/media6.mp3"/><Relationship Id="rId18" Type="http://schemas.openxmlformats.org/officeDocument/2006/relationships/audio" Target="../media/media6.mp3"/><Relationship Id="rId17" Type="http://schemas.microsoft.com/office/2007/relationships/media" Target="../media/media5.mp3"/><Relationship Id="rId16" Type="http://schemas.openxmlformats.org/officeDocument/2006/relationships/audio" Target="../media/media5.mp3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14.png"/><Relationship Id="rId10" Type="http://schemas.microsoft.com/office/2007/relationships/media" Target="../media/media3.mp3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1.png"/><Relationship Id="rId7" Type="http://schemas.microsoft.com/office/2007/relationships/hdphoto" Target="../media/image20.wdp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3" Type="http://schemas.openxmlformats.org/officeDocument/2006/relationships/image" Target="../media/image17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9" Type="http://schemas.microsoft.com/office/2007/relationships/media" Target="../media/media6.mp3"/><Relationship Id="rId18" Type="http://schemas.openxmlformats.org/officeDocument/2006/relationships/audio" Target="../media/media6.mp3"/><Relationship Id="rId17" Type="http://schemas.microsoft.com/office/2007/relationships/media" Target="../media/media5.mp3"/><Relationship Id="rId16" Type="http://schemas.openxmlformats.org/officeDocument/2006/relationships/audio" Target="../media/media5.mp3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14.png"/><Relationship Id="rId10" Type="http://schemas.microsoft.com/office/2007/relationships/media" Target="../media/media3.mp3"/><Relationship Id="rId1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1.png"/><Relationship Id="rId7" Type="http://schemas.microsoft.com/office/2007/relationships/hdphoto" Target="../media/image20.wdp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3" Type="http://schemas.openxmlformats.org/officeDocument/2006/relationships/image" Target="../media/image17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9" Type="http://schemas.microsoft.com/office/2007/relationships/media" Target="../media/media6.mp3"/><Relationship Id="rId18" Type="http://schemas.openxmlformats.org/officeDocument/2006/relationships/audio" Target="../media/media6.mp3"/><Relationship Id="rId17" Type="http://schemas.microsoft.com/office/2007/relationships/media" Target="../media/media5.mp3"/><Relationship Id="rId16" Type="http://schemas.openxmlformats.org/officeDocument/2006/relationships/audio" Target="../media/media5.mp3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14.png"/><Relationship Id="rId10" Type="http://schemas.microsoft.com/office/2007/relationships/media" Target="../media/media3.mp3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endParaRPr lang="en-US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LŨY TRE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1199" y="3457155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0857" y="963839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/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1120" y="92194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1418" y="3466081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64665" y="1056640"/>
            <a:ext cx="3455670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1878965" y="4536440"/>
            <a:ext cx="3455670" cy="1071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7217410" y="1056640"/>
            <a:ext cx="3952875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7465695" y="3669030"/>
            <a:ext cx="3455670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1997075" y="2134235"/>
            <a:ext cx="3455670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324100" y="3630930"/>
            <a:ext cx="3455670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7217410" y="2134235"/>
            <a:ext cx="3952875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7466330" y="4809490"/>
            <a:ext cx="3455670" cy="90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3050" y="1906270"/>
            <a:ext cx="931799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Nội dung:</a:t>
            </a:r>
            <a:endParaRPr kumimoji="0" lang="vi-VN" altLang="en-US" sz="4400" b="1" i="1" u="none" strike="noStrike" kern="1200" cap="none" spc="0" normalizeH="0" baseline="0" noProof="0" dirty="0" err="1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erdana" panose="020B0604030504040204" charset="0"/>
              <a:ea typeface="Microsoft YaHei" panose="020B0503020204020204" charset="-122"/>
              <a:cs typeface="Verdana" panose="020B0604030504040204" charset="0"/>
              <a:sym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đọc ca ngợi vẻ đẹp của cây tre, sự gắn bó của cây tre với người dân Việt Nam.</a:t>
            </a:r>
            <a:endParaRPr kumimoji="0" lang="vi-VN" altLang="en-US" sz="4400" b="1" i="1" u="none" strike="noStrike" kern="1200" cap="none" spc="0" normalizeH="0" baseline="0" noProof="0" dirty="0" err="1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erdana" panose="020B0604030504040204" charset="0"/>
              <a:ea typeface="Microsoft YaHei" panose="020B0503020204020204" charset="-122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  <a:endParaRPr lang="en-US" sz="3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69" y="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</a:t>
            </a:r>
            <a:r>
              <a:rPr lang="en-US" sz="36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/>
          <p:cNvSpPr txBox="1"/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/>
          <p:cNvSpPr txBox="1"/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/>
          <p:cNvSpPr txBox="1"/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 smtClean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/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8112" y="357983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9224" y="108930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</a:t>
                </a:r>
                <a:r>
                  <a:rPr lang="en-US" altLang="vi-VN" sz="28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/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06083" y="360507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núi ngủ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nâng vầng trăng lên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 treo đầy cành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đêm dài thắp sáng.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06083" y="111175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 gà lên tiếng gáy 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 sao ngoài lũy tre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 chuyền dần về sáng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 măng đợi nắng về.</a:t>
            </a:r>
            <a:endParaRPr lang="en-US" sz="3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0414588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0387492" y="17969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1073494" y="22795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0780538" y="426332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490788" y="47571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845330" y="53169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0923557" y="53026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3283</Words>
  <Application>WPS Presentation</Application>
  <PresentationFormat>Widescreen</PresentationFormat>
  <Paragraphs>232</Paragraphs>
  <Slides>17</Slides>
  <Notes>10</Notes>
  <HiddenSlides>0</HiddenSlides>
  <MMClips>20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SimSun</vt:lpstr>
      <vt:lpstr>Wingdings</vt:lpstr>
      <vt:lpstr>Calibri Light</vt:lpstr>
      <vt:lpstr>Calibri</vt:lpstr>
      <vt:lpstr>Times New Roman</vt:lpstr>
      <vt:lpstr>Microsoft YaHei</vt:lpstr>
      <vt:lpstr>Calibri</vt:lpstr>
      <vt:lpstr>Arial-Rounded</vt:lpstr>
      <vt:lpstr>Yellowtail</vt:lpstr>
      <vt:lpstr>等线</vt:lpstr>
      <vt:lpstr>Verdana</vt:lpstr>
      <vt:lpstr>Arial Unicode MS</vt:lpstr>
      <vt:lpstr>黑体</vt:lpstr>
      <vt:lpstr>1_Office Theme</vt:lpstr>
      <vt:lpstr>2_Office Theme</vt:lpstr>
      <vt:lpstr>2_Office 主题​​</vt:lpstr>
      <vt:lpstr>4_Office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Tìm những từ ngữ chỉ thời gian trong bài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58</cp:revision>
  <dcterms:created xsi:type="dcterms:W3CDTF">2021-05-27T08:02:00Z</dcterms:created>
  <dcterms:modified xsi:type="dcterms:W3CDTF">2023-02-15T03:47:54Z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F790401726BB44D18DDEF7278487CB83</vt:lpwstr>
  </property>
  <property fmtid="{D5CDD505-2E9C-101B-9397-08002B2CF9AE}" pid="3" name="KSOProductBuildVer">
    <vt:lpwstr>1033-11.2.0.11440</vt:lpwstr>
  </property>
</Properties>
</file>