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48" r:id="rId5"/>
    <p:sldMasterId id="2147483760" r:id="rId6"/>
  </p:sldMasterIdLst>
  <p:notesMasterIdLst>
    <p:notesMasterId r:id="rId28"/>
  </p:notesMasterIdLst>
  <p:sldIdLst>
    <p:sldId id="509" r:id="rId7"/>
    <p:sldId id="257" r:id="rId8"/>
    <p:sldId id="263" r:id="rId9"/>
    <p:sldId id="264" r:id="rId10"/>
    <p:sldId id="258" r:id="rId11"/>
    <p:sldId id="259" r:id="rId12"/>
    <p:sldId id="260" r:id="rId13"/>
    <p:sldId id="261" r:id="rId14"/>
    <p:sldId id="270" r:id="rId15"/>
    <p:sldId id="271" r:id="rId16"/>
    <p:sldId id="506" r:id="rId17"/>
    <p:sldId id="507" r:id="rId18"/>
    <p:sldId id="508" r:id="rId19"/>
    <p:sldId id="304" r:id="rId20"/>
    <p:sldId id="494" r:id="rId21"/>
    <p:sldId id="495" r:id="rId22"/>
    <p:sldId id="496" r:id="rId23"/>
    <p:sldId id="497" r:id="rId24"/>
    <p:sldId id="278" r:id="rId25"/>
    <p:sldId id="32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32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microsoft.com/office/2007/relationships/hdphoto" Target="../media/hdphoto8.wdp"/><Relationship Id="rId31" Type="http://schemas.openxmlformats.org/officeDocument/2006/relationships/image" Target="../media/image24.png"/><Relationship Id="rId4" Type="http://schemas.openxmlformats.org/officeDocument/2006/relationships/image" Target="../media/image10.jpeg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2.wdp"/><Relationship Id="rId30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3.png"/><Relationship Id="rId18" Type="http://schemas.openxmlformats.org/officeDocument/2006/relationships/slide" Target="slide7.xml"/><Relationship Id="rId26" Type="http://schemas.openxmlformats.org/officeDocument/2006/relationships/image" Target="../media/image20.png"/><Relationship Id="rId39" Type="http://schemas.openxmlformats.org/officeDocument/2006/relationships/image" Target="../media/image42.png"/><Relationship Id="rId3" Type="http://schemas.openxmlformats.org/officeDocument/2006/relationships/image" Target="../media/image28.png"/><Relationship Id="rId21" Type="http://schemas.openxmlformats.org/officeDocument/2006/relationships/image" Target="../media/image17.png"/><Relationship Id="rId34" Type="http://schemas.openxmlformats.org/officeDocument/2006/relationships/image" Target="../media/image39.png"/><Relationship Id="rId42" Type="http://schemas.microsoft.com/office/2007/relationships/hdphoto" Target="../media/hdphoto26.wdp"/><Relationship Id="rId7" Type="http://schemas.openxmlformats.org/officeDocument/2006/relationships/image" Target="../media/image30.png"/><Relationship Id="rId12" Type="http://schemas.microsoft.com/office/2007/relationships/hdphoto" Target="../media/hdphoto19.wdp"/><Relationship Id="rId17" Type="http://schemas.openxmlformats.org/officeDocument/2006/relationships/image" Target="../media/image34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5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32.png"/><Relationship Id="rId24" Type="http://schemas.openxmlformats.org/officeDocument/2006/relationships/image" Target="../media/image36.png"/><Relationship Id="rId32" Type="http://schemas.openxmlformats.org/officeDocument/2006/relationships/image" Target="../media/image21.png"/><Relationship Id="rId37" Type="http://schemas.openxmlformats.org/officeDocument/2006/relationships/image" Target="../media/image41.png"/><Relationship Id="rId40" Type="http://schemas.microsoft.com/office/2007/relationships/hdphoto" Target="../media/hdphoto25.wdp"/><Relationship Id="rId45" Type="http://schemas.openxmlformats.org/officeDocument/2006/relationships/image" Target="../media/image45.png"/><Relationship Id="rId5" Type="http://schemas.openxmlformats.org/officeDocument/2006/relationships/image" Target="../media/image29.png"/><Relationship Id="rId15" Type="http://schemas.openxmlformats.org/officeDocument/2006/relationships/image" Target="../media/image18.png"/><Relationship Id="rId23" Type="http://schemas.openxmlformats.org/officeDocument/2006/relationships/slide" Target="slide8.xml"/><Relationship Id="rId28" Type="http://schemas.openxmlformats.org/officeDocument/2006/relationships/image" Target="../media/image37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5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31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8.png"/><Relationship Id="rId35" Type="http://schemas.openxmlformats.org/officeDocument/2006/relationships/image" Target="../media/image40.png"/><Relationship Id="rId4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HẠT THÓC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1052</Words>
  <Application>Microsoft Office PowerPoint</Application>
  <PresentationFormat>Widescreen</PresentationFormat>
  <Paragraphs>211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Microsoft YaHei</vt:lpstr>
      <vt:lpstr>宋体</vt:lpstr>
      <vt:lpstr>Arial</vt:lpstr>
      <vt:lpstr>Arial-Rounded</vt:lpstr>
      <vt:lpstr>Calibri</vt:lpstr>
      <vt:lpstr>Calibri Light</vt:lpstr>
      <vt:lpstr>黑体</vt:lpstr>
      <vt:lpstr>Times New Roman</vt:lpstr>
      <vt:lpstr>Verdana</vt:lpstr>
      <vt:lpstr>等线</vt:lpstr>
      <vt:lpstr>1_Office Theme</vt:lpstr>
      <vt:lpstr>2_Office 主题​​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38</cp:revision>
  <dcterms:created xsi:type="dcterms:W3CDTF">2021-05-27T07:23:15Z</dcterms:created>
  <dcterms:modified xsi:type="dcterms:W3CDTF">2023-02-06T02:19:01Z</dcterms:modified>
</cp:coreProperties>
</file>