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emf" ContentType="image/x-emf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media/image1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64" r:id="rId4"/>
    <p:sldMasterId id="2147483686" r:id="rId5"/>
    <p:sldMasterId id="2147483700" r:id="rId6"/>
  </p:sldMasterIdLst>
  <p:notesMasterIdLst>
    <p:notesMasterId r:id="rId10"/>
  </p:notesMasterIdLst>
  <p:handoutMasterIdLst>
    <p:handoutMasterId r:id="rId17"/>
  </p:handoutMasterIdLst>
  <p:sldIdLst>
    <p:sldId id="11088420" r:id="rId7"/>
    <p:sldId id="11088391" r:id="rId8"/>
    <p:sldId id="11088413" r:id="rId9"/>
    <p:sldId id="11088395" r:id="rId11"/>
    <p:sldId id="11088406" r:id="rId12"/>
    <p:sldId id="11088407" r:id="rId13"/>
    <p:sldId id="11088408" r:id="rId14"/>
    <p:sldId id="11088409" r:id="rId15"/>
    <p:sldId id="1108841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  <p:cmAuthor id="2" name="Vũ Kim Ngân" initials="VKN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slide" Target="slides/slide2.xml"/><Relationship Id="rId7" Type="http://schemas.openxmlformats.org/officeDocument/2006/relationships/slide" Target="slides/slide1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1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handoutMaster" Target="handoutMasters/handoutMaster1.xml"/><Relationship Id="rId16" Type="http://schemas.openxmlformats.org/officeDocument/2006/relationships/slide" Target="slides/slide9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1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Thầy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gõ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mục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tiêu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theo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bài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giảng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ô text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33.png"/><Relationship Id="rId8" Type="http://schemas.openxmlformats.org/officeDocument/2006/relationships/tags" Target="../tags/tag3.xml"/><Relationship Id="rId7" Type="http://schemas.openxmlformats.org/officeDocument/2006/relationships/image" Target="../media/image32.png"/><Relationship Id="rId6" Type="http://schemas.openxmlformats.org/officeDocument/2006/relationships/tags" Target="../tags/tag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3" Type="http://schemas.openxmlformats.org/officeDocument/2006/relationships/tags" Target="../tags/tag1.xml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3" Type="http://schemas.openxmlformats.org/officeDocument/2006/relationships/tags" Target="../tags/tag4.xml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6" Type="http://schemas.openxmlformats.org/officeDocument/2006/relationships/image" Target="../media/image53.png"/><Relationship Id="rId5" Type="http://schemas.openxmlformats.org/officeDocument/2006/relationships/image" Target="../media/image40.png"/><Relationship Id="rId4" Type="http://schemas.openxmlformats.org/officeDocument/2006/relationships/image" Target="../media/image52.png"/><Relationship Id="rId3" Type="http://schemas.openxmlformats.org/officeDocument/2006/relationships/image" Target="../media/image37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5" Type="http://schemas.openxmlformats.org/officeDocument/2006/relationships/image" Target="../media/image55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54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9" Type="http://schemas.openxmlformats.org/officeDocument/2006/relationships/image" Target="../media/image62.png"/><Relationship Id="rId8" Type="http://schemas.openxmlformats.org/officeDocument/2006/relationships/image" Target="../media/image61.png"/><Relationship Id="rId7" Type="http://schemas.openxmlformats.org/officeDocument/2006/relationships/image" Target="../media/image60.png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3" Type="http://schemas.openxmlformats.org/officeDocument/2006/relationships/image" Target="../media/image42.png"/><Relationship Id="rId2" Type="http://schemas.openxmlformats.org/officeDocument/2006/relationships/image" Target="../media/image56.png"/><Relationship Id="rId13" Type="http://schemas.openxmlformats.org/officeDocument/2006/relationships/image" Target="../media/image65.png"/><Relationship Id="rId12" Type="http://schemas.openxmlformats.org/officeDocument/2006/relationships/image" Target="../media/image64.png"/><Relationship Id="rId11" Type="http://schemas.openxmlformats.org/officeDocument/2006/relationships/image" Target="../media/image63.png"/><Relationship Id="rId10" Type="http://schemas.openxmlformats.org/officeDocument/2006/relationships/image" Target="../media/image43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png"/><Relationship Id="rId8" Type="http://schemas.openxmlformats.org/officeDocument/2006/relationships/image" Target="../media/image17.png"/><Relationship Id="rId7" Type="http://schemas.openxmlformats.org/officeDocument/2006/relationships/image" Target="../media/image16.png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4" Type="http://schemas.openxmlformats.org/officeDocument/2006/relationships/image" Target="../media/image23.png"/><Relationship Id="rId13" Type="http://schemas.openxmlformats.org/officeDocument/2006/relationships/image" Target="../media/image22.png"/><Relationship Id="rId12" Type="http://schemas.openxmlformats.org/officeDocument/2006/relationships/image" Target="../media/image21.png"/><Relationship Id="rId11" Type="http://schemas.openxmlformats.org/officeDocument/2006/relationships/image" Target="../media/image20.png"/><Relationship Id="rId10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png"/><Relationship Id="rId8" Type="http://schemas.openxmlformats.org/officeDocument/2006/relationships/image" Target="../media/image17.png"/><Relationship Id="rId7" Type="http://schemas.openxmlformats.org/officeDocument/2006/relationships/image" Target="../media/image16.png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4" Type="http://schemas.openxmlformats.org/officeDocument/2006/relationships/image" Target="../media/image23.png"/><Relationship Id="rId13" Type="http://schemas.openxmlformats.org/officeDocument/2006/relationships/image" Target="../media/image22.png"/><Relationship Id="rId12" Type="http://schemas.openxmlformats.org/officeDocument/2006/relationships/image" Target="../media/image21.png"/><Relationship Id="rId11" Type="http://schemas.openxmlformats.org/officeDocument/2006/relationships/image" Target="../media/image20.png"/><Relationship Id="rId10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4" Type="http://schemas.openxmlformats.org/officeDocument/2006/relationships/image" Target="../media/image25.GIF"/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4" Type="http://schemas.openxmlformats.org/officeDocument/2006/relationships/image" Target="../media/image26.png"/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6" Type="http://schemas.openxmlformats.org/officeDocument/2006/relationships/image" Target="../media/image53.png"/><Relationship Id="rId5" Type="http://schemas.openxmlformats.org/officeDocument/2006/relationships/image" Target="../media/image40.png"/><Relationship Id="rId4" Type="http://schemas.openxmlformats.org/officeDocument/2006/relationships/image" Target="../media/image52.png"/><Relationship Id="rId3" Type="http://schemas.openxmlformats.org/officeDocument/2006/relationships/image" Target="../media/image37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image" Target="../media/image25.GIF"/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4" Type="http://schemas.openxmlformats.org/officeDocument/2006/relationships/image" Target="../media/image26.png"/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5" Type="http://schemas.openxmlformats.org/officeDocument/2006/relationships/image" Target="../media/image1.svg"/><Relationship Id="rId4" Type="http://schemas.openxmlformats.org/officeDocument/2006/relationships/image" Target="../media/image27.png"/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/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/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/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/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/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/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/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/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/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/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/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/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chemeClr val="bg1"/>
                </a:solidFill>
                <a:prstDash val="solid"/>
              </a:ln>
              <a:solidFill>
                <a:schemeClr val="accent2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21" name="Google Shape;769;p31"/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23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9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0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1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2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3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4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5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6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7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8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9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0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1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2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3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4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5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6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7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8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9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0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1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2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3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4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5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6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7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8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9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0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1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2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3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4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5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6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7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8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9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0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1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2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3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4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5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6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7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8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9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0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1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2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3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24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7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2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34" name="TextBox 133"/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 cstate="screen"/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9" cstate="screen"/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/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+mn-lt"/>
            </a:endParaRPr>
          </a:p>
        </p:txBody>
      </p:sp>
      <p:pic>
        <p:nvPicPr>
          <p:cNvPr id="8" name="图片 8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/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12" name="Freeform 17"/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</a:fld>
            <a:endParaRPr lang="en-US"/>
          </a:p>
        </p:txBody>
      </p:sp>
      <p:pic>
        <p:nvPicPr>
          <p:cNvPr id="7" name="image 10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/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/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/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/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/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/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/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/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/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/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/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/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/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/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/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/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/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13" name="Rectangle 10"/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</p:grpSp>
      <p:sp>
        <p:nvSpPr>
          <p:cNvPr id="17" name="Rectangle 17"/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  <a:sym typeface="Arial" panose="020B0604020202020204"/>
            </a:endParaRPr>
          </a:p>
        </p:txBody>
      </p:sp>
      <p:sp>
        <p:nvSpPr>
          <p:cNvPr id="14" name="Rectangle 16"/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/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  <a:sym typeface="Arial" panose="020B0604020202020204"/>
              </a:endParaRPr>
            </a:p>
          </p:txBody>
        </p:sp>
      </p:grpSp>
      <p:sp>
        <p:nvSpPr>
          <p:cNvPr id="27" name="TextBox 26"/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: tranthao121004@gmail.com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/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/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/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/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: tranthao121004@gmail.com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/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grpSp>
        <p:nvGrpSpPr>
          <p:cNvPr id="8" name="组合 4"/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/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/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-1" fmla="*/ 162302 w 8290700"/>
              <a:gd name="connsiteY0-2" fmla="*/ 2423774 h 4757900"/>
              <a:gd name="connsiteX1-3" fmla="*/ 1139129 w 8290700"/>
              <a:gd name="connsiteY1-4" fmla="*/ 669643 h 4757900"/>
              <a:gd name="connsiteX2-5" fmla="*/ 4226501 w 8290700"/>
              <a:gd name="connsiteY2-6" fmla="*/ 89648 h 4757900"/>
              <a:gd name="connsiteX3-7" fmla="*/ 8290700 w 8290700"/>
              <a:gd name="connsiteY3-8" fmla="*/ 2423774 h 4757900"/>
              <a:gd name="connsiteX4-9" fmla="*/ 4226501 w 8290700"/>
              <a:gd name="connsiteY4-10" fmla="*/ 4757900 h 4757900"/>
              <a:gd name="connsiteX5" fmla="*/ 162302 w 8290700"/>
              <a:gd name="connsiteY5" fmla="*/ 2423774 h 4757900"/>
              <a:gd name="connsiteX0-11" fmla="*/ 162302 w 8453932"/>
              <a:gd name="connsiteY0-12" fmla="*/ 2334994 h 4669120"/>
              <a:gd name="connsiteX1-13" fmla="*/ 1139129 w 8453932"/>
              <a:gd name="connsiteY1-14" fmla="*/ 580863 h 4669120"/>
              <a:gd name="connsiteX2-15" fmla="*/ 4226501 w 8453932"/>
              <a:gd name="connsiteY2-16" fmla="*/ 868 h 4669120"/>
              <a:gd name="connsiteX3-17" fmla="*/ 7472553 w 8453932"/>
              <a:gd name="connsiteY3-18" fmla="*/ 677116 h 4669120"/>
              <a:gd name="connsiteX4-19" fmla="*/ 8290700 w 8453932"/>
              <a:gd name="connsiteY4-20" fmla="*/ 2334994 h 4669120"/>
              <a:gd name="connsiteX5-21" fmla="*/ 4226501 w 8453932"/>
              <a:gd name="connsiteY5-22" fmla="*/ 4669120 h 4669120"/>
              <a:gd name="connsiteX6" fmla="*/ 162302 w 8453932"/>
              <a:gd name="connsiteY6" fmla="*/ 2334994 h 4669120"/>
              <a:gd name="connsiteX0-23" fmla="*/ 380 w 8292010"/>
              <a:gd name="connsiteY0-24" fmla="*/ 2334994 h 4737634"/>
              <a:gd name="connsiteX1-25" fmla="*/ 977207 w 8292010"/>
              <a:gd name="connsiteY1-26" fmla="*/ 580863 h 4737634"/>
              <a:gd name="connsiteX2-27" fmla="*/ 4064579 w 8292010"/>
              <a:gd name="connsiteY2-28" fmla="*/ 868 h 4737634"/>
              <a:gd name="connsiteX3-29" fmla="*/ 7310631 w 8292010"/>
              <a:gd name="connsiteY3-30" fmla="*/ 677116 h 4737634"/>
              <a:gd name="connsiteX4-31" fmla="*/ 8128778 w 8292010"/>
              <a:gd name="connsiteY4-32" fmla="*/ 2334994 h 4737634"/>
              <a:gd name="connsiteX5-33" fmla="*/ 4064579 w 8292010"/>
              <a:gd name="connsiteY5-34" fmla="*/ 4669120 h 4737634"/>
              <a:gd name="connsiteX6-35" fmla="*/ 1054209 w 8292010"/>
              <a:gd name="connsiteY6-36" fmla="*/ 3958572 h 4737634"/>
              <a:gd name="connsiteX7" fmla="*/ 380 w 8292010"/>
              <a:gd name="connsiteY7" fmla="*/ 2334994 h 4737634"/>
              <a:gd name="connsiteX0-37" fmla="*/ 380 w 8160907"/>
              <a:gd name="connsiteY0-38" fmla="*/ 2334994 h 4676413"/>
              <a:gd name="connsiteX1-39" fmla="*/ 977207 w 8160907"/>
              <a:gd name="connsiteY1-40" fmla="*/ 580863 h 4676413"/>
              <a:gd name="connsiteX2-41" fmla="*/ 4064579 w 8160907"/>
              <a:gd name="connsiteY2-42" fmla="*/ 868 h 4676413"/>
              <a:gd name="connsiteX3-43" fmla="*/ 7310631 w 8160907"/>
              <a:gd name="connsiteY3-44" fmla="*/ 677116 h 4676413"/>
              <a:gd name="connsiteX4-45" fmla="*/ 8128778 w 8160907"/>
              <a:gd name="connsiteY4-46" fmla="*/ 2334994 h 4676413"/>
              <a:gd name="connsiteX5-47" fmla="*/ 7031498 w 8160907"/>
              <a:gd name="connsiteY5-48" fmla="*/ 4199203 h 4676413"/>
              <a:gd name="connsiteX6-49" fmla="*/ 4064579 w 8160907"/>
              <a:gd name="connsiteY6-50" fmla="*/ 4669120 h 4676413"/>
              <a:gd name="connsiteX7-51" fmla="*/ 1054209 w 8160907"/>
              <a:gd name="connsiteY7-52" fmla="*/ 3958572 h 4676413"/>
              <a:gd name="connsiteX8" fmla="*/ 380 w 8160907"/>
              <a:gd name="connsiteY8" fmla="*/ 2334994 h 4676413"/>
              <a:gd name="connsiteX0-53" fmla="*/ 62 w 8160589"/>
              <a:gd name="connsiteY0-54" fmla="*/ 2334994 h 4670006"/>
              <a:gd name="connsiteX1-55" fmla="*/ 976889 w 8160589"/>
              <a:gd name="connsiteY1-56" fmla="*/ 580863 h 4670006"/>
              <a:gd name="connsiteX2-57" fmla="*/ 4064261 w 8160589"/>
              <a:gd name="connsiteY2-58" fmla="*/ 868 h 4670006"/>
              <a:gd name="connsiteX3-59" fmla="*/ 7310313 w 8160589"/>
              <a:gd name="connsiteY3-60" fmla="*/ 677116 h 4670006"/>
              <a:gd name="connsiteX4-61" fmla="*/ 8128460 w 8160589"/>
              <a:gd name="connsiteY4-62" fmla="*/ 2334994 h 4670006"/>
              <a:gd name="connsiteX5-63" fmla="*/ 7031180 w 8160589"/>
              <a:gd name="connsiteY5-64" fmla="*/ 4199203 h 4670006"/>
              <a:gd name="connsiteX6-65" fmla="*/ 4064261 w 8160589"/>
              <a:gd name="connsiteY6-66" fmla="*/ 4669120 h 4670006"/>
              <a:gd name="connsiteX7-67" fmla="*/ 948013 w 8160589"/>
              <a:gd name="connsiteY7-68" fmla="*/ 4131826 h 4670006"/>
              <a:gd name="connsiteX8-69" fmla="*/ 62 w 8160589"/>
              <a:gd name="connsiteY8-70" fmla="*/ 2334994 h 4670006"/>
              <a:gd name="connsiteX0-71" fmla="*/ 3056 w 8163583"/>
              <a:gd name="connsiteY0-72" fmla="*/ 2353191 h 4688203"/>
              <a:gd name="connsiteX1-73" fmla="*/ 791407 w 8163583"/>
              <a:gd name="connsiteY1-74" fmla="*/ 387304 h 4688203"/>
              <a:gd name="connsiteX2-75" fmla="*/ 4067255 w 8163583"/>
              <a:gd name="connsiteY2-76" fmla="*/ 19065 h 4688203"/>
              <a:gd name="connsiteX3-77" fmla="*/ 7313307 w 8163583"/>
              <a:gd name="connsiteY3-78" fmla="*/ 695313 h 4688203"/>
              <a:gd name="connsiteX4-79" fmla="*/ 8131454 w 8163583"/>
              <a:gd name="connsiteY4-80" fmla="*/ 2353191 h 4688203"/>
              <a:gd name="connsiteX5-81" fmla="*/ 7034174 w 8163583"/>
              <a:gd name="connsiteY5-82" fmla="*/ 4217400 h 4688203"/>
              <a:gd name="connsiteX6-83" fmla="*/ 4067255 w 8163583"/>
              <a:gd name="connsiteY6-84" fmla="*/ 4687317 h 4688203"/>
              <a:gd name="connsiteX7-85" fmla="*/ 951007 w 8163583"/>
              <a:gd name="connsiteY7-86" fmla="*/ 4150023 h 4688203"/>
              <a:gd name="connsiteX8-87" fmla="*/ 3056 w 8163583"/>
              <a:gd name="connsiteY8-88" fmla="*/ 2353191 h 4688203"/>
              <a:gd name="connsiteX0-89" fmla="*/ 38786 w 8199313"/>
              <a:gd name="connsiteY0-90" fmla="*/ 2353191 h 4794578"/>
              <a:gd name="connsiteX1-91" fmla="*/ 827137 w 8199313"/>
              <a:gd name="connsiteY1-92" fmla="*/ 387304 h 4794578"/>
              <a:gd name="connsiteX2-93" fmla="*/ 4102985 w 8199313"/>
              <a:gd name="connsiteY2-94" fmla="*/ 19065 h 4794578"/>
              <a:gd name="connsiteX3-95" fmla="*/ 7349037 w 8199313"/>
              <a:gd name="connsiteY3-96" fmla="*/ 695313 h 4794578"/>
              <a:gd name="connsiteX4-97" fmla="*/ 8167184 w 8199313"/>
              <a:gd name="connsiteY4-98" fmla="*/ 2353191 h 4794578"/>
              <a:gd name="connsiteX5-99" fmla="*/ 7069904 w 8199313"/>
              <a:gd name="connsiteY5-100" fmla="*/ 4217400 h 4794578"/>
              <a:gd name="connsiteX6-101" fmla="*/ 4102985 w 8199313"/>
              <a:gd name="connsiteY6-102" fmla="*/ 4687317 h 4794578"/>
              <a:gd name="connsiteX7-103" fmla="*/ 549204 w 8199313"/>
              <a:gd name="connsiteY7-104" fmla="*/ 4563909 h 4794578"/>
              <a:gd name="connsiteX8-105" fmla="*/ 38786 w 8199313"/>
              <a:gd name="connsiteY8-106" fmla="*/ 2353191 h 4794578"/>
              <a:gd name="connsiteX0-107" fmla="*/ 38786 w 8199313"/>
              <a:gd name="connsiteY0-108" fmla="*/ 2353191 h 4802240"/>
              <a:gd name="connsiteX1-109" fmla="*/ 827137 w 8199313"/>
              <a:gd name="connsiteY1-110" fmla="*/ 387304 h 4802240"/>
              <a:gd name="connsiteX2-111" fmla="*/ 4102985 w 8199313"/>
              <a:gd name="connsiteY2-112" fmla="*/ 19065 h 4802240"/>
              <a:gd name="connsiteX3-113" fmla="*/ 7349037 w 8199313"/>
              <a:gd name="connsiteY3-114" fmla="*/ 695313 h 4802240"/>
              <a:gd name="connsiteX4-115" fmla="*/ 8167184 w 8199313"/>
              <a:gd name="connsiteY4-116" fmla="*/ 2353191 h 4802240"/>
              <a:gd name="connsiteX5-117" fmla="*/ 7460318 w 8199313"/>
              <a:gd name="connsiteY5-118" fmla="*/ 4602411 h 4802240"/>
              <a:gd name="connsiteX6-119" fmla="*/ 4102985 w 8199313"/>
              <a:gd name="connsiteY6-120" fmla="*/ 4687317 h 4802240"/>
              <a:gd name="connsiteX7-121" fmla="*/ 549204 w 8199313"/>
              <a:gd name="connsiteY7-122" fmla="*/ 4563909 h 4802240"/>
              <a:gd name="connsiteX8-123" fmla="*/ 38786 w 8199313"/>
              <a:gd name="connsiteY8-124" fmla="*/ 2353191 h 4802240"/>
              <a:gd name="connsiteX0-125" fmla="*/ 38786 w 8234668"/>
              <a:gd name="connsiteY0-126" fmla="*/ 2415359 h 4864408"/>
              <a:gd name="connsiteX1-127" fmla="*/ 827137 w 8234668"/>
              <a:gd name="connsiteY1-128" fmla="*/ 449472 h 4864408"/>
              <a:gd name="connsiteX2-129" fmla="*/ 4102985 w 8234668"/>
              <a:gd name="connsiteY2-130" fmla="*/ 81233 h 4864408"/>
              <a:gd name="connsiteX3-131" fmla="*/ 7618288 w 8234668"/>
              <a:gd name="connsiteY3-132" fmla="*/ 237716 h 4864408"/>
              <a:gd name="connsiteX4-133" fmla="*/ 8167184 w 8234668"/>
              <a:gd name="connsiteY4-134" fmla="*/ 2415359 h 4864408"/>
              <a:gd name="connsiteX5-135" fmla="*/ 7460318 w 8234668"/>
              <a:gd name="connsiteY5-136" fmla="*/ 4664579 h 4864408"/>
              <a:gd name="connsiteX6-137" fmla="*/ 4102985 w 8234668"/>
              <a:gd name="connsiteY6-138" fmla="*/ 4749485 h 4864408"/>
              <a:gd name="connsiteX7-139" fmla="*/ 549204 w 8234668"/>
              <a:gd name="connsiteY7-140" fmla="*/ 4626077 h 4864408"/>
              <a:gd name="connsiteX8-141" fmla="*/ 38786 w 8234668"/>
              <a:gd name="connsiteY8-142" fmla="*/ 2415359 h 4864408"/>
              <a:gd name="connsiteX0-143" fmla="*/ 38786 w 8234668"/>
              <a:gd name="connsiteY0-144" fmla="*/ 2415359 h 4864408"/>
              <a:gd name="connsiteX1-145" fmla="*/ 827137 w 8234668"/>
              <a:gd name="connsiteY1-146" fmla="*/ 449472 h 4864408"/>
              <a:gd name="connsiteX2-147" fmla="*/ 4102985 w 8234668"/>
              <a:gd name="connsiteY2-148" fmla="*/ 81233 h 4864408"/>
              <a:gd name="connsiteX3-149" fmla="*/ 7618288 w 8234668"/>
              <a:gd name="connsiteY3-150" fmla="*/ 237716 h 4864408"/>
              <a:gd name="connsiteX4-151" fmla="*/ 8167184 w 8234668"/>
              <a:gd name="connsiteY4-152" fmla="*/ 2444235 h 4864408"/>
              <a:gd name="connsiteX5-153" fmla="*/ 7460318 w 8234668"/>
              <a:gd name="connsiteY5-154" fmla="*/ 4664579 h 4864408"/>
              <a:gd name="connsiteX6-155" fmla="*/ 4102985 w 8234668"/>
              <a:gd name="connsiteY6-156" fmla="*/ 4749485 h 4864408"/>
              <a:gd name="connsiteX7-157" fmla="*/ 549204 w 8234668"/>
              <a:gd name="connsiteY7-158" fmla="*/ 4626077 h 4864408"/>
              <a:gd name="connsiteX8-159" fmla="*/ 38786 w 8234668"/>
              <a:gd name="connsiteY8-160" fmla="*/ 2415359 h 48644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35" y="connsiteY6-36"/>
              </a:cxn>
              <a:cxn ang="0">
                <a:pos x="connsiteX7-51" y="connsiteY7-52"/>
              </a:cxn>
              <a:cxn ang="0">
                <a:pos x="connsiteX8-69" y="connsiteY8-70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/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/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/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/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/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pic>
        <p:nvPicPr>
          <p:cNvPr id="7" name="10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pic>
        <p:nvPicPr>
          <p:cNvPr id="6" name="图片 9"/>
          <p:cNvPicPr>
            <a:picLocks noChangeAspect="1"/>
          </p:cNvPicPr>
          <p:nvPr userDrawn="1"/>
        </p:nvPicPr>
        <p:blipFill>
          <a:blip r:embed="rId2" cstate="screen"/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/>
          <p:cNvPicPr>
            <a:picLocks noChangeAspect="1"/>
          </p:cNvPicPr>
          <p:nvPr userDrawn="1"/>
        </p:nvPicPr>
        <p:blipFill rotWithShape="1">
          <a:blip r:embed="rId4" cstate="screen"/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/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pic>
        <p:nvPicPr>
          <p:cNvPr id="6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</p:cNvPr>
          <p:cNvPicPr>
            <a:picLocks noChangeAspect="1"/>
          </p:cNvPicPr>
          <p:nvPr userDrawn="1"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: tranthao121004@gmail.com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/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/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2931F4-194C-4DD9-9505-42FC048612E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FAB2A2D-5054-49A2-BEE4-C9F6B6DAB1E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/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/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/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/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/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/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0CCC1F2-EC4C-438A-A626-EF38FEB19E6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9B525D6-B33C-4B02-B16B-D7EC1E9A098D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pic>
        <p:nvPicPr>
          <p:cNvPr id="7" name="image 10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/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/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/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/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/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/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/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/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/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/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/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/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/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/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/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/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/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/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/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/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/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/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4B79D43-DAE6-0F47-A9C1-04982654FBFB}" type="datetimeFigureOut">
              <a:rPr kumimoji="1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EF17B97-31AA-F046-A2B1-CB7B8C901C9E}" type="slidenum">
              <a:rPr kumimoji="1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pic>
        <p:nvPicPr>
          <p:cNvPr id="8" name="bkgr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/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>
            <a:fillRect/>
          </a:stretch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/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/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/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/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/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/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/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</a:fld>
            <a:endParaRPr kumimoji="1" lang="zh-CN" altLang="en-US"/>
          </a:p>
        </p:txBody>
      </p:sp>
      <p:pic>
        <p:nvPicPr>
          <p:cNvPr id="8" name="bkgr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/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>
            <a:fillRect/>
          </a:stretch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/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/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/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/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/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/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/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/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/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/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/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/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/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/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/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/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/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/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/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/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prstClr val="white"/>
                </a:solidFill>
                <a:prstDash val="solid"/>
              </a:ln>
              <a:solidFill>
                <a:srgbClr val="7030A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8" name="Picture 17" descr="A close-up of a map&#10;&#10;Description automatically generated with low confidence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/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/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/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/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/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/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/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5B9BD5">
                    <a:lumMod val="75000"/>
                  </a:srgb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prstClr val="white"/>
                </a:solidFill>
                <a:prstDash val="solid"/>
              </a:ln>
              <a:solidFill>
                <a:srgbClr val="5B9BD5">
                  <a:lumMod val="75000"/>
                </a:srgb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8" name="图片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/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/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/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/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/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/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prstClr val="white"/>
                </a:solidFill>
                <a:prstDash val="solid"/>
              </a:ln>
              <a:solidFill>
                <a:srgbClr val="00B05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1" name="图形 1"/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/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/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/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/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/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/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/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ED7D3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prstClr val="white"/>
                </a:solidFill>
                <a:prstDash val="solid"/>
              </a:ln>
              <a:solidFill>
                <a:srgbClr val="ED7D3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21" name="Google Shape;769;p31"/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grpSp>
          <p:nvGrpSpPr>
            <p:cNvPr id="23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79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80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81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82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83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84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85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86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87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88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89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90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91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92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93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94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95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96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97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98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99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0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1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2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4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5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6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7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8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9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10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11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12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13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14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15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16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17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18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19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20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21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22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23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24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25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26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27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28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29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30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31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32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33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</p:grpSp>
        <p:sp>
          <p:nvSpPr>
            <p:cNvPr id="24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25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26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27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28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29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30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31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32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33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34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35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36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37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38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39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40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41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42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43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44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45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46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47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48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49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50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51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52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53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54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55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56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57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58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59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60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61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62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63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64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65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66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67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68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69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70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71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72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73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74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75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76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77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</p:grpSp>
      <p:sp>
        <p:nvSpPr>
          <p:cNvPr id="134" name="TextBox 133"/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pic>
        <p:nvPicPr>
          <p:cNvPr id="6" name="图片 9"/>
          <p:cNvPicPr>
            <a:picLocks noChangeAspect="1"/>
          </p:cNvPicPr>
          <p:nvPr userDrawn="1"/>
        </p:nvPicPr>
        <p:blipFill>
          <a:blip r:embed="rId2" cstate="screen"/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/>
          <p:cNvPicPr>
            <a:picLocks noChangeAspect="1"/>
          </p:cNvPicPr>
          <p:nvPr userDrawn="1"/>
        </p:nvPicPr>
        <p:blipFill rotWithShape="1">
          <a:blip r:embed="rId4" cstate="screen"/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/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/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/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/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/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/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/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/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/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/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/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/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/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8" name="Picture 17" descr="A close-up of a map&#10;&#10;Description automatically generated with low confidence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/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/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/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/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/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/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/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chemeClr val="bg1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8" name="图片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/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/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/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/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/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/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1" name="图形 1"/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/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7.xml"/><Relationship Id="rId22" Type="http://schemas.openxmlformats.org/officeDocument/2006/relationships/theme" Target="../theme/theme3.xml"/><Relationship Id="rId21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4.xml"/><Relationship Id="rId8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4" Type="http://schemas.openxmlformats.org/officeDocument/2006/relationships/theme" Target="../theme/theme4.xml"/><Relationship Id="rId13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5.xml"/><Relationship Id="rId1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7.xml"/><Relationship Id="rId8" Type="http://schemas.openxmlformats.org/officeDocument/2006/relationships/slideLayout" Target="../slideLayouts/slideLayout56.xml"/><Relationship Id="rId7" Type="http://schemas.openxmlformats.org/officeDocument/2006/relationships/slideLayout" Target="../slideLayouts/slideLayout55.xml"/><Relationship Id="rId6" Type="http://schemas.openxmlformats.org/officeDocument/2006/relationships/slideLayout" Target="../slideLayouts/slideLayout54.xml"/><Relationship Id="rId5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2.xml"/><Relationship Id="rId3" Type="http://schemas.openxmlformats.org/officeDocument/2006/relationships/slideLayout" Target="../slideLayouts/slideLayout51.xml"/><Relationship Id="rId2" Type="http://schemas.openxmlformats.org/officeDocument/2006/relationships/slideLayout" Target="../slideLayouts/slideLayout50.xml"/><Relationship Id="rId13" Type="http://schemas.openxmlformats.org/officeDocument/2006/relationships/theme" Target="../theme/theme5.xml"/><Relationship Id="rId12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8.xml"/><Relationship Id="rId1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866775" rtl="0" eaLnBrk="1" latinLnBrk="0" hangingPunct="1">
        <a:lnSpc>
          <a:spcPct val="90000"/>
        </a:lnSpc>
        <a:spcBef>
          <a:spcPct val="0"/>
        </a:spcBef>
        <a:buNone/>
        <a:defRPr sz="417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535" indent="-216535" algn="l" defTabSz="866775" rtl="0" eaLnBrk="1" latinLnBrk="0" hangingPunct="1">
        <a:lnSpc>
          <a:spcPct val="90000"/>
        </a:lnSpc>
        <a:spcBef>
          <a:spcPts val="950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4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945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95" kern="1200">
          <a:solidFill>
            <a:schemeClr val="tx1"/>
          </a:solidFill>
          <a:latin typeface="+mn-lt"/>
          <a:ea typeface="+mn-ea"/>
          <a:cs typeface="+mn-cs"/>
        </a:defRPr>
      </a:lvl3pPr>
      <a:lvl4pPr marL="1517015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4pPr>
      <a:lvl5pPr marL="195072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5pPr>
      <a:lvl6pPr marL="238379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6pPr>
      <a:lvl7pPr marL="2817495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7pPr>
      <a:lvl8pPr marL="325120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8pPr>
      <a:lvl9pPr marL="368427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1pPr>
      <a:lvl2pPr marL="43370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2pPr>
      <a:lvl3pPr marL="86677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3pPr>
      <a:lvl4pPr marL="130048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4pPr>
      <a:lvl5pPr marL="173418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5pPr>
      <a:lvl6pPr marL="216725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6pPr>
      <a:lvl7pPr marL="260096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7pPr>
      <a:lvl8pPr marL="303403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8pPr>
      <a:lvl9pPr marL="346773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: tranthao121004@gmail.com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2" r:id="rId18"/>
    <p:sldLayoutId id="2147483683" r:id="rId19"/>
    <p:sldLayoutId id="2147483684" r:id="rId20"/>
    <p:sldLayoutId id="2147483685" r:id="rId2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7" Type="http://schemas.openxmlformats.org/officeDocument/2006/relationships/image" Target="../media/image72.png"/><Relationship Id="rId6" Type="http://schemas.openxmlformats.org/officeDocument/2006/relationships/image" Target="../media/image71.png"/><Relationship Id="rId5" Type="http://schemas.openxmlformats.org/officeDocument/2006/relationships/image" Target="../media/image70.emf"/><Relationship Id="rId4" Type="http://schemas.openxmlformats.org/officeDocument/2006/relationships/image" Target="../media/image69.emf"/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49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Relationship Id="rId3" Type="http://schemas.openxmlformats.org/officeDocument/2006/relationships/image" Target="../media/image75.emf"/><Relationship Id="rId2" Type="http://schemas.openxmlformats.org/officeDocument/2006/relationships/image" Target="../media/image74.emf"/><Relationship Id="rId1" Type="http://schemas.openxmlformats.org/officeDocument/2006/relationships/image" Target="../media/image7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microsoft.com/office/2007/relationships/hdphoto" Target="../media/image82.wdp"/><Relationship Id="rId3" Type="http://schemas.openxmlformats.org/officeDocument/2006/relationships/image" Target="../media/image81.png"/><Relationship Id="rId2" Type="http://schemas.microsoft.com/office/2007/relationships/hdphoto" Target="../media/image80.wdp"/><Relationship Id="rId1" Type="http://schemas.openxmlformats.org/officeDocument/2006/relationships/image" Target="../media/image79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1.xml"/><Relationship Id="rId3" Type="http://schemas.microsoft.com/office/2007/relationships/hdphoto" Target="../media/image85.wdp"/><Relationship Id="rId2" Type="http://schemas.openxmlformats.org/officeDocument/2006/relationships/image" Target="../media/image84.png"/><Relationship Id="rId1" Type="http://schemas.openxmlformats.org/officeDocument/2006/relationships/image" Target="../media/image8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hdphoto" Target="../media/image87.wdp"/><Relationship Id="rId1" Type="http://schemas.openxmlformats.org/officeDocument/2006/relationships/image" Target="../media/image8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microsoft.com/office/2007/relationships/hdphoto" Target="../media/image89.wdp"/><Relationship Id="rId1" Type="http://schemas.openxmlformats.org/officeDocument/2006/relationships/image" Target="../media/image8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/>
          <a:srcRect r="929" b="8206"/>
          <a:stretch>
            <a:fillRect/>
          </a:stretch>
        </p:blipFill>
        <p:spPr>
          <a:xfrm>
            <a:off x="-1009" y="-44180"/>
            <a:ext cx="12193009" cy="6902180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9" y="4715921"/>
            <a:ext cx="12192000" cy="2142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6" t="9026" r="22530" b="69229"/>
          <a:stretch>
            <a:fillRect/>
          </a:stretch>
        </p:blipFill>
        <p:spPr bwMode="auto">
          <a:xfrm flipH="1">
            <a:off x="8333845" y="3354506"/>
            <a:ext cx="4192202" cy="3485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0933" y="4569272"/>
            <a:ext cx="1743219" cy="19302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467" y="4744556"/>
            <a:ext cx="1249138" cy="17948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975" y="6030188"/>
            <a:ext cx="97472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7993" y="247444"/>
            <a:ext cx="2680053" cy="1475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246380" y="3215640"/>
            <a:ext cx="1138936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+mj-lt"/>
                <a:cs typeface="+mj-lt"/>
                <a:sym typeface="+mn-ea"/>
              </a:rPr>
              <a:t>ĐƠN VỊ, CHỤC, TRĂM, NGHÌN</a:t>
            </a:r>
            <a:endParaRPr lang="vi-VN" sz="4000" b="1" spc="100" noProof="0" dirty="0">
              <a:ln w="22225">
                <a:solidFill>
                  <a:srgbClr val="FF0000"/>
                </a:solidFill>
                <a:prstDash val="solid"/>
              </a:ln>
              <a:solidFill>
                <a:schemeClr val="accent4">
                  <a:lumMod val="75000"/>
                </a:schemeClr>
              </a:solidFill>
              <a:effectLst/>
              <a:uLnTx/>
              <a:uFillTx/>
              <a:latin typeface="+mj-lt"/>
              <a:cs typeface="+mj-lt"/>
              <a:sym typeface="+mn-ea"/>
            </a:endParaRPr>
          </a:p>
        </p:txBody>
      </p:sp>
      <p:sp>
        <p:nvSpPr>
          <p:cNvPr id="343" name="文本框 342"/>
          <p:cNvSpPr txBox="1"/>
          <p:nvPr/>
        </p:nvSpPr>
        <p:spPr>
          <a:xfrm>
            <a:off x="3626985" y="216308"/>
            <a:ext cx="4837430" cy="4140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ctr"/>
            <a:r>
              <a:rPr lang="vi-VN" altLang="zh-CN" sz="21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PHÒNG GD &amp; ĐT QUẬN LONG BIÊN </a:t>
            </a:r>
            <a:endParaRPr lang="zh-CN" altLang="en-US" sz="21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44" name="文本框 343"/>
          <p:cNvSpPr txBox="1"/>
          <p:nvPr/>
        </p:nvSpPr>
        <p:spPr>
          <a:xfrm>
            <a:off x="3626464" y="645391"/>
            <a:ext cx="4704080" cy="4603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ctr"/>
            <a:r>
              <a:rPr lang="vi-VN" altLang="zh-CN" sz="2400" b="1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TRƯỜNG TIỂU HỌC PHÚC LỢI</a:t>
            </a:r>
            <a:endParaRPr lang="zh-CN" altLang="en-US" sz="2400" b="1" u="sng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3663790" y="1950384"/>
            <a:ext cx="4629945" cy="5415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7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kumimoji="0" lang="vi-VN" altLang="en-US" sz="27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kumimoji="0" lang="vi-VN" altLang="en-US" sz="2700" b="1" i="0" u="none" strike="noStrike" kern="10" cap="none" spc="0" normalizeH="0" baseline="0" noProof="0" dirty="0">
              <a:ln w="9525">
                <a:solidFill>
                  <a:srgbClr val="FF0000"/>
                </a:solidFill>
                <a:round/>
              </a:ln>
              <a:solidFill>
                <a:srgbClr val="0000FF"/>
              </a:solidFill>
              <a:effectLst>
                <a:outerShdw sy="50000" kx="2453608" rotWithShape="0">
                  <a:srgbClr val="868686">
                    <a:alpha val="5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15469" y="3256553"/>
            <a:ext cx="9135658" cy="171739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BÀI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48: 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Đơn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vị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, 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chục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, 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trăm</a:t>
            </a:r>
            <a:r>
              <a:rPr lang="en-US" sz="4400" b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, </a:t>
            </a:r>
            <a:r>
              <a:rPr lang="en-US" sz="4400" b="1" smtClean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nghìn ( tiết 2)</a:t>
            </a:r>
            <a:endParaRPr lang="vi-VN"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314892" y="894087"/>
            <a:ext cx="2163960" cy="1242752"/>
            <a:chOff x="1523997" y="0"/>
            <a:chExt cx="2190752" cy="1015320"/>
          </a:xfrm>
        </p:grpSpPr>
        <p:grpSp>
          <p:nvGrpSpPr>
            <p:cNvPr id="4" name="Group 3"/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/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/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10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147238" y="1059621"/>
            <a:ext cx="7942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+mj-lt"/>
              </a:rPr>
              <a:t>CÁC SỐ TRONG PHẠM VI 1000</a:t>
            </a:r>
            <a:endParaRPr lang="en-US" sz="3600" b="1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"/>
          <a:srcRect l="7607" t="9720" r="7737" b="54882"/>
          <a:stretch>
            <a:fillRect/>
          </a:stretch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725" y="454892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8016" y="4778663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/>
          <p:cNvSpPr txBox="1"/>
          <p:nvPr/>
        </p:nvSpPr>
        <p:spPr>
          <a:xfrm>
            <a:off x="3733800" y="511175"/>
            <a:ext cx="49841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YÊU CẦU CẦN ĐẠT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058013" y="1830018"/>
            <a:ext cx="10056923" cy="714672"/>
            <a:chOff x="774356" y="888444"/>
            <a:chExt cx="10056923" cy="714672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/>
            <p:cNvSpPr txBox="1"/>
            <p:nvPr/>
          </p:nvSpPr>
          <p:spPr>
            <a:xfrm>
              <a:off x="1926199" y="1077832"/>
              <a:ext cx="8905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Nắm được đơn vị nghìn, quan hệ giữa trăm và nghìn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7"/>
          <p:cNvSpPr/>
          <p:nvPr/>
        </p:nvSpPr>
        <p:spPr>
          <a:xfrm>
            <a:off x="1440343" y="549785"/>
            <a:ext cx="705394" cy="48332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829141" y="494612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1</a:t>
            </a:r>
            <a:endParaRPr lang="en-US" sz="3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380542" y="389230"/>
            <a:ext cx="6689241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  ?</a:t>
            </a:r>
            <a:endParaRPr lang="en-US" sz="2800" dirty="0"/>
          </a:p>
          <a:p>
            <a:pPr>
              <a:lnSpc>
                <a:spcPct val="150000"/>
              </a:lnSpc>
            </a:pP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khay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10 </a:t>
            </a:r>
            <a:r>
              <a:rPr lang="en-US" sz="2800" dirty="0" err="1"/>
              <a:t>chiếc</a:t>
            </a:r>
            <a:r>
              <a:rPr lang="en-US" sz="2800" dirty="0"/>
              <a:t> </a:t>
            </a:r>
            <a:r>
              <a:rPr lang="en-US" sz="2800" dirty="0" err="1"/>
              <a:t>bánh</a:t>
            </a:r>
            <a:r>
              <a:rPr lang="en-US" sz="2800" dirty="0"/>
              <a:t>.</a:t>
            </a:r>
            <a:endParaRPr lang="en-US" sz="2800" dirty="0"/>
          </a:p>
        </p:txBody>
      </p:sp>
      <p:grpSp>
        <p:nvGrpSpPr>
          <p:cNvPr id="5" name="Group 4"/>
          <p:cNvGrpSpPr/>
          <p:nvPr/>
        </p:nvGrpSpPr>
        <p:grpSpPr>
          <a:xfrm>
            <a:off x="1002627" y="1661722"/>
            <a:ext cx="9768950" cy="1581174"/>
            <a:chOff x="1108953" y="1777027"/>
            <a:chExt cx="9768950" cy="1581174"/>
          </a:xfrm>
        </p:grpSpPr>
        <p:sp>
          <p:nvSpPr>
            <p:cNvPr id="6" name="TextBox 5"/>
            <p:cNvSpPr txBox="1"/>
            <p:nvPr/>
          </p:nvSpPr>
          <p:spPr>
            <a:xfrm>
              <a:off x="1108953" y="1777027"/>
              <a:ext cx="54854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a)</a:t>
              </a:r>
              <a:endParaRPr lang="en-US" sz="3200" dirty="0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200000"/>
                      </a14:imgEffect>
                      <a14:imgEffect>
                        <a14:sharpenSoften amount="4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9365" y="2007859"/>
              <a:ext cx="3941935" cy="130510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6350702" y="2094485"/>
              <a:ext cx="4527201" cy="11318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2400" dirty="0"/>
                <a:t>Có             khay bánh.</a:t>
              </a:r>
              <a:endParaRPr lang="en-US" sz="2400" dirty="0"/>
            </a:p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2400" dirty="0"/>
                <a:t>Có tất cả              chiếc bánh.</a:t>
              </a:r>
              <a:endParaRPr lang="en-US" sz="2400" dirty="0"/>
            </a:p>
          </p:txBody>
        </p:sp>
        <p:sp>
          <p:nvSpPr>
            <p:cNvPr id="9" name="Rounded Rectangle 19"/>
            <p:cNvSpPr/>
            <p:nvPr/>
          </p:nvSpPr>
          <p:spPr>
            <a:xfrm>
              <a:off x="7415210" y="2007859"/>
              <a:ext cx="675171" cy="6751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ounded Rectangle 20"/>
            <p:cNvSpPr/>
            <p:nvPr/>
          </p:nvSpPr>
          <p:spPr>
            <a:xfrm>
              <a:off x="8276716" y="2683030"/>
              <a:ext cx="675171" cy="6751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ctangle 10"/>
          <p:cNvSpPr/>
          <p:nvPr/>
        </p:nvSpPr>
        <p:spPr>
          <a:xfrm>
            <a:off x="7457478" y="1960329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200" dirty="0">
                <a:solidFill>
                  <a:srgbClr val="FF0000"/>
                </a:solidFill>
              </a:rPr>
              <a:t>2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202303" y="2627167"/>
            <a:ext cx="6399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200" dirty="0">
                <a:solidFill>
                  <a:srgbClr val="FF0000"/>
                </a:solidFill>
              </a:rPr>
              <a:t>20</a:t>
            </a:r>
            <a:endParaRPr lang="en-US" sz="3200" dirty="0">
              <a:solidFill>
                <a:srgbClr val="FF0000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002627" y="3313695"/>
            <a:ext cx="9983270" cy="2970906"/>
            <a:chOff x="1108953" y="3429000"/>
            <a:chExt cx="9983270" cy="2970906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  <a14:imgEffect>
                        <a14:sharpenSoften amount="3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423" y="3429000"/>
              <a:ext cx="9829800" cy="245110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108953" y="3493759"/>
              <a:ext cx="54854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b)</a:t>
              </a:r>
              <a:endParaRPr lang="en-US" sz="3200" dirty="0"/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1606731" y="5724735"/>
              <a:ext cx="9322846" cy="675171"/>
              <a:chOff x="1606731" y="5724735"/>
              <a:chExt cx="9322846" cy="675171"/>
            </a:xfrm>
          </p:grpSpPr>
          <p:grpSp>
            <p:nvGrpSpPr>
              <p:cNvPr id="17" name="Group 16"/>
              <p:cNvGrpSpPr/>
              <p:nvPr/>
            </p:nvGrpSpPr>
            <p:grpSpPr>
              <a:xfrm>
                <a:off x="1606731" y="5724735"/>
                <a:ext cx="3536546" cy="675171"/>
                <a:chOff x="6503102" y="2160259"/>
                <a:chExt cx="3536546" cy="675171"/>
              </a:xfrm>
            </p:grpSpPr>
            <p:sp>
              <p:nvSpPr>
                <p:cNvPr id="21" name="TextBox 20"/>
                <p:cNvSpPr txBox="1"/>
                <p:nvPr/>
              </p:nvSpPr>
              <p:spPr>
                <a:xfrm>
                  <a:off x="6503102" y="2246885"/>
                  <a:ext cx="3536546" cy="57785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342900" indent="-342900">
                    <a:lnSpc>
                      <a:spcPct val="150000"/>
                    </a:lnSpc>
                    <a:buFont typeface="Arial" panose="020B0604020202020204" pitchFamily="34" charset="0"/>
                    <a:buChar char="•"/>
                  </a:pPr>
                  <a:r>
                    <a:rPr lang="en-US" sz="2400" dirty="0"/>
                    <a:t>Có             khay bánh.</a:t>
                  </a:r>
                  <a:endParaRPr lang="en-US" sz="2400" dirty="0"/>
                </a:p>
              </p:txBody>
            </p:sp>
            <p:sp>
              <p:nvSpPr>
                <p:cNvPr id="22" name="Rounded Rectangle 28"/>
                <p:cNvSpPr/>
                <p:nvPr/>
              </p:nvSpPr>
              <p:spPr>
                <a:xfrm>
                  <a:off x="7567610" y="2160259"/>
                  <a:ext cx="675171" cy="675171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8" name="Group 17"/>
              <p:cNvGrpSpPr/>
              <p:nvPr/>
            </p:nvGrpSpPr>
            <p:grpSpPr>
              <a:xfrm>
                <a:off x="6402376" y="5724735"/>
                <a:ext cx="4527201" cy="675171"/>
                <a:chOff x="6402376" y="5667583"/>
                <a:chExt cx="4527201" cy="675171"/>
              </a:xfrm>
            </p:grpSpPr>
            <p:sp>
              <p:nvSpPr>
                <p:cNvPr id="19" name="Rectangle 18"/>
                <p:cNvSpPr/>
                <p:nvPr/>
              </p:nvSpPr>
              <p:spPr>
                <a:xfrm>
                  <a:off x="6402376" y="5754209"/>
                  <a:ext cx="4527201" cy="57785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342900" lvl="0" indent="-342900">
                    <a:lnSpc>
                      <a:spcPct val="150000"/>
                    </a:lnSpc>
                    <a:buFont typeface="Arial" panose="020B0604020202020204" pitchFamily="34" charset="0"/>
                    <a:buChar char="•"/>
                  </a:pPr>
                  <a:r>
                    <a:rPr lang="en-US" sz="2400" dirty="0">
                      <a:solidFill>
                        <a:prstClr val="black"/>
                      </a:solidFill>
                    </a:rPr>
                    <a:t>Có tất cả              chiếc bánh.</a:t>
                  </a:r>
                  <a:endParaRPr lang="en-US" sz="2400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" name="Rounded Rectangle 32"/>
                <p:cNvSpPr/>
                <p:nvPr/>
              </p:nvSpPr>
              <p:spPr>
                <a:xfrm>
                  <a:off x="8341012" y="5667583"/>
                  <a:ext cx="675171" cy="675171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23" name="Rectangle 22"/>
          <p:cNvSpPr/>
          <p:nvPr/>
        </p:nvSpPr>
        <p:spPr>
          <a:xfrm>
            <a:off x="2690951" y="5681382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200" dirty="0">
                <a:solidFill>
                  <a:srgbClr val="FF0000"/>
                </a:solidFill>
              </a:rPr>
              <a:t>2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8138498" y="5654627"/>
            <a:ext cx="8675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200" dirty="0">
                <a:solidFill>
                  <a:srgbClr val="FF0000"/>
                </a:solidFill>
              </a:rPr>
              <a:t>100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uiExpand="1" build="p"/>
      <p:bldP spid="11" grpId="0"/>
      <p:bldP spid="12" grpId="0"/>
      <p:bldP spid="23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16"/>
          <p:cNvSpPr/>
          <p:nvPr/>
        </p:nvSpPr>
        <p:spPr>
          <a:xfrm>
            <a:off x="1578566" y="645478"/>
            <a:ext cx="705394" cy="483326"/>
          </a:xfrm>
          <a:prstGeom prst="roundRect">
            <a:avLst/>
          </a:prstGeom>
          <a:solidFill>
            <a:srgbClr val="F79646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967364" y="590305"/>
            <a:ext cx="570588" cy="570588"/>
          </a:xfrm>
          <a:prstGeom prst="ellipse">
            <a:avLst/>
          </a:prstGeom>
          <a:solidFill>
            <a:srgbClr val="8064A2"/>
          </a:solidFill>
          <a:ln w="12700" cap="flat" cmpd="sng" algn="ctr">
            <a:solidFill>
              <a:srgbClr val="9BBB59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518765" y="484923"/>
            <a:ext cx="6689241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Số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  ?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lọ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kẹo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100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viên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kẹo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1140850" y="1757415"/>
            <a:ext cx="9425908" cy="1653664"/>
            <a:chOff x="1108953" y="1534131"/>
            <a:chExt cx="9425908" cy="1653664"/>
          </a:xfrm>
        </p:grpSpPr>
        <p:grpSp>
          <p:nvGrpSpPr>
            <p:cNvPr id="31" name="Group 30"/>
            <p:cNvGrpSpPr/>
            <p:nvPr/>
          </p:nvGrpSpPr>
          <p:grpSpPr>
            <a:xfrm>
              <a:off x="1108953" y="1534131"/>
              <a:ext cx="9425908" cy="1581174"/>
              <a:chOff x="1108953" y="1777027"/>
              <a:chExt cx="9425908" cy="1581174"/>
            </a:xfrm>
          </p:grpSpPr>
          <p:sp>
            <p:nvSpPr>
              <p:cNvPr id="33" name="TextBox 32"/>
              <p:cNvSpPr txBox="1"/>
              <p:nvPr/>
            </p:nvSpPr>
            <p:spPr>
              <a:xfrm>
                <a:off x="1108953" y="1777027"/>
                <a:ext cx="54854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a)</a:t>
                </a: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6350702" y="2094485"/>
                <a:ext cx="4184159" cy="11318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marR="0" lvl="0" indent="-342900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defRPr/>
                </a:pP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Có             lọ kẹo.</a:t>
                </a: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  <a:p>
                <a:pPr marL="342900" marR="0" lvl="0" indent="-342900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defRPr/>
                </a:pP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Có tất cả              viên kẹo.</a:t>
                </a: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5" name="Rounded Rectangle 21"/>
              <p:cNvSpPr/>
              <p:nvPr/>
            </p:nvSpPr>
            <p:spPr>
              <a:xfrm>
                <a:off x="7415210" y="2007859"/>
                <a:ext cx="675171" cy="675171"/>
              </a:xfrm>
              <a:prstGeom prst="round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6" name="Rounded Rectangle 22"/>
              <p:cNvSpPr/>
              <p:nvPr/>
            </p:nvSpPr>
            <p:spPr>
              <a:xfrm>
                <a:off x="8205823" y="2683030"/>
                <a:ext cx="816957" cy="675171"/>
              </a:xfrm>
              <a:prstGeom prst="round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7148" y="1727295"/>
              <a:ext cx="4051300" cy="1460500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1140850" y="3571634"/>
            <a:ext cx="9486002" cy="2484555"/>
            <a:chOff x="1108953" y="3348350"/>
            <a:chExt cx="9486002" cy="2484555"/>
          </a:xfrm>
        </p:grpSpPr>
        <p:grpSp>
          <p:nvGrpSpPr>
            <p:cNvPr id="38" name="Group 37"/>
            <p:cNvGrpSpPr/>
            <p:nvPr/>
          </p:nvGrpSpPr>
          <p:grpSpPr>
            <a:xfrm>
              <a:off x="1108953" y="3348350"/>
              <a:ext cx="9486002" cy="2484555"/>
              <a:chOff x="1100533" y="3915351"/>
              <a:chExt cx="9486002" cy="2484555"/>
            </a:xfrm>
          </p:grpSpPr>
          <p:sp>
            <p:nvSpPr>
              <p:cNvPr id="40" name="TextBox 39"/>
              <p:cNvSpPr txBox="1"/>
              <p:nvPr/>
            </p:nvSpPr>
            <p:spPr>
              <a:xfrm>
                <a:off x="1100533" y="3915351"/>
                <a:ext cx="54854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b)</a:t>
                </a: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grpSp>
            <p:nvGrpSpPr>
              <p:cNvPr id="41" name="Group 40"/>
              <p:cNvGrpSpPr/>
              <p:nvPr/>
            </p:nvGrpSpPr>
            <p:grpSpPr>
              <a:xfrm>
                <a:off x="1606731" y="5724735"/>
                <a:ext cx="8979804" cy="675171"/>
                <a:chOff x="1606731" y="5724735"/>
                <a:chExt cx="8979804" cy="675171"/>
              </a:xfrm>
            </p:grpSpPr>
            <p:grpSp>
              <p:nvGrpSpPr>
                <p:cNvPr id="42" name="Group 41"/>
                <p:cNvGrpSpPr/>
                <p:nvPr/>
              </p:nvGrpSpPr>
              <p:grpSpPr>
                <a:xfrm>
                  <a:off x="1606731" y="5724735"/>
                  <a:ext cx="2937022" cy="675171"/>
                  <a:chOff x="6503102" y="2160259"/>
                  <a:chExt cx="2937022" cy="675171"/>
                </a:xfrm>
              </p:grpSpPr>
              <p:sp>
                <p:nvSpPr>
                  <p:cNvPr id="46" name="TextBox 45"/>
                  <p:cNvSpPr txBox="1"/>
                  <p:nvPr/>
                </p:nvSpPr>
                <p:spPr>
                  <a:xfrm>
                    <a:off x="6503102" y="2246885"/>
                    <a:ext cx="2937022" cy="57785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342900" marR="0" lvl="0" indent="-342900" defTabSz="914400" eaLnBrk="1" fontAlgn="auto" latinLnBrk="0" hangingPunct="1">
                      <a:lnSpc>
                        <a:spcPct val="15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 panose="020B0604020202020204" pitchFamily="34" charset="0"/>
                      <a:buChar char="•"/>
                      <a:defRPr/>
                    </a:pPr>
                    <a:r>
                      <a: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</a:rPr>
                      <a:t>Có             lọ kẹo.</a:t>
                    </a:r>
                    <a:endParaRPr kumimoji="0" lang="en-US" sz="2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47" name="Rounded Rectangle 32"/>
                  <p:cNvSpPr/>
                  <p:nvPr/>
                </p:nvSpPr>
                <p:spPr>
                  <a:xfrm>
                    <a:off x="7567610" y="2160259"/>
                    <a:ext cx="675171" cy="675171"/>
                  </a:xfrm>
                  <a:prstGeom prst="round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3" name="Group 42"/>
                <p:cNvGrpSpPr/>
                <p:nvPr/>
              </p:nvGrpSpPr>
              <p:grpSpPr>
                <a:xfrm>
                  <a:off x="6402376" y="5724735"/>
                  <a:ext cx="4184159" cy="675171"/>
                  <a:chOff x="6402376" y="5667583"/>
                  <a:chExt cx="4184159" cy="675171"/>
                </a:xfrm>
              </p:grpSpPr>
              <p:sp>
                <p:nvSpPr>
                  <p:cNvPr id="44" name="Rectangle 43"/>
                  <p:cNvSpPr/>
                  <p:nvPr/>
                </p:nvSpPr>
                <p:spPr>
                  <a:xfrm>
                    <a:off x="6402376" y="5754209"/>
                    <a:ext cx="4184159" cy="57785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342900" marR="0" lvl="0" indent="-342900" defTabSz="914400" eaLnBrk="1" fontAlgn="auto" latinLnBrk="0" hangingPunct="1">
                      <a:lnSpc>
                        <a:spcPct val="15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 panose="020B0604020202020204" pitchFamily="34" charset="0"/>
                      <a:buChar char="•"/>
                      <a:defRPr/>
                    </a:pPr>
                    <a:r>
                      <a: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</a:rPr>
                      <a:t>Có tất cả              viên kẹo.</a:t>
                    </a:r>
                    <a:endParaRPr kumimoji="0" lang="en-US" sz="2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45" name="Rounded Rectangle 30"/>
                  <p:cNvSpPr/>
                  <p:nvPr/>
                </p:nvSpPr>
                <p:spPr>
                  <a:xfrm>
                    <a:off x="8270119" y="5667583"/>
                    <a:ext cx="816957" cy="675171"/>
                  </a:xfrm>
                  <a:prstGeom prst="round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980" y="3507930"/>
              <a:ext cx="6972300" cy="1498600"/>
            </a:xfrm>
            <a:prstGeom prst="rect">
              <a:avLst/>
            </a:prstGeom>
          </p:spPr>
        </p:pic>
      </p:grpSp>
      <p:sp>
        <p:nvSpPr>
          <p:cNvPr id="48" name="Rectangle 47"/>
          <p:cNvSpPr/>
          <p:nvPr/>
        </p:nvSpPr>
        <p:spPr>
          <a:xfrm>
            <a:off x="7595701" y="2056022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4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8226713" y="2722860"/>
            <a:ext cx="8675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400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2857750" y="5434169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7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8276721" y="5421702"/>
            <a:ext cx="8675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700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9" grpId="0" uiExpand="1" build="p"/>
      <p:bldP spid="48" grpId="0"/>
      <p:bldP spid="49" grpId="0"/>
      <p:bldP spid="50" grpId="0"/>
      <p:bldP spid="5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899366" y="920409"/>
            <a:ext cx="8757638" cy="5415652"/>
            <a:chOff x="728663" y="114300"/>
            <a:chExt cx="10720387" cy="66294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200000"/>
                      </a14:imgEffect>
                      <a14:imgEffect>
                        <a14:sharpenSoften amount="2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950" y="114300"/>
              <a:ext cx="10706100" cy="6629400"/>
            </a:xfrm>
            <a:prstGeom prst="round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728663" y="114301"/>
              <a:ext cx="314325" cy="58578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362480" y="1160655"/>
            <a:ext cx="861642" cy="543111"/>
            <a:chOff x="5362480" y="1160655"/>
            <a:chExt cx="861642" cy="543111"/>
          </a:xfrm>
        </p:grpSpPr>
        <p:sp>
          <p:nvSpPr>
            <p:cNvPr id="9" name="TextBox 8"/>
            <p:cNvSpPr txBox="1"/>
            <p:nvPr/>
          </p:nvSpPr>
          <p:spPr>
            <a:xfrm rot="21282462">
              <a:off x="5362480" y="1160655"/>
              <a:ext cx="861642" cy="502525"/>
            </a:xfrm>
            <a:prstGeom prst="ellipse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sz="2800" dirty="0">
                <a:solidFill>
                  <a:srgbClr val="FF0000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5471977" y="1180546"/>
              <a:ext cx="58541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sz="2800" dirty="0">
                  <a:solidFill>
                    <a:srgbClr val="FF0000"/>
                  </a:solidFill>
                </a:rPr>
                <a:t>85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9016114" y="1145675"/>
            <a:ext cx="861642" cy="523220"/>
            <a:chOff x="5378956" y="1147594"/>
            <a:chExt cx="861642" cy="523220"/>
          </a:xfrm>
        </p:grpSpPr>
        <p:sp>
          <p:nvSpPr>
            <p:cNvPr id="12" name="TextBox 11"/>
            <p:cNvSpPr txBox="1"/>
            <p:nvPr/>
          </p:nvSpPr>
          <p:spPr>
            <a:xfrm>
              <a:off x="5378956" y="1196024"/>
              <a:ext cx="861642" cy="415310"/>
            </a:xfrm>
            <a:prstGeom prst="ellipse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sz="2800" dirty="0">
                <a:solidFill>
                  <a:srgbClr val="FF0000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529643" y="1147594"/>
              <a:ext cx="58541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sz="2800" dirty="0">
                  <a:solidFill>
                    <a:srgbClr val="FF0000"/>
                  </a:solidFill>
                </a:rPr>
                <a:t>41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583210" y="4064716"/>
            <a:ext cx="861642" cy="523220"/>
            <a:chOff x="5362480" y="1180546"/>
            <a:chExt cx="861642" cy="523220"/>
          </a:xfrm>
        </p:grpSpPr>
        <p:sp>
          <p:nvSpPr>
            <p:cNvPr id="15" name="TextBox 14"/>
            <p:cNvSpPr txBox="1"/>
            <p:nvPr/>
          </p:nvSpPr>
          <p:spPr>
            <a:xfrm rot="21282462">
              <a:off x="5362480" y="1183497"/>
              <a:ext cx="861642" cy="456841"/>
            </a:xfrm>
            <a:prstGeom prst="ellipse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sz="2800" dirty="0">
                <a:solidFill>
                  <a:srgbClr val="FF0000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5471977" y="1180546"/>
              <a:ext cx="58541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sz="2800" dirty="0">
                  <a:solidFill>
                    <a:srgbClr val="FF0000"/>
                  </a:solidFill>
                </a:rPr>
                <a:t>60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023893" y="3945665"/>
            <a:ext cx="994549" cy="559553"/>
            <a:chOff x="5319944" y="1126538"/>
            <a:chExt cx="994549" cy="559553"/>
          </a:xfrm>
        </p:grpSpPr>
        <p:sp>
          <p:nvSpPr>
            <p:cNvPr id="18" name="TextBox 17"/>
            <p:cNvSpPr txBox="1"/>
            <p:nvPr/>
          </p:nvSpPr>
          <p:spPr>
            <a:xfrm rot="21282462">
              <a:off x="5319944" y="1133313"/>
              <a:ext cx="994549" cy="552778"/>
            </a:xfrm>
            <a:prstGeom prst="ellipse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sz="2800" dirty="0">
                <a:solidFill>
                  <a:srgbClr val="FF0000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5424321" y="1126538"/>
              <a:ext cx="78579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sz="2800" dirty="0">
                  <a:solidFill>
                    <a:srgbClr val="FF0000"/>
                  </a:solidFill>
                </a:rPr>
                <a:t>100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056150" y="3911375"/>
            <a:ext cx="861642" cy="523220"/>
            <a:chOff x="5362480" y="1146256"/>
            <a:chExt cx="861642" cy="523220"/>
          </a:xfrm>
        </p:grpSpPr>
        <p:sp>
          <p:nvSpPr>
            <p:cNvPr id="21" name="TextBox 20"/>
            <p:cNvSpPr txBox="1"/>
            <p:nvPr/>
          </p:nvSpPr>
          <p:spPr>
            <a:xfrm rot="21282462">
              <a:off x="5362480" y="1183497"/>
              <a:ext cx="861642" cy="456841"/>
            </a:xfrm>
            <a:prstGeom prst="ellipse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sz="2800" dirty="0">
                <a:solidFill>
                  <a:srgbClr val="FF0000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506267" y="1146256"/>
              <a:ext cx="58541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sz="2800" dirty="0">
                  <a:solidFill>
                    <a:srgbClr val="FF0000"/>
                  </a:solidFill>
                </a:rPr>
                <a:t>90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" name="Rounded Rectangle 17"/>
          <p:cNvSpPr/>
          <p:nvPr/>
        </p:nvSpPr>
        <p:spPr>
          <a:xfrm>
            <a:off x="1300400" y="678690"/>
            <a:ext cx="705394" cy="48332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689198" y="623517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3</a:t>
            </a:r>
            <a:endParaRPr lang="en-US" sz="3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240600" y="518135"/>
            <a:ext cx="1199182" cy="658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 ?</a:t>
            </a:r>
            <a:endParaRPr lang="en-US" sz="28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937328" y="455244"/>
            <a:ext cx="705394" cy="48332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1326126" y="400071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4</a:t>
            </a:r>
            <a:endParaRPr lang="en-US" sz="3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877528" y="294689"/>
            <a:ext cx="1199182" cy="658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 ?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  <a14:imgEffect>
                      <a14:sharpenSoften amoun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948" y="1385332"/>
            <a:ext cx="5226244" cy="4644472"/>
          </a:xfrm>
          <a:prstGeom prst="roundRect">
            <a:avLst>
              <a:gd name="adj" fmla="val 24258"/>
            </a:avLst>
          </a:prstGeom>
        </p:spPr>
      </p:pic>
      <p:sp>
        <p:nvSpPr>
          <p:cNvPr id="6" name="TextBox 5"/>
          <p:cNvSpPr txBox="1"/>
          <p:nvPr/>
        </p:nvSpPr>
        <p:spPr>
          <a:xfrm>
            <a:off x="1326126" y="1057980"/>
            <a:ext cx="5080237" cy="16858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Biết</a:t>
            </a:r>
            <a:endParaRPr lang="en-US" sz="24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Một hộp nhỏ đựng 10 chiếc bánh.</a:t>
            </a:r>
            <a:endParaRPr lang="en-US" sz="24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Một hộp to đựng 100 chiếc bánh</a:t>
            </a:r>
            <a:endParaRPr lang="en-US" sz="2400" dirty="0"/>
          </a:p>
        </p:txBody>
      </p:sp>
      <p:grpSp>
        <p:nvGrpSpPr>
          <p:cNvPr id="7" name="Group 6"/>
          <p:cNvGrpSpPr/>
          <p:nvPr/>
        </p:nvGrpSpPr>
        <p:grpSpPr>
          <a:xfrm>
            <a:off x="1326126" y="2817963"/>
            <a:ext cx="4769874" cy="1685846"/>
            <a:chOff x="935467" y="2784913"/>
            <a:chExt cx="4769874" cy="1685846"/>
          </a:xfrm>
        </p:grpSpPr>
        <p:sp>
          <p:nvSpPr>
            <p:cNvPr id="8" name="TextBox 7"/>
            <p:cNvSpPr txBox="1"/>
            <p:nvPr/>
          </p:nvSpPr>
          <p:spPr>
            <a:xfrm>
              <a:off x="935467" y="2784913"/>
              <a:ext cx="4769874" cy="16858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400" dirty="0"/>
                <a:t>a) Hôm qua, Rô-bốt bán được 4 hộp to, tức là bán được         chiếc bánh.</a:t>
              </a:r>
              <a:endParaRPr lang="en-US" sz="2400" dirty="0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4326029" y="3336932"/>
              <a:ext cx="988518" cy="6751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326126" y="4629142"/>
            <a:ext cx="4769874" cy="1685846"/>
            <a:chOff x="935467" y="2784913"/>
            <a:chExt cx="4769874" cy="1685846"/>
          </a:xfrm>
        </p:grpSpPr>
        <p:sp>
          <p:nvSpPr>
            <p:cNvPr id="11" name="TextBox 10"/>
            <p:cNvSpPr txBox="1"/>
            <p:nvPr/>
          </p:nvSpPr>
          <p:spPr>
            <a:xfrm>
              <a:off x="935467" y="2784913"/>
              <a:ext cx="4769874" cy="16858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400" dirty="0"/>
                <a:t>b) Hôm nay, Rô-bốt bán được 8 hộp nhỏ, tức là bán được         chiếc bánh.</a:t>
              </a:r>
              <a:endParaRPr lang="en-US" sz="2400" dirty="0"/>
            </a:p>
          </p:txBody>
        </p:sp>
        <p:sp>
          <p:nvSpPr>
            <p:cNvPr id="12" name="Rounded Rectangle 12"/>
            <p:cNvSpPr/>
            <p:nvPr/>
          </p:nvSpPr>
          <p:spPr>
            <a:xfrm>
              <a:off x="4583609" y="3336932"/>
              <a:ext cx="988518" cy="6751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 12"/>
          <p:cNvSpPr/>
          <p:nvPr/>
        </p:nvSpPr>
        <p:spPr>
          <a:xfrm>
            <a:off x="4777174" y="3415179"/>
            <a:ext cx="8675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200" dirty="0">
                <a:solidFill>
                  <a:srgbClr val="FF0000"/>
                </a:solidFill>
              </a:rPr>
              <a:t>400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148567" y="5226358"/>
            <a:ext cx="6399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200" dirty="0">
                <a:solidFill>
                  <a:srgbClr val="FF0000"/>
                </a:solidFill>
              </a:rPr>
              <a:t>80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uiExpand="1" build="p"/>
      <p:bldP spid="6" grpId="0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58471" y="544945"/>
            <a:ext cx="788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TIẾP NỐI</a:t>
            </a:r>
            <a:endParaRPr kumimoji="0" lang="en-US" sz="36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17455" y="2697018"/>
            <a:ext cx="5384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kumimoji="0" lang="en-US" sz="2800" b="0" i="0" u="none" strike="noStrike" kern="1200" cap="none" spc="0" normalizeH="0" baseline="0" noProof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lại kiến thức đơn vị, chục, trăm, nghìn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17455" y="3874654"/>
            <a:ext cx="57450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49:Các</a:t>
            </a:r>
            <a:r>
              <a:rPr kumimoji="0" lang="en-US" sz="28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số tròn trăm, tròn chục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 tiết 1)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PA" val="v3.2.0"/>
</p:tagLst>
</file>

<file path=ppt/tags/tag2.xml><?xml version="1.0" encoding="utf-8"?>
<p:tagLst xmlns:p="http://schemas.openxmlformats.org/presentationml/2006/main">
  <p:tag name="PA" val="v3.2.0"/>
</p:tagLst>
</file>

<file path=ppt/tags/tag3.xml><?xml version="1.0" encoding="utf-8"?>
<p:tagLst xmlns:p="http://schemas.openxmlformats.org/presentationml/2006/main">
  <p:tag name="PA" val="v3.2.0"/>
</p:tagLst>
</file>

<file path=ppt/tags/tag4.xml><?xml version="1.0" encoding="utf-8"?>
<p:tagLst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903</Words>
  <Application>WPS Presentation</Application>
  <PresentationFormat>Widescreen</PresentationFormat>
  <Paragraphs>102</Paragraphs>
  <Slides>9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5</vt:i4>
      </vt:variant>
      <vt:variant>
        <vt:lpstr>幻灯片标题</vt:lpstr>
      </vt:variant>
      <vt:variant>
        <vt:i4>9</vt:i4>
      </vt:variant>
    </vt:vector>
  </HeadingPairs>
  <TitlesOfParts>
    <vt:vector size="34" baseType="lpstr">
      <vt:lpstr>Arial</vt:lpstr>
      <vt:lpstr>SimSun</vt:lpstr>
      <vt:lpstr>Wingdings</vt:lpstr>
      <vt:lpstr>Calibri</vt:lpstr>
      <vt:lpstr>等线</vt:lpstr>
      <vt:lpstr>Arial-Rounded</vt:lpstr>
      <vt:lpstr>Yellowtail</vt:lpstr>
      <vt:lpstr>等线</vt:lpstr>
      <vt:lpstr>Arial</vt:lpstr>
      <vt:lpstr>Arial-Rounded</vt:lpstr>
      <vt:lpstr>#9Slide03 Arima Madurai Medium</vt:lpstr>
      <vt:lpstr>HP001 4 hàng</vt:lpstr>
      <vt:lpstr>iCiel Cadena</vt:lpstr>
      <vt:lpstr>思源黑体 CN Bold</vt:lpstr>
      <vt:lpstr>#9Slide03 NettoOTLight</vt:lpstr>
      <vt:lpstr>Microsoft YaHei</vt:lpstr>
      <vt:lpstr>Arial Unicode MS</vt:lpstr>
      <vt:lpstr>Times New Roman</vt:lpstr>
      <vt:lpstr>字魂36号-正文宋楷</vt:lpstr>
      <vt:lpstr>Calibri Light</vt:lpstr>
      <vt:lpstr>Office Theme</vt:lpstr>
      <vt:lpstr>自定义设计方案</vt:lpstr>
      <vt:lpstr>6_Office Theme</vt:lpstr>
      <vt:lpstr>7_Office Theme</vt:lpstr>
      <vt:lpstr>8_Office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28</cp:revision>
  <dcterms:created xsi:type="dcterms:W3CDTF">2021-07-24T01:07:00Z</dcterms:created>
  <dcterms:modified xsi:type="dcterms:W3CDTF">2023-02-26T04:56:43Z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F853E4368EB04075A3509BC2182E3D8D</vt:lpwstr>
  </property>
  <property fmtid="{D5CDD505-2E9C-101B-9397-08002B2CF9AE}" pid="3" name="KSOProductBuildVer">
    <vt:lpwstr>1033-11.2.0.11486</vt:lpwstr>
  </property>
</Properties>
</file>