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3"/>
  </p:notesMasterIdLst>
  <p:handoutMasterIdLst>
    <p:handoutMasterId r:id="rId23"/>
  </p:handoutMasterIdLst>
  <p:sldIdLst>
    <p:sldId id="11088435" r:id="rId4"/>
    <p:sldId id="11088417" r:id="rId5"/>
    <p:sldId id="11088418" r:id="rId6"/>
    <p:sldId id="11088419" r:id="rId7"/>
    <p:sldId id="11088420" r:id="rId8"/>
    <p:sldId id="11088421" r:id="rId9"/>
    <p:sldId id="11088422" r:id="rId10"/>
    <p:sldId id="11088423" r:id="rId11"/>
    <p:sldId id="11088424" r:id="rId12"/>
    <p:sldId id="11088395" r:id="rId14"/>
    <p:sldId id="11088407" r:id="rId15"/>
    <p:sldId id="11088406" r:id="rId16"/>
    <p:sldId id="11088408" r:id="rId17"/>
    <p:sldId id="11088410" r:id="rId18"/>
    <p:sldId id="11088409" r:id="rId19"/>
    <p:sldId id="11088411" r:id="rId20"/>
    <p:sldId id="11088413" r:id="rId21"/>
    <p:sldId id="110884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sv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 userDrawn="1"/>
        </p:nvPicPr>
        <p:blipFill rotWithShape="1">
          <a:blip r:embed="rId4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61.wdp"/><Relationship Id="rId1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4.png"/><Relationship Id="rId2" Type="http://schemas.microsoft.com/office/2007/relationships/hdphoto" Target="../media/image63.wdp"/><Relationship Id="rId1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66.wdp"/><Relationship Id="rId1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4.GIF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45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7" Type="http://schemas.openxmlformats.org/officeDocument/2006/relationships/slideLayout" Target="../slideLayouts/slideLayout13.xml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openxmlformats.org/officeDocument/2006/relationships/image" Target="../media/image48.png"/><Relationship Id="rId13" Type="http://schemas.openxmlformats.org/officeDocument/2006/relationships/hyperlink" Target="https://www.facebook.com/nkpowerskills" TargetMode="External"/><Relationship Id="rId12" Type="http://schemas.openxmlformats.org/officeDocument/2006/relationships/image" Target="../media/image47.png"/><Relationship Id="rId11" Type="http://schemas.openxmlformats.org/officeDocument/2006/relationships/image" Target="../media/image46.GIF"/><Relationship Id="rId10" Type="http://schemas.openxmlformats.org/officeDocument/2006/relationships/image" Target="../media/image44.GIF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Relationship Id="rId3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9.png"/><Relationship Id="rId7" Type="http://schemas.openxmlformats.org/officeDocument/2006/relationships/slide" Target="slide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5.wav"/><Relationship Id="rId1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9.png"/><Relationship Id="rId7" Type="http://schemas.openxmlformats.org/officeDocument/2006/relationships/slide" Target="slide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5.wav"/><Relationship Id="rId1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9.png"/><Relationship Id="rId7" Type="http://schemas.openxmlformats.org/officeDocument/2006/relationships/slide" Target="slide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5.wav"/><Relationship Id="rId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9.png"/><Relationship Id="rId7" Type="http://schemas.openxmlformats.org/officeDocument/2006/relationships/slide" Target="slide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5.wav"/><Relationship Id="rId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859416" y="1253125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CÁC SỐ TRÒN TRĂM, TRÒN CHỤC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CÁC SỐ TRÒN CHỤC</a:t>
            </a:r>
            <a:endParaRPr lang="en-US" sz="2400" dirty="0"/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/>
                <a:gridCol w="1135096"/>
                <a:gridCol w="914382"/>
                <a:gridCol w="898618"/>
                <a:gridCol w="945914"/>
                <a:gridCol w="891971"/>
                <a:gridCol w="1449293"/>
              </a:tblGrid>
              <a:tr h="850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</a:tr>
              <a:tr h="906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78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07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599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CÁC SỐ TRÒN CHỤC</a:t>
            </a:r>
            <a:endParaRPr lang="en-US" sz="2400" dirty="0"/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/>
                <a:gridCol w="943182"/>
                <a:gridCol w="914382"/>
                <a:gridCol w="898618"/>
                <a:gridCol w="945914"/>
                <a:gridCol w="891971"/>
                <a:gridCol w="1449293"/>
              </a:tblGrid>
              <a:tr h="904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</a:tr>
              <a:tr h="2715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990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53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/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Callout 5"/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a)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/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b)</a:t>
              </a:r>
              <a:endParaRPr lang="en-US" sz="32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230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240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270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710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750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760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790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/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5" name="Table 35"/>
          <p:cNvGraphicFramePr>
            <a:graphicFrameLocks noGrp="1"/>
          </p:cNvGraphicFramePr>
          <p:nvPr/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/>
                <a:gridCol w="3334052"/>
                <a:gridCol w="3334052"/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66" name="Group 265"/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/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/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/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/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/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/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/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/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/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/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/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/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/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/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/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/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/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/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/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/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/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1" name="Rectangle 510"/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/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/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200000"/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10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20</a:t>
                </a:r>
                <a:endParaRPr lang="en-US" sz="32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50: So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tram,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GIÚP CHIM XÂY TỔ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Vào http://fb.com/nkpowerskills tải game miễn phí">
            <a:hlinkClick r:id="rId5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45" name="ĐC SHARE MIỄN PHÍ BỞI NK POWERSKILLS">
            <a:hlinkClick r:id="rId6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46" name="CẤM BUÔN BÁN, CẤM REUP">
            <a:hlinkClick r:id="rId7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Vào http://fb.com/nkpowerskills tải game miễn phí">
            <a:hlinkClick r:id="rId8" action="ppaction://hlinksldjump"/>
          </p:cNvPr>
          <p:cNvSpPr/>
          <p:nvPr/>
        </p:nvSpPr>
        <p:spPr>
          <a:xfrm>
            <a:off x="3650997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48" name="ĐC SHARE MIỄN PHÍ BỞI NK POWERSKILLS">
            <a:hlinkClick r:id="rId9" action="ppaction://hlinksldjump"/>
          </p:cNvPr>
          <p:cNvSpPr/>
          <p:nvPr/>
        </p:nvSpPr>
        <p:spPr>
          <a:xfrm>
            <a:off x="4803610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CẤM BUÔN BÁN, CẤM REU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12"/>
          <a:srcRect b="5532"/>
          <a:stretch>
            <a:fillRect/>
          </a:stretch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3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2"/>
            <a:srcRect b="5532"/>
            <a:stretch>
              <a:fillRect/>
            </a:stretch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3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773" y="364778"/>
            <a:ext cx="10176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9946" y="1966856"/>
            <a:ext cx="817468" cy="8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101763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35884" y="724533"/>
            <a:ext cx="1271657" cy="12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829" y="412901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HỎI: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0?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5115" y="-571940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500,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….300,200,100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noProof="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400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noProof="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600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300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500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30289" y="-1100597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94" y="412955"/>
            <a:ext cx="10176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 600,700,…900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800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700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600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900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92050" y="-165680"/>
            <a:ext cx="4118248" cy="41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2690649" y="461312"/>
            <a:ext cx="763017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58014" y="3598772"/>
            <a:ext cx="10056922" cy="714672"/>
            <a:chOff x="774357" y="888444"/>
            <a:chExt cx="10056922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7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3200" y="2336828"/>
            <a:ext cx="10027176" cy="714672"/>
            <a:chOff x="752655" y="2065203"/>
            <a:chExt cx="1002717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1874751" y="2112177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65600" y="1284718"/>
            <a:ext cx="10001892" cy="714672"/>
            <a:chOff x="774356" y="888444"/>
            <a:chExt cx="10001892" cy="714672"/>
          </a:xfrm>
        </p:grpSpPr>
        <p:grpSp>
          <p:nvGrpSpPr>
            <p:cNvPr id="35" name="Group 3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3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9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1871168" y="1079585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WPS Presentation</Application>
  <PresentationFormat>Widescreen</PresentationFormat>
  <Paragraphs>231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等线</vt:lpstr>
      <vt:lpstr>Arial-Rounded</vt:lpstr>
      <vt:lpstr>Yellowtail</vt:lpstr>
      <vt:lpstr>等线</vt:lpstr>
      <vt:lpstr>Arial</vt:lpstr>
      <vt:lpstr>Arial-Rounded</vt:lpstr>
      <vt:lpstr>Times New Roman</vt:lpstr>
      <vt:lpstr>字魂36号-正文宋楷</vt:lpstr>
      <vt:lpstr>Bungee Inline</vt:lpstr>
      <vt:lpstr>.VnBlack</vt:lpstr>
      <vt:lpstr>#9Slide03 NettoOTLight</vt:lpstr>
      <vt:lpstr>Montserrat Alternates Black</vt:lpstr>
      <vt:lpstr>思源黑体 CN Bold</vt:lpstr>
      <vt:lpstr>Microsoft YaHei</vt:lpstr>
      <vt:lpstr>Arial Unicode MS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32</cp:revision>
  <dcterms:created xsi:type="dcterms:W3CDTF">2021-07-24T01:07:00Z</dcterms:created>
  <dcterms:modified xsi:type="dcterms:W3CDTF">2023-03-02T03:23:27Z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0679189022C14C6281BF0D548E631550</vt:lpwstr>
  </property>
  <property fmtid="{D5CDD505-2E9C-101B-9397-08002B2CF9AE}" pid="3" name="KSOProductBuildVer">
    <vt:lpwstr>1033-11.2.0.11486</vt:lpwstr>
  </property>
</Properties>
</file>