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67" r:id="rId4"/>
    <p:sldMasterId id="2147483679" r:id="rId5"/>
    <p:sldMasterId id="2147483701" r:id="rId6"/>
    <p:sldMasterId id="2147483714" r:id="rId7"/>
  </p:sldMasterIdLst>
  <p:notesMasterIdLst>
    <p:notesMasterId r:id="rId10"/>
  </p:notesMasterIdLst>
  <p:sldIdLst>
    <p:sldId id="11088428" r:id="rId8"/>
    <p:sldId id="11088418" r:id="rId9"/>
    <p:sldId id="265" r:id="rId11"/>
    <p:sldId id="2899" r:id="rId12"/>
    <p:sldId id="2890" r:id="rId13"/>
    <p:sldId id="2886" r:id="rId14"/>
    <p:sldId id="2896" r:id="rId15"/>
    <p:sldId id="2901" r:id="rId16"/>
    <p:sldId id="11088412" r:id="rId17"/>
    <p:sldId id="11088419" r:id="rId18"/>
    <p:sldId id="28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3.xml"/><Relationship Id="rId7" Type="http://schemas.openxmlformats.org/officeDocument/2006/relationships/image" Target="../media/image7.png"/><Relationship Id="rId6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4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27.png"/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image" Target="../media/image3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3" Type="http://schemas.openxmlformats.org/officeDocument/2006/relationships/image" Target="../media/image40.png"/><Relationship Id="rId12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4" Type="http://schemas.openxmlformats.org/officeDocument/2006/relationships/image" Target="../media/image63.png"/><Relationship Id="rId13" Type="http://schemas.openxmlformats.org/officeDocument/2006/relationships/image" Target="../media/image62.png"/><Relationship Id="rId12" Type="http://schemas.openxmlformats.org/officeDocument/2006/relationships/image" Target="../media/image61.png"/><Relationship Id="rId11" Type="http://schemas.openxmlformats.org/officeDocument/2006/relationships/image" Target="../media/image60.png"/><Relationship Id="rId10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GIF"/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27.png"/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5B9BD5">
                  <a:lumMod val="75000"/>
                </a:srgb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ED7D3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134" name="TextBox 133"/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2" Type="http://schemas.openxmlformats.org/officeDocument/2006/relationships/theme" Target="../theme/theme4.xml"/><Relationship Id="rId21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0.xml"/><Relationship Id="rId8" Type="http://schemas.openxmlformats.org/officeDocument/2006/relationships/slideLayout" Target="../slideLayouts/slideLayout69.xml"/><Relationship Id="rId7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7" Type="http://schemas.openxmlformats.org/officeDocument/2006/relationships/image" Target="../media/image73.png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emf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4.GIF"/><Relationship Id="rId1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microsoft.com/office/2007/relationships/hdphoto" Target="../media/image89.wdp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66.png"/><Relationship Id="rId1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CÁC SỐ TRÒN TRĂM, TRÒN CHỤC</a:t>
            </a:r>
            <a:endParaRPr lang="vi-VN" sz="4000" b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cs typeface="+mj-lt"/>
              <a:sym typeface="+mn-ea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TIẾP NỐI</a:t>
            </a: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lại các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số tròn trăm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49: Các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số tròn trăm, tròn nghìn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 tiết 2)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99956" y="1431697"/>
            <a:ext cx="78943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KIẾN THỨC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/>
          <a:srcRect l="7607" t="9720" r="7737" b="54882"/>
          <a:stretch>
            <a:fillRect/>
          </a:stretch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/>
          <p:cNvSpPr txBox="1"/>
          <p:nvPr/>
        </p:nvSpPr>
        <p:spPr>
          <a:xfrm>
            <a:off x="3733800" y="511175"/>
            <a:ext cx="5074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4189" y="1472763"/>
            <a:ext cx="10056923" cy="774163"/>
            <a:chOff x="774356" y="888444"/>
            <a:chExt cx="10056923" cy="774163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926199" y="1077832"/>
              <a:ext cx="8905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 </a:t>
              </a: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 và</a:t>
              </a:r>
              <a:r>
                <a:rPr kumimoji="0" lang="en-US" sz="32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nắm được</a:t>
              </a: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cách</a:t>
              </a:r>
              <a:r>
                <a:rPr kumimoji="0" lang="en-US" sz="32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đọc số tròn trăm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79058" y="3163244"/>
            <a:ext cx="10027176" cy="714672"/>
            <a:chOff x="752655" y="2065203"/>
            <a:chExt cx="10027176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1874751" y="2112177"/>
              <a:ext cx="8905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Nắm được </a:t>
              </a:r>
              <a:r>
                <a:rPr kumimoji="0" lang="en-US" sz="3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200" b="0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viết số tròn trăm.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-1" fmla="*/ 652759 w 6008783"/>
              <a:gd name="connsiteY0-2" fmla="*/ 2824586 h 4661425"/>
              <a:gd name="connsiteX1-3" fmla="*/ 300439 w 6008783"/>
              <a:gd name="connsiteY1-4" fmla="*/ 2738587 h 4661425"/>
              <a:gd name="connsiteX2-5" fmla="*/ 963630 w 6008783"/>
              <a:gd name="connsiteY2-6" fmla="*/ 3765719 h 4661425"/>
              <a:gd name="connsiteX3-7" fmla="*/ 809516 w 6008783"/>
              <a:gd name="connsiteY3-8" fmla="*/ 3806830 h 4661425"/>
              <a:gd name="connsiteX4-9" fmla="*/ 2291961 w 6008783"/>
              <a:gd name="connsiteY4-10" fmla="*/ 4217942 h 4661425"/>
              <a:gd name="connsiteX5-11" fmla="*/ 2199047 w 6008783"/>
              <a:gd name="connsiteY5-12" fmla="*/ 4030190 h 4661425"/>
              <a:gd name="connsiteX6-13" fmla="*/ 4009610 w 6008783"/>
              <a:gd name="connsiteY6-14" fmla="*/ 3749749 h 4661425"/>
              <a:gd name="connsiteX7-15" fmla="*/ 3972473 w 6008783"/>
              <a:gd name="connsiteY7-16" fmla="*/ 3955737 h 4661425"/>
              <a:gd name="connsiteX8-17" fmla="*/ 4747077 w 6008783"/>
              <a:gd name="connsiteY8-18" fmla="*/ 2476813 h 4661425"/>
              <a:gd name="connsiteX9-19" fmla="*/ 5199266 w 6008783"/>
              <a:gd name="connsiteY9-20" fmla="*/ 3246811 h 4661425"/>
              <a:gd name="connsiteX10-21" fmla="*/ 5813775 w 6008783"/>
              <a:gd name="connsiteY10-22" fmla="*/ 1656748 h 4661425"/>
              <a:gd name="connsiteX11-23" fmla="*/ 5612370 w 6008783"/>
              <a:gd name="connsiteY11-24" fmla="*/ 1945497 h 4661425"/>
              <a:gd name="connsiteX12-25" fmla="*/ 5330569 w 6008783"/>
              <a:gd name="connsiteY12-26" fmla="*/ 585483 h 4661425"/>
              <a:gd name="connsiteX13-27" fmla="*/ 5341140 w 6008783"/>
              <a:gd name="connsiteY13-28" fmla="*/ 721873 h 4661425"/>
              <a:gd name="connsiteX14-29" fmla="*/ 4044522 w 6008783"/>
              <a:gd name="connsiteY14-30" fmla="*/ 426434 h 4661425"/>
              <a:gd name="connsiteX15-31" fmla="*/ 4147729 w 6008783"/>
              <a:gd name="connsiteY15-32" fmla="*/ 252493 h 4661425"/>
              <a:gd name="connsiteX16-33" fmla="*/ 3079640 w 6008783"/>
              <a:gd name="connsiteY16-34" fmla="*/ 509303 h 4661425"/>
              <a:gd name="connsiteX17-35" fmla="*/ 3129574 w 6008783"/>
              <a:gd name="connsiteY17-36" fmla="*/ 359318 h 4661425"/>
              <a:gd name="connsiteX18-37" fmla="*/ 1947290 w 6008783"/>
              <a:gd name="connsiteY18-38" fmla="*/ 560234 h 4661425"/>
              <a:gd name="connsiteX19-39" fmla="*/ 2128110 w 6008783"/>
              <a:gd name="connsiteY19-40" fmla="*/ 705687 h 4661425"/>
              <a:gd name="connsiteX20-41" fmla="*/ 574033 w 6008783"/>
              <a:gd name="connsiteY20-42" fmla="*/ 1703686 h 4661425"/>
              <a:gd name="connsiteX21-43" fmla="*/ 542459 w 6008783"/>
              <a:gd name="connsiteY21-44" fmla="*/ 1550571 h 46614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167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KHÁM PHÁ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7277" y="338594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CÁC SỐ TRÒN TRĂM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490"/>
          <p:cNvGraphicFramePr>
            <a:graphicFrameLocks noGrp="1"/>
          </p:cNvGraphicFramePr>
          <p:nvPr/>
        </p:nvGraphicFramePr>
        <p:xfrm>
          <a:off x="1023475" y="811502"/>
          <a:ext cx="10145050" cy="569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776"/>
                <a:gridCol w="1135096"/>
                <a:gridCol w="914382"/>
                <a:gridCol w="898618"/>
                <a:gridCol w="945914"/>
                <a:gridCol w="891971"/>
                <a:gridCol w="1449293"/>
              </a:tblGrid>
              <a:tr h="854944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 số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 số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</a:tr>
              <a:tr h="90872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 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4438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 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22443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 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48906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ốn 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17917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ăm trăm</a:t>
                      </a:r>
                      <a:endParaRPr lang="en-US" sz="2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90" y="1754384"/>
            <a:ext cx="733199" cy="7388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33926" y="175194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28063" y="175194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52180" y="175194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876297" y="175194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32753" y="1751945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90" y="2638026"/>
            <a:ext cx="733199" cy="7388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5" y="2714984"/>
            <a:ext cx="733199" cy="7388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50343" y="2638999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044480" y="263899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968597" y="263899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892714" y="263899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849170" y="2638998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90" y="3587311"/>
            <a:ext cx="733199" cy="73888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5" y="3664269"/>
            <a:ext cx="733199" cy="7388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3" y="3736568"/>
            <a:ext cx="733199" cy="73888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106597" y="360317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000734" y="360317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924851" y="360317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848968" y="360317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805424" y="3603175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26" y="4591642"/>
            <a:ext cx="733199" cy="7388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1" y="4668600"/>
            <a:ext cx="733199" cy="7388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89" y="4740899"/>
            <a:ext cx="733199" cy="73888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96" y="4590518"/>
            <a:ext cx="733199" cy="73888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106597" y="460777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000734" y="460777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924851" y="460777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848968" y="460777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9805424" y="4607771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26" y="5553205"/>
            <a:ext cx="733199" cy="73888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1" y="5630163"/>
            <a:ext cx="733199" cy="7388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89" y="5702462"/>
            <a:ext cx="733199" cy="73888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96" y="5552081"/>
            <a:ext cx="733199" cy="7388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96" y="5704481"/>
            <a:ext cx="733199" cy="73888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106597" y="5606915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000734" y="560691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924851" y="560691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848968" y="560691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9805424" y="5606914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85057" y="101309"/>
            <a:ext cx="11778343" cy="6582520"/>
          </a:xfrm>
          <a:custGeom>
            <a:avLst/>
            <a:gdLst>
              <a:gd name="connsiteX0" fmla="*/ 0 w 11778343"/>
              <a:gd name="connsiteY0" fmla="*/ 286471 h 6582520"/>
              <a:gd name="connsiteX1" fmla="*/ 286471 w 11778343"/>
              <a:gd name="connsiteY1" fmla="*/ 0 h 6582520"/>
              <a:gd name="connsiteX2" fmla="*/ 540067 w 11778343"/>
              <a:gd name="connsiteY2" fmla="*/ 0 h 6582520"/>
              <a:gd name="connsiteX3" fmla="*/ 1129825 w 11778343"/>
              <a:gd name="connsiteY3" fmla="*/ 0 h 6582520"/>
              <a:gd name="connsiteX4" fmla="*/ 1719583 w 11778343"/>
              <a:gd name="connsiteY4" fmla="*/ 0 h 6582520"/>
              <a:gd name="connsiteX5" fmla="*/ 2197287 w 11778343"/>
              <a:gd name="connsiteY5" fmla="*/ 0 h 6582520"/>
              <a:gd name="connsiteX6" fmla="*/ 3011153 w 11778343"/>
              <a:gd name="connsiteY6" fmla="*/ 0 h 6582520"/>
              <a:gd name="connsiteX7" fmla="*/ 3376803 w 11778343"/>
              <a:gd name="connsiteY7" fmla="*/ 0 h 6582520"/>
              <a:gd name="connsiteX8" fmla="*/ 4190669 w 11778343"/>
              <a:gd name="connsiteY8" fmla="*/ 0 h 6582520"/>
              <a:gd name="connsiteX9" fmla="*/ 4556319 w 11778343"/>
              <a:gd name="connsiteY9" fmla="*/ 0 h 6582520"/>
              <a:gd name="connsiteX10" fmla="*/ 5258130 w 11778343"/>
              <a:gd name="connsiteY10" fmla="*/ 0 h 6582520"/>
              <a:gd name="connsiteX11" fmla="*/ 6071996 w 11778343"/>
              <a:gd name="connsiteY11" fmla="*/ 0 h 6582520"/>
              <a:gd name="connsiteX12" fmla="*/ 6325592 w 11778343"/>
              <a:gd name="connsiteY12" fmla="*/ 0 h 6582520"/>
              <a:gd name="connsiteX13" fmla="*/ 7139458 w 11778343"/>
              <a:gd name="connsiteY13" fmla="*/ 0 h 6582520"/>
              <a:gd name="connsiteX14" fmla="*/ 7953324 w 11778343"/>
              <a:gd name="connsiteY14" fmla="*/ 0 h 6582520"/>
              <a:gd name="connsiteX15" fmla="*/ 8206920 w 11778343"/>
              <a:gd name="connsiteY15" fmla="*/ 0 h 6582520"/>
              <a:gd name="connsiteX16" fmla="*/ 8796678 w 11778343"/>
              <a:gd name="connsiteY16" fmla="*/ 0 h 6582520"/>
              <a:gd name="connsiteX17" fmla="*/ 9274382 w 11778343"/>
              <a:gd name="connsiteY17" fmla="*/ 0 h 6582520"/>
              <a:gd name="connsiteX18" fmla="*/ 9752086 w 11778343"/>
              <a:gd name="connsiteY18" fmla="*/ 0 h 6582520"/>
              <a:gd name="connsiteX19" fmla="*/ 10229790 w 11778343"/>
              <a:gd name="connsiteY19" fmla="*/ 0 h 6582520"/>
              <a:gd name="connsiteX20" fmla="*/ 10483386 w 11778343"/>
              <a:gd name="connsiteY20" fmla="*/ 0 h 6582520"/>
              <a:gd name="connsiteX21" fmla="*/ 11491872 w 11778343"/>
              <a:gd name="connsiteY21" fmla="*/ 0 h 6582520"/>
              <a:gd name="connsiteX22" fmla="*/ 11778343 w 11778343"/>
              <a:gd name="connsiteY22" fmla="*/ 286471 h 6582520"/>
              <a:gd name="connsiteX23" fmla="*/ 11778343 w 11778343"/>
              <a:gd name="connsiteY23" fmla="*/ 652509 h 6582520"/>
              <a:gd name="connsiteX24" fmla="*/ 11778343 w 11778343"/>
              <a:gd name="connsiteY24" fmla="*/ 1198834 h 6582520"/>
              <a:gd name="connsiteX25" fmla="*/ 11778343 w 11778343"/>
              <a:gd name="connsiteY25" fmla="*/ 1805255 h 6582520"/>
              <a:gd name="connsiteX26" fmla="*/ 11778343 w 11778343"/>
              <a:gd name="connsiteY26" fmla="*/ 2291485 h 6582520"/>
              <a:gd name="connsiteX27" fmla="*/ 11778343 w 11778343"/>
              <a:gd name="connsiteY27" fmla="*/ 2717618 h 6582520"/>
              <a:gd name="connsiteX28" fmla="*/ 11778343 w 11778343"/>
              <a:gd name="connsiteY28" fmla="*/ 3143752 h 6582520"/>
              <a:gd name="connsiteX29" fmla="*/ 11778343 w 11778343"/>
              <a:gd name="connsiteY29" fmla="*/ 3750173 h 6582520"/>
              <a:gd name="connsiteX30" fmla="*/ 11778343 w 11778343"/>
              <a:gd name="connsiteY30" fmla="*/ 4116211 h 6582520"/>
              <a:gd name="connsiteX31" fmla="*/ 11778343 w 11778343"/>
              <a:gd name="connsiteY31" fmla="*/ 4602441 h 6582520"/>
              <a:gd name="connsiteX32" fmla="*/ 11778343 w 11778343"/>
              <a:gd name="connsiteY32" fmla="*/ 5148766 h 6582520"/>
              <a:gd name="connsiteX33" fmla="*/ 11778343 w 11778343"/>
              <a:gd name="connsiteY33" fmla="*/ 5574900 h 6582520"/>
              <a:gd name="connsiteX34" fmla="*/ 11778343 w 11778343"/>
              <a:gd name="connsiteY34" fmla="*/ 6296049 h 6582520"/>
              <a:gd name="connsiteX35" fmla="*/ 11491872 w 11778343"/>
              <a:gd name="connsiteY35" fmla="*/ 6582520 h 6582520"/>
              <a:gd name="connsiteX36" fmla="*/ 10790060 w 11778343"/>
              <a:gd name="connsiteY36" fmla="*/ 6582520 h 6582520"/>
              <a:gd name="connsiteX37" fmla="*/ 10200302 w 11778343"/>
              <a:gd name="connsiteY37" fmla="*/ 6582520 h 6582520"/>
              <a:gd name="connsiteX38" fmla="*/ 9498490 w 11778343"/>
              <a:gd name="connsiteY38" fmla="*/ 6582520 h 6582520"/>
              <a:gd name="connsiteX39" fmla="*/ 8796678 w 11778343"/>
              <a:gd name="connsiteY39" fmla="*/ 6582520 h 6582520"/>
              <a:gd name="connsiteX40" fmla="*/ 7982812 w 11778343"/>
              <a:gd name="connsiteY40" fmla="*/ 6582520 h 6582520"/>
              <a:gd name="connsiteX41" fmla="*/ 7393054 w 11778343"/>
              <a:gd name="connsiteY41" fmla="*/ 6582520 h 6582520"/>
              <a:gd name="connsiteX42" fmla="*/ 7139458 w 11778343"/>
              <a:gd name="connsiteY42" fmla="*/ 6582520 h 6582520"/>
              <a:gd name="connsiteX43" fmla="*/ 6325592 w 11778343"/>
              <a:gd name="connsiteY43" fmla="*/ 6582520 h 6582520"/>
              <a:gd name="connsiteX44" fmla="*/ 5735834 w 11778343"/>
              <a:gd name="connsiteY44" fmla="*/ 6582520 h 6582520"/>
              <a:gd name="connsiteX45" fmla="*/ 5146076 w 11778343"/>
              <a:gd name="connsiteY45" fmla="*/ 6582520 h 6582520"/>
              <a:gd name="connsiteX46" fmla="*/ 4780427 w 11778343"/>
              <a:gd name="connsiteY46" fmla="*/ 6582520 h 6582520"/>
              <a:gd name="connsiteX47" fmla="*/ 3966561 w 11778343"/>
              <a:gd name="connsiteY47" fmla="*/ 6582520 h 6582520"/>
              <a:gd name="connsiteX48" fmla="*/ 3600911 w 11778343"/>
              <a:gd name="connsiteY48" fmla="*/ 6582520 h 6582520"/>
              <a:gd name="connsiteX49" fmla="*/ 2787045 w 11778343"/>
              <a:gd name="connsiteY49" fmla="*/ 6582520 h 6582520"/>
              <a:gd name="connsiteX50" fmla="*/ 2533449 w 11778343"/>
              <a:gd name="connsiteY50" fmla="*/ 6582520 h 6582520"/>
              <a:gd name="connsiteX51" fmla="*/ 1831637 w 11778343"/>
              <a:gd name="connsiteY51" fmla="*/ 6582520 h 6582520"/>
              <a:gd name="connsiteX52" fmla="*/ 1017771 w 11778343"/>
              <a:gd name="connsiteY52" fmla="*/ 6582520 h 6582520"/>
              <a:gd name="connsiteX53" fmla="*/ 286471 w 11778343"/>
              <a:gd name="connsiteY53" fmla="*/ 6582520 h 6582520"/>
              <a:gd name="connsiteX54" fmla="*/ 0 w 11778343"/>
              <a:gd name="connsiteY54" fmla="*/ 6296049 h 6582520"/>
              <a:gd name="connsiteX55" fmla="*/ 0 w 11778343"/>
              <a:gd name="connsiteY55" fmla="*/ 5869915 h 6582520"/>
              <a:gd name="connsiteX56" fmla="*/ 0 w 11778343"/>
              <a:gd name="connsiteY56" fmla="*/ 5383686 h 6582520"/>
              <a:gd name="connsiteX57" fmla="*/ 0 w 11778343"/>
              <a:gd name="connsiteY57" fmla="*/ 4717169 h 6582520"/>
              <a:gd name="connsiteX58" fmla="*/ 0 w 11778343"/>
              <a:gd name="connsiteY58" fmla="*/ 4110748 h 6582520"/>
              <a:gd name="connsiteX59" fmla="*/ 0 w 11778343"/>
              <a:gd name="connsiteY59" fmla="*/ 3744710 h 6582520"/>
              <a:gd name="connsiteX60" fmla="*/ 0 w 11778343"/>
              <a:gd name="connsiteY60" fmla="*/ 3378672 h 6582520"/>
              <a:gd name="connsiteX61" fmla="*/ 0 w 11778343"/>
              <a:gd name="connsiteY61" fmla="*/ 2712155 h 6582520"/>
              <a:gd name="connsiteX62" fmla="*/ 0 w 11778343"/>
              <a:gd name="connsiteY62" fmla="*/ 2346117 h 6582520"/>
              <a:gd name="connsiteX63" fmla="*/ 0 w 11778343"/>
              <a:gd name="connsiteY63" fmla="*/ 1980079 h 6582520"/>
              <a:gd name="connsiteX64" fmla="*/ 0 w 11778343"/>
              <a:gd name="connsiteY64" fmla="*/ 1373658 h 6582520"/>
              <a:gd name="connsiteX65" fmla="*/ 0 w 11778343"/>
              <a:gd name="connsiteY65" fmla="*/ 286471 h 658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778343" h="6582520" fill="none" extrusionOk="0">
                <a:moveTo>
                  <a:pt x="0" y="286471"/>
                </a:moveTo>
                <a:cubicBezTo>
                  <a:pt x="7443" y="129759"/>
                  <a:pt x="111899" y="-1971"/>
                  <a:pt x="286471" y="0"/>
                </a:cubicBezTo>
                <a:cubicBezTo>
                  <a:pt x="345579" y="-26740"/>
                  <a:pt x="438104" y="21045"/>
                  <a:pt x="540067" y="0"/>
                </a:cubicBezTo>
                <a:cubicBezTo>
                  <a:pt x="642030" y="-21045"/>
                  <a:pt x="853148" y="32149"/>
                  <a:pt x="1129825" y="0"/>
                </a:cubicBezTo>
                <a:cubicBezTo>
                  <a:pt x="1406502" y="-32149"/>
                  <a:pt x="1468844" y="19403"/>
                  <a:pt x="1719583" y="0"/>
                </a:cubicBezTo>
                <a:cubicBezTo>
                  <a:pt x="1970322" y="-19403"/>
                  <a:pt x="2015539" y="31308"/>
                  <a:pt x="2197287" y="0"/>
                </a:cubicBezTo>
                <a:cubicBezTo>
                  <a:pt x="2379035" y="-31308"/>
                  <a:pt x="2740069" y="47079"/>
                  <a:pt x="3011153" y="0"/>
                </a:cubicBezTo>
                <a:cubicBezTo>
                  <a:pt x="3282237" y="-47079"/>
                  <a:pt x="3293063" y="30233"/>
                  <a:pt x="3376803" y="0"/>
                </a:cubicBezTo>
                <a:cubicBezTo>
                  <a:pt x="3460543" y="-30233"/>
                  <a:pt x="3862883" y="27585"/>
                  <a:pt x="4190669" y="0"/>
                </a:cubicBezTo>
                <a:cubicBezTo>
                  <a:pt x="4518455" y="-27585"/>
                  <a:pt x="4374577" y="8614"/>
                  <a:pt x="4556319" y="0"/>
                </a:cubicBezTo>
                <a:cubicBezTo>
                  <a:pt x="4738061" y="-8614"/>
                  <a:pt x="5006355" y="74233"/>
                  <a:pt x="5258130" y="0"/>
                </a:cubicBezTo>
                <a:cubicBezTo>
                  <a:pt x="5509905" y="-74233"/>
                  <a:pt x="5697114" y="2809"/>
                  <a:pt x="6071996" y="0"/>
                </a:cubicBezTo>
                <a:cubicBezTo>
                  <a:pt x="6446878" y="-2809"/>
                  <a:pt x="6264344" y="12494"/>
                  <a:pt x="6325592" y="0"/>
                </a:cubicBezTo>
                <a:cubicBezTo>
                  <a:pt x="6386840" y="-12494"/>
                  <a:pt x="6852043" y="30303"/>
                  <a:pt x="7139458" y="0"/>
                </a:cubicBezTo>
                <a:cubicBezTo>
                  <a:pt x="7426873" y="-30303"/>
                  <a:pt x="7553878" y="27803"/>
                  <a:pt x="7953324" y="0"/>
                </a:cubicBezTo>
                <a:cubicBezTo>
                  <a:pt x="8352770" y="-27803"/>
                  <a:pt x="8110375" y="2250"/>
                  <a:pt x="8206920" y="0"/>
                </a:cubicBezTo>
                <a:cubicBezTo>
                  <a:pt x="8303465" y="-2250"/>
                  <a:pt x="8550769" y="24496"/>
                  <a:pt x="8796678" y="0"/>
                </a:cubicBezTo>
                <a:cubicBezTo>
                  <a:pt x="9042587" y="-24496"/>
                  <a:pt x="9046442" y="25071"/>
                  <a:pt x="9274382" y="0"/>
                </a:cubicBezTo>
                <a:cubicBezTo>
                  <a:pt x="9502322" y="-25071"/>
                  <a:pt x="9603888" y="7199"/>
                  <a:pt x="9752086" y="0"/>
                </a:cubicBezTo>
                <a:cubicBezTo>
                  <a:pt x="9900284" y="-7199"/>
                  <a:pt x="10030946" y="740"/>
                  <a:pt x="10229790" y="0"/>
                </a:cubicBezTo>
                <a:cubicBezTo>
                  <a:pt x="10428634" y="-740"/>
                  <a:pt x="10364364" y="8694"/>
                  <a:pt x="10483386" y="0"/>
                </a:cubicBezTo>
                <a:cubicBezTo>
                  <a:pt x="10602408" y="-8694"/>
                  <a:pt x="10991318" y="4468"/>
                  <a:pt x="11491872" y="0"/>
                </a:cubicBezTo>
                <a:cubicBezTo>
                  <a:pt x="11641054" y="45486"/>
                  <a:pt x="11764817" y="102827"/>
                  <a:pt x="11778343" y="286471"/>
                </a:cubicBezTo>
                <a:cubicBezTo>
                  <a:pt x="11804331" y="451470"/>
                  <a:pt x="11770928" y="470386"/>
                  <a:pt x="11778343" y="652509"/>
                </a:cubicBezTo>
                <a:cubicBezTo>
                  <a:pt x="11785758" y="834632"/>
                  <a:pt x="11740583" y="1052381"/>
                  <a:pt x="11778343" y="1198834"/>
                </a:cubicBezTo>
                <a:cubicBezTo>
                  <a:pt x="11816103" y="1345288"/>
                  <a:pt x="11751665" y="1553618"/>
                  <a:pt x="11778343" y="1805255"/>
                </a:cubicBezTo>
                <a:cubicBezTo>
                  <a:pt x="11805021" y="2056892"/>
                  <a:pt x="11757666" y="2181473"/>
                  <a:pt x="11778343" y="2291485"/>
                </a:cubicBezTo>
                <a:cubicBezTo>
                  <a:pt x="11799020" y="2401497"/>
                  <a:pt x="11749717" y="2537210"/>
                  <a:pt x="11778343" y="2717618"/>
                </a:cubicBezTo>
                <a:cubicBezTo>
                  <a:pt x="11806969" y="2898026"/>
                  <a:pt x="11775743" y="2964553"/>
                  <a:pt x="11778343" y="3143752"/>
                </a:cubicBezTo>
                <a:cubicBezTo>
                  <a:pt x="11780943" y="3322951"/>
                  <a:pt x="11721609" y="3625029"/>
                  <a:pt x="11778343" y="3750173"/>
                </a:cubicBezTo>
                <a:cubicBezTo>
                  <a:pt x="11835077" y="3875317"/>
                  <a:pt x="11751231" y="3937307"/>
                  <a:pt x="11778343" y="4116211"/>
                </a:cubicBezTo>
                <a:cubicBezTo>
                  <a:pt x="11805455" y="4295115"/>
                  <a:pt x="11767433" y="4397328"/>
                  <a:pt x="11778343" y="4602441"/>
                </a:cubicBezTo>
                <a:cubicBezTo>
                  <a:pt x="11789253" y="4807554"/>
                  <a:pt x="11760053" y="4931395"/>
                  <a:pt x="11778343" y="5148766"/>
                </a:cubicBezTo>
                <a:cubicBezTo>
                  <a:pt x="11796633" y="5366137"/>
                  <a:pt x="11729023" y="5376130"/>
                  <a:pt x="11778343" y="5574900"/>
                </a:cubicBezTo>
                <a:cubicBezTo>
                  <a:pt x="11827663" y="5773670"/>
                  <a:pt x="11757816" y="6150984"/>
                  <a:pt x="11778343" y="6296049"/>
                </a:cubicBezTo>
                <a:cubicBezTo>
                  <a:pt x="11734070" y="6462238"/>
                  <a:pt x="11666283" y="6571961"/>
                  <a:pt x="11491872" y="6582520"/>
                </a:cubicBezTo>
                <a:cubicBezTo>
                  <a:pt x="11156024" y="6584700"/>
                  <a:pt x="10942372" y="6562072"/>
                  <a:pt x="10790060" y="6582520"/>
                </a:cubicBezTo>
                <a:cubicBezTo>
                  <a:pt x="10637748" y="6602968"/>
                  <a:pt x="10420594" y="6570021"/>
                  <a:pt x="10200302" y="6582520"/>
                </a:cubicBezTo>
                <a:cubicBezTo>
                  <a:pt x="9980010" y="6595019"/>
                  <a:pt x="9686420" y="6562194"/>
                  <a:pt x="9498490" y="6582520"/>
                </a:cubicBezTo>
                <a:cubicBezTo>
                  <a:pt x="9310560" y="6602846"/>
                  <a:pt x="9132229" y="6545181"/>
                  <a:pt x="8796678" y="6582520"/>
                </a:cubicBezTo>
                <a:cubicBezTo>
                  <a:pt x="8461127" y="6619859"/>
                  <a:pt x="8369130" y="6509116"/>
                  <a:pt x="7982812" y="6582520"/>
                </a:cubicBezTo>
                <a:cubicBezTo>
                  <a:pt x="7596494" y="6655924"/>
                  <a:pt x="7542379" y="6557626"/>
                  <a:pt x="7393054" y="6582520"/>
                </a:cubicBezTo>
                <a:cubicBezTo>
                  <a:pt x="7243729" y="6607414"/>
                  <a:pt x="7214293" y="6571251"/>
                  <a:pt x="7139458" y="6582520"/>
                </a:cubicBezTo>
                <a:cubicBezTo>
                  <a:pt x="7064623" y="6593789"/>
                  <a:pt x="6607106" y="6525133"/>
                  <a:pt x="6325592" y="6582520"/>
                </a:cubicBezTo>
                <a:cubicBezTo>
                  <a:pt x="6044078" y="6639907"/>
                  <a:pt x="5908031" y="6534493"/>
                  <a:pt x="5735834" y="6582520"/>
                </a:cubicBezTo>
                <a:cubicBezTo>
                  <a:pt x="5563637" y="6630547"/>
                  <a:pt x="5353093" y="6537466"/>
                  <a:pt x="5146076" y="6582520"/>
                </a:cubicBezTo>
                <a:cubicBezTo>
                  <a:pt x="4939059" y="6627574"/>
                  <a:pt x="4903998" y="6559475"/>
                  <a:pt x="4780427" y="6582520"/>
                </a:cubicBezTo>
                <a:cubicBezTo>
                  <a:pt x="4656856" y="6605565"/>
                  <a:pt x="4250241" y="6510285"/>
                  <a:pt x="3966561" y="6582520"/>
                </a:cubicBezTo>
                <a:cubicBezTo>
                  <a:pt x="3682881" y="6654755"/>
                  <a:pt x="3766249" y="6574369"/>
                  <a:pt x="3600911" y="6582520"/>
                </a:cubicBezTo>
                <a:cubicBezTo>
                  <a:pt x="3435573" y="6590671"/>
                  <a:pt x="3134668" y="6553566"/>
                  <a:pt x="2787045" y="6582520"/>
                </a:cubicBezTo>
                <a:cubicBezTo>
                  <a:pt x="2439422" y="6611474"/>
                  <a:pt x="2652131" y="6578762"/>
                  <a:pt x="2533449" y="6582520"/>
                </a:cubicBezTo>
                <a:cubicBezTo>
                  <a:pt x="2414767" y="6586278"/>
                  <a:pt x="2049015" y="6549296"/>
                  <a:pt x="1831637" y="6582520"/>
                </a:cubicBezTo>
                <a:cubicBezTo>
                  <a:pt x="1614259" y="6615744"/>
                  <a:pt x="1326366" y="6568313"/>
                  <a:pt x="1017771" y="6582520"/>
                </a:cubicBezTo>
                <a:cubicBezTo>
                  <a:pt x="709176" y="6596727"/>
                  <a:pt x="447787" y="6564345"/>
                  <a:pt x="286471" y="6582520"/>
                </a:cubicBezTo>
                <a:cubicBezTo>
                  <a:pt x="100497" y="6608747"/>
                  <a:pt x="20228" y="6482624"/>
                  <a:pt x="0" y="6296049"/>
                </a:cubicBezTo>
                <a:cubicBezTo>
                  <a:pt x="-11135" y="6100208"/>
                  <a:pt x="324" y="6025530"/>
                  <a:pt x="0" y="5869915"/>
                </a:cubicBezTo>
                <a:cubicBezTo>
                  <a:pt x="-324" y="5714300"/>
                  <a:pt x="34879" y="5497611"/>
                  <a:pt x="0" y="5383686"/>
                </a:cubicBezTo>
                <a:cubicBezTo>
                  <a:pt x="-34879" y="5269761"/>
                  <a:pt x="19401" y="4866923"/>
                  <a:pt x="0" y="4717169"/>
                </a:cubicBezTo>
                <a:cubicBezTo>
                  <a:pt x="-19401" y="4567415"/>
                  <a:pt x="17602" y="4338574"/>
                  <a:pt x="0" y="4110748"/>
                </a:cubicBezTo>
                <a:cubicBezTo>
                  <a:pt x="-17602" y="3882922"/>
                  <a:pt x="15659" y="3832464"/>
                  <a:pt x="0" y="3744710"/>
                </a:cubicBezTo>
                <a:cubicBezTo>
                  <a:pt x="-15659" y="3656956"/>
                  <a:pt x="5767" y="3554274"/>
                  <a:pt x="0" y="3378672"/>
                </a:cubicBezTo>
                <a:cubicBezTo>
                  <a:pt x="-5767" y="3203070"/>
                  <a:pt x="47716" y="3020746"/>
                  <a:pt x="0" y="2712155"/>
                </a:cubicBezTo>
                <a:cubicBezTo>
                  <a:pt x="-47716" y="2403564"/>
                  <a:pt x="21926" y="2518786"/>
                  <a:pt x="0" y="2346117"/>
                </a:cubicBezTo>
                <a:cubicBezTo>
                  <a:pt x="-21926" y="2173448"/>
                  <a:pt x="40577" y="2105459"/>
                  <a:pt x="0" y="1980079"/>
                </a:cubicBezTo>
                <a:cubicBezTo>
                  <a:pt x="-40577" y="1854699"/>
                  <a:pt x="27315" y="1606482"/>
                  <a:pt x="0" y="1373658"/>
                </a:cubicBezTo>
                <a:cubicBezTo>
                  <a:pt x="-27315" y="1140834"/>
                  <a:pt x="103614" y="737704"/>
                  <a:pt x="0" y="286471"/>
                </a:cubicBezTo>
                <a:close/>
              </a:path>
              <a:path w="11778343" h="6582520" stroke="0" extrusionOk="0">
                <a:moveTo>
                  <a:pt x="0" y="286471"/>
                </a:moveTo>
                <a:cubicBezTo>
                  <a:pt x="-39763" y="103730"/>
                  <a:pt x="122716" y="2080"/>
                  <a:pt x="286471" y="0"/>
                </a:cubicBezTo>
                <a:cubicBezTo>
                  <a:pt x="467505" y="-71435"/>
                  <a:pt x="756611" y="60275"/>
                  <a:pt x="1100337" y="0"/>
                </a:cubicBezTo>
                <a:cubicBezTo>
                  <a:pt x="1444063" y="-60275"/>
                  <a:pt x="1376904" y="4261"/>
                  <a:pt x="1578041" y="0"/>
                </a:cubicBezTo>
                <a:cubicBezTo>
                  <a:pt x="1779178" y="-4261"/>
                  <a:pt x="1810167" y="25910"/>
                  <a:pt x="1943691" y="0"/>
                </a:cubicBezTo>
                <a:cubicBezTo>
                  <a:pt x="2077215" y="-25910"/>
                  <a:pt x="2386710" y="25181"/>
                  <a:pt x="2645503" y="0"/>
                </a:cubicBezTo>
                <a:cubicBezTo>
                  <a:pt x="2904296" y="-25181"/>
                  <a:pt x="3001237" y="53010"/>
                  <a:pt x="3123207" y="0"/>
                </a:cubicBezTo>
                <a:cubicBezTo>
                  <a:pt x="3245177" y="-53010"/>
                  <a:pt x="3745710" y="75083"/>
                  <a:pt x="3937073" y="0"/>
                </a:cubicBezTo>
                <a:cubicBezTo>
                  <a:pt x="4128436" y="-75083"/>
                  <a:pt x="4211185" y="43595"/>
                  <a:pt x="4302723" y="0"/>
                </a:cubicBezTo>
                <a:cubicBezTo>
                  <a:pt x="4394261" y="-43595"/>
                  <a:pt x="4717651" y="88062"/>
                  <a:pt x="5116589" y="0"/>
                </a:cubicBezTo>
                <a:cubicBezTo>
                  <a:pt x="5515527" y="-88062"/>
                  <a:pt x="5310935" y="14440"/>
                  <a:pt x="5370185" y="0"/>
                </a:cubicBezTo>
                <a:cubicBezTo>
                  <a:pt x="5429435" y="-14440"/>
                  <a:pt x="5749549" y="47476"/>
                  <a:pt x="5959942" y="0"/>
                </a:cubicBezTo>
                <a:cubicBezTo>
                  <a:pt x="6170335" y="-47476"/>
                  <a:pt x="6418821" y="29343"/>
                  <a:pt x="6549700" y="0"/>
                </a:cubicBezTo>
                <a:cubicBezTo>
                  <a:pt x="6680579" y="-29343"/>
                  <a:pt x="6887399" y="16882"/>
                  <a:pt x="7027404" y="0"/>
                </a:cubicBezTo>
                <a:cubicBezTo>
                  <a:pt x="7167409" y="-16882"/>
                  <a:pt x="7513314" y="90362"/>
                  <a:pt x="7841270" y="0"/>
                </a:cubicBezTo>
                <a:cubicBezTo>
                  <a:pt x="8169226" y="-90362"/>
                  <a:pt x="8360750" y="51092"/>
                  <a:pt x="8655136" y="0"/>
                </a:cubicBezTo>
                <a:cubicBezTo>
                  <a:pt x="8949522" y="-51092"/>
                  <a:pt x="8911766" y="7235"/>
                  <a:pt x="9020786" y="0"/>
                </a:cubicBezTo>
                <a:cubicBezTo>
                  <a:pt x="9129806" y="-7235"/>
                  <a:pt x="9435129" y="33477"/>
                  <a:pt x="9610544" y="0"/>
                </a:cubicBezTo>
                <a:cubicBezTo>
                  <a:pt x="9785959" y="-33477"/>
                  <a:pt x="10196919" y="11277"/>
                  <a:pt x="10424410" y="0"/>
                </a:cubicBezTo>
                <a:cubicBezTo>
                  <a:pt x="10651901" y="-11277"/>
                  <a:pt x="11166861" y="86230"/>
                  <a:pt x="11491872" y="0"/>
                </a:cubicBezTo>
                <a:cubicBezTo>
                  <a:pt x="11642917" y="12819"/>
                  <a:pt x="11808364" y="150565"/>
                  <a:pt x="11778343" y="286471"/>
                </a:cubicBezTo>
                <a:cubicBezTo>
                  <a:pt x="11786439" y="453966"/>
                  <a:pt x="11746810" y="617350"/>
                  <a:pt x="11778343" y="712605"/>
                </a:cubicBezTo>
                <a:cubicBezTo>
                  <a:pt x="11809876" y="807860"/>
                  <a:pt x="11729633" y="1042495"/>
                  <a:pt x="11778343" y="1258930"/>
                </a:cubicBezTo>
                <a:cubicBezTo>
                  <a:pt x="11827053" y="1475365"/>
                  <a:pt x="11765497" y="1550198"/>
                  <a:pt x="11778343" y="1685064"/>
                </a:cubicBezTo>
                <a:cubicBezTo>
                  <a:pt x="11791189" y="1819930"/>
                  <a:pt x="11739287" y="1965570"/>
                  <a:pt x="11778343" y="2231389"/>
                </a:cubicBezTo>
                <a:cubicBezTo>
                  <a:pt x="11817399" y="2497208"/>
                  <a:pt x="11747128" y="2428308"/>
                  <a:pt x="11778343" y="2597427"/>
                </a:cubicBezTo>
                <a:cubicBezTo>
                  <a:pt x="11809558" y="2766546"/>
                  <a:pt x="11763799" y="2884473"/>
                  <a:pt x="11778343" y="2963465"/>
                </a:cubicBezTo>
                <a:cubicBezTo>
                  <a:pt x="11792887" y="3042457"/>
                  <a:pt x="11714934" y="3244709"/>
                  <a:pt x="11778343" y="3509790"/>
                </a:cubicBezTo>
                <a:cubicBezTo>
                  <a:pt x="11841752" y="3774872"/>
                  <a:pt x="11728245" y="3775461"/>
                  <a:pt x="11778343" y="3935924"/>
                </a:cubicBezTo>
                <a:cubicBezTo>
                  <a:pt x="11828441" y="4096387"/>
                  <a:pt x="11710559" y="4381345"/>
                  <a:pt x="11778343" y="4542345"/>
                </a:cubicBezTo>
                <a:cubicBezTo>
                  <a:pt x="11846127" y="4703345"/>
                  <a:pt x="11749689" y="4795224"/>
                  <a:pt x="11778343" y="4968479"/>
                </a:cubicBezTo>
                <a:cubicBezTo>
                  <a:pt x="11806997" y="5141734"/>
                  <a:pt x="11774544" y="5306077"/>
                  <a:pt x="11778343" y="5574900"/>
                </a:cubicBezTo>
                <a:cubicBezTo>
                  <a:pt x="11782142" y="5843723"/>
                  <a:pt x="11692358" y="5937239"/>
                  <a:pt x="11778343" y="6296049"/>
                </a:cubicBezTo>
                <a:cubicBezTo>
                  <a:pt x="11783011" y="6446158"/>
                  <a:pt x="11614298" y="6568801"/>
                  <a:pt x="11491872" y="6582520"/>
                </a:cubicBezTo>
                <a:cubicBezTo>
                  <a:pt x="11378835" y="6593358"/>
                  <a:pt x="11230623" y="6551651"/>
                  <a:pt x="11014168" y="6582520"/>
                </a:cubicBezTo>
                <a:cubicBezTo>
                  <a:pt x="10797713" y="6613389"/>
                  <a:pt x="10790238" y="6567356"/>
                  <a:pt x="10648518" y="6582520"/>
                </a:cubicBezTo>
                <a:cubicBezTo>
                  <a:pt x="10506798" y="6597684"/>
                  <a:pt x="10093590" y="6537950"/>
                  <a:pt x="9946706" y="6582520"/>
                </a:cubicBezTo>
                <a:cubicBezTo>
                  <a:pt x="9799822" y="6627090"/>
                  <a:pt x="9716057" y="6571977"/>
                  <a:pt x="9581056" y="6582520"/>
                </a:cubicBezTo>
                <a:cubicBezTo>
                  <a:pt x="9446055" y="6593063"/>
                  <a:pt x="9403459" y="6565975"/>
                  <a:pt x="9327460" y="6582520"/>
                </a:cubicBezTo>
                <a:cubicBezTo>
                  <a:pt x="9251461" y="6599065"/>
                  <a:pt x="9128770" y="6567736"/>
                  <a:pt x="8961810" y="6582520"/>
                </a:cubicBezTo>
                <a:cubicBezTo>
                  <a:pt x="8794850" y="6597304"/>
                  <a:pt x="8669923" y="6546242"/>
                  <a:pt x="8484106" y="6582520"/>
                </a:cubicBezTo>
                <a:cubicBezTo>
                  <a:pt x="8298289" y="6618798"/>
                  <a:pt x="8108208" y="6516445"/>
                  <a:pt x="7894349" y="6582520"/>
                </a:cubicBezTo>
                <a:cubicBezTo>
                  <a:pt x="7680490" y="6648595"/>
                  <a:pt x="7647024" y="6539977"/>
                  <a:pt x="7528699" y="6582520"/>
                </a:cubicBezTo>
                <a:cubicBezTo>
                  <a:pt x="7410374" y="6625063"/>
                  <a:pt x="7029649" y="6552488"/>
                  <a:pt x="6714833" y="6582520"/>
                </a:cubicBezTo>
                <a:cubicBezTo>
                  <a:pt x="6400017" y="6612552"/>
                  <a:pt x="6288559" y="6567135"/>
                  <a:pt x="6125075" y="6582520"/>
                </a:cubicBezTo>
                <a:cubicBezTo>
                  <a:pt x="5961591" y="6597905"/>
                  <a:pt x="5491452" y="6485976"/>
                  <a:pt x="5311209" y="6582520"/>
                </a:cubicBezTo>
                <a:cubicBezTo>
                  <a:pt x="5130966" y="6679064"/>
                  <a:pt x="4826195" y="6516308"/>
                  <a:pt x="4609397" y="6582520"/>
                </a:cubicBezTo>
                <a:cubicBezTo>
                  <a:pt x="4392599" y="6648732"/>
                  <a:pt x="4359824" y="6545165"/>
                  <a:pt x="4131693" y="6582520"/>
                </a:cubicBezTo>
                <a:cubicBezTo>
                  <a:pt x="3903562" y="6619875"/>
                  <a:pt x="3614660" y="6565364"/>
                  <a:pt x="3429881" y="6582520"/>
                </a:cubicBezTo>
                <a:cubicBezTo>
                  <a:pt x="3245102" y="6599676"/>
                  <a:pt x="3190420" y="6551526"/>
                  <a:pt x="3064231" y="6582520"/>
                </a:cubicBezTo>
                <a:cubicBezTo>
                  <a:pt x="2938042" y="6613514"/>
                  <a:pt x="2635329" y="6577101"/>
                  <a:pt x="2474473" y="6582520"/>
                </a:cubicBezTo>
                <a:cubicBezTo>
                  <a:pt x="2313617" y="6587939"/>
                  <a:pt x="2331927" y="6575077"/>
                  <a:pt x="2220877" y="6582520"/>
                </a:cubicBezTo>
                <a:cubicBezTo>
                  <a:pt x="2109827" y="6589963"/>
                  <a:pt x="1698982" y="6575961"/>
                  <a:pt x="1407011" y="6582520"/>
                </a:cubicBezTo>
                <a:cubicBezTo>
                  <a:pt x="1115040" y="6589079"/>
                  <a:pt x="951759" y="6521260"/>
                  <a:pt x="817253" y="6582520"/>
                </a:cubicBezTo>
                <a:cubicBezTo>
                  <a:pt x="682747" y="6643780"/>
                  <a:pt x="459056" y="6547928"/>
                  <a:pt x="286471" y="6582520"/>
                </a:cubicBezTo>
                <a:cubicBezTo>
                  <a:pt x="136082" y="6599216"/>
                  <a:pt x="-9180" y="6491810"/>
                  <a:pt x="0" y="6296049"/>
                </a:cubicBezTo>
                <a:cubicBezTo>
                  <a:pt x="-64354" y="6153611"/>
                  <a:pt x="48016" y="5874326"/>
                  <a:pt x="0" y="5689628"/>
                </a:cubicBezTo>
                <a:cubicBezTo>
                  <a:pt x="-48016" y="5504930"/>
                  <a:pt x="46163" y="5372548"/>
                  <a:pt x="0" y="5083207"/>
                </a:cubicBezTo>
                <a:cubicBezTo>
                  <a:pt x="-46163" y="4793866"/>
                  <a:pt x="32541" y="4745653"/>
                  <a:pt x="0" y="4416690"/>
                </a:cubicBezTo>
                <a:cubicBezTo>
                  <a:pt x="-32541" y="4087727"/>
                  <a:pt x="38733" y="3998345"/>
                  <a:pt x="0" y="3810269"/>
                </a:cubicBezTo>
                <a:cubicBezTo>
                  <a:pt x="-38733" y="3622193"/>
                  <a:pt x="65285" y="3391097"/>
                  <a:pt x="0" y="3143752"/>
                </a:cubicBezTo>
                <a:cubicBezTo>
                  <a:pt x="-65285" y="2896407"/>
                  <a:pt x="60599" y="2833725"/>
                  <a:pt x="0" y="2537331"/>
                </a:cubicBezTo>
                <a:cubicBezTo>
                  <a:pt x="-60599" y="2240937"/>
                  <a:pt x="12219" y="2319803"/>
                  <a:pt x="0" y="2111197"/>
                </a:cubicBezTo>
                <a:cubicBezTo>
                  <a:pt x="-12219" y="1902591"/>
                  <a:pt x="24926" y="1626886"/>
                  <a:pt x="0" y="1504776"/>
                </a:cubicBezTo>
                <a:cubicBezTo>
                  <a:pt x="-24926" y="1382666"/>
                  <a:pt x="27723" y="1231352"/>
                  <a:pt x="0" y="1018547"/>
                </a:cubicBezTo>
                <a:cubicBezTo>
                  <a:pt x="-27723" y="805742"/>
                  <a:pt x="56865" y="622698"/>
                  <a:pt x="0" y="286471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6" name="Table 490"/>
          <p:cNvGraphicFramePr>
            <a:graphicFrameLocks noGrp="1"/>
          </p:cNvGraphicFramePr>
          <p:nvPr/>
        </p:nvGraphicFramePr>
        <p:xfrm>
          <a:off x="766690" y="161533"/>
          <a:ext cx="10247014" cy="5876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1366"/>
                <a:gridCol w="946297"/>
                <a:gridCol w="827990"/>
                <a:gridCol w="885371"/>
                <a:gridCol w="811195"/>
                <a:gridCol w="900936"/>
                <a:gridCol w="1463859"/>
              </a:tblGrid>
              <a:tr h="709667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Nghìn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 vị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 số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 số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</a:tr>
              <a:tr h="1002239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 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17917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72975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tám 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28353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4526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3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 nghìn</a:t>
                      </a:r>
                      <a:endParaRPr lang="en-US" sz="2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151472" y="9509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45609" y="9509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30483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82030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24307" y="950949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937158"/>
            <a:ext cx="733199" cy="738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1014116"/>
            <a:ext cx="733199" cy="7388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1086415"/>
            <a:ext cx="733199" cy="7388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936034"/>
            <a:ext cx="733199" cy="7388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1014116"/>
            <a:ext cx="733199" cy="7388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1086414"/>
            <a:ext cx="733199" cy="7388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1953528"/>
            <a:ext cx="733199" cy="7388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2030486"/>
            <a:ext cx="733199" cy="7388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2102785"/>
            <a:ext cx="733199" cy="7388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1952404"/>
            <a:ext cx="733199" cy="7388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2030486"/>
            <a:ext cx="733199" cy="7388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2102784"/>
            <a:ext cx="733199" cy="73888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1968110"/>
            <a:ext cx="733199" cy="73888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147108" y="195240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41245" y="1952404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26119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777666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619943" y="1952404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2940353"/>
            <a:ext cx="733199" cy="7388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3017311"/>
            <a:ext cx="733199" cy="7388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3089610"/>
            <a:ext cx="733199" cy="7388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2939229"/>
            <a:ext cx="733199" cy="73888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3017311"/>
            <a:ext cx="733199" cy="73888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3089609"/>
            <a:ext cx="733199" cy="73888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2954935"/>
            <a:ext cx="733199" cy="7388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1" y="3089608"/>
            <a:ext cx="733199" cy="738883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147108" y="2967512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041245" y="296751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26119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777666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19943" y="2967511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3946426"/>
            <a:ext cx="733199" cy="73888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4023384"/>
            <a:ext cx="733199" cy="73888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4095683"/>
            <a:ext cx="733199" cy="73888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3945302"/>
            <a:ext cx="733199" cy="7388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4023384"/>
            <a:ext cx="733199" cy="7388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4095682"/>
            <a:ext cx="733199" cy="73888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6" y="3961008"/>
            <a:ext cx="733199" cy="73888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72" y="4023384"/>
            <a:ext cx="733199" cy="7388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89" y="4105141"/>
            <a:ext cx="733199" cy="738883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6139537" y="39667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033674" y="39667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918548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770095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629625" y="3966749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5016754"/>
            <a:ext cx="733199" cy="7388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5093712"/>
            <a:ext cx="733199" cy="73888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5166011"/>
            <a:ext cx="733199" cy="7388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5015630"/>
            <a:ext cx="733199" cy="73888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5093712"/>
            <a:ext cx="733199" cy="73888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5166010"/>
            <a:ext cx="733199" cy="73888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5019516"/>
            <a:ext cx="733199" cy="73888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61" y="5097598"/>
            <a:ext cx="733199" cy="73888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55" y="5184410"/>
            <a:ext cx="733199" cy="73888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35" y="5015629"/>
            <a:ext cx="733199" cy="738883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5254754" y="4991128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148891" y="499112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033765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914340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770094" y="496598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9624307" y="5013225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54597" y="6207310"/>
            <a:ext cx="10871200" cy="52322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Các số 100, 200, 300, …, 900, 1 000 là các số tròn trăm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picture containing text, indoor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984924" y="1084522"/>
            <a:ext cx="7307196" cy="570588"/>
            <a:chOff x="1183343" y="1464304"/>
            <a:chExt cx="7307196" cy="570588"/>
          </a:xfrm>
        </p:grpSpPr>
        <p:sp>
          <p:nvSpPr>
            <p:cNvPr id="18" name="TextBox 17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Nêu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tròn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trăm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từ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 100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 1000.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57187" y="2632189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BE1E4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100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63819" y="2632189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79646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200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0451" y="2632188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9BBB59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300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36364" y="2632188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400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38628" y="2632188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8064A2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500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0664" y="4533287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FFF00">
              <a:alpha val="55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600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47296" y="4533287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DF3C7E">
              <a:alpha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700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53928" y="4533286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4BACC6">
              <a:alpha val="77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800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19841" y="4533286"/>
            <a:ext cx="1581545" cy="854625"/>
          </a:xfrm>
          <a:custGeom>
            <a:avLst/>
            <a:gdLst>
              <a:gd name="connsiteX0" fmla="*/ 0 w 1581545"/>
              <a:gd name="connsiteY0" fmla="*/ 0 h 854625"/>
              <a:gd name="connsiteX1" fmla="*/ 1581545 w 1581545"/>
              <a:gd name="connsiteY1" fmla="*/ 0 h 854625"/>
              <a:gd name="connsiteX2" fmla="*/ 1581545 w 1581545"/>
              <a:gd name="connsiteY2" fmla="*/ 854625 h 854625"/>
              <a:gd name="connsiteX3" fmla="*/ 0 w 1581545"/>
              <a:gd name="connsiteY3" fmla="*/ 854625 h 854625"/>
              <a:gd name="connsiteX4" fmla="*/ 0 w 1581545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545" h="854625" fill="none" extrusionOk="0">
                <a:moveTo>
                  <a:pt x="0" y="0"/>
                </a:moveTo>
                <a:cubicBezTo>
                  <a:pt x="573185" y="33039"/>
                  <a:pt x="1140174" y="-79946"/>
                  <a:pt x="1581545" y="0"/>
                </a:cubicBezTo>
                <a:cubicBezTo>
                  <a:pt x="1591208" y="235779"/>
                  <a:pt x="1585524" y="641285"/>
                  <a:pt x="1581545" y="854625"/>
                </a:cubicBezTo>
                <a:cubicBezTo>
                  <a:pt x="1292742" y="852413"/>
                  <a:pt x="308913" y="86134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1581545" h="854625" stroke="0" extrusionOk="0">
                <a:moveTo>
                  <a:pt x="0" y="0"/>
                </a:moveTo>
                <a:cubicBezTo>
                  <a:pt x="428064" y="-51484"/>
                  <a:pt x="1237170" y="-130669"/>
                  <a:pt x="1581545" y="0"/>
                </a:cubicBezTo>
                <a:cubicBezTo>
                  <a:pt x="1576479" y="344169"/>
                  <a:pt x="1647968" y="746684"/>
                  <a:pt x="1581545" y="854625"/>
                </a:cubicBezTo>
                <a:cubicBezTo>
                  <a:pt x="1075110" y="993746"/>
                  <a:pt x="691482" y="818576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F15441">
              <a:alpha val="76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900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22105" y="4533286"/>
            <a:ext cx="2028521" cy="854625"/>
          </a:xfrm>
          <a:custGeom>
            <a:avLst/>
            <a:gdLst>
              <a:gd name="connsiteX0" fmla="*/ 0 w 2028521"/>
              <a:gd name="connsiteY0" fmla="*/ 0 h 854625"/>
              <a:gd name="connsiteX1" fmla="*/ 2028521 w 2028521"/>
              <a:gd name="connsiteY1" fmla="*/ 0 h 854625"/>
              <a:gd name="connsiteX2" fmla="*/ 2028521 w 2028521"/>
              <a:gd name="connsiteY2" fmla="*/ 854625 h 854625"/>
              <a:gd name="connsiteX3" fmla="*/ 0 w 2028521"/>
              <a:gd name="connsiteY3" fmla="*/ 854625 h 854625"/>
              <a:gd name="connsiteX4" fmla="*/ 0 w 2028521"/>
              <a:gd name="connsiteY4" fmla="*/ 0 h 85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8521" h="854625" fill="none" extrusionOk="0">
                <a:moveTo>
                  <a:pt x="0" y="0"/>
                </a:moveTo>
                <a:cubicBezTo>
                  <a:pt x="577396" y="106216"/>
                  <a:pt x="1778246" y="-142119"/>
                  <a:pt x="2028521" y="0"/>
                </a:cubicBezTo>
                <a:cubicBezTo>
                  <a:pt x="2038184" y="235779"/>
                  <a:pt x="2032500" y="641285"/>
                  <a:pt x="2028521" y="854625"/>
                </a:cubicBezTo>
                <a:cubicBezTo>
                  <a:pt x="1174219" y="825397"/>
                  <a:pt x="688140" y="838931"/>
                  <a:pt x="0" y="854625"/>
                </a:cubicBezTo>
                <a:cubicBezTo>
                  <a:pt x="-61455" y="615475"/>
                  <a:pt x="-43564" y="106862"/>
                  <a:pt x="0" y="0"/>
                </a:cubicBezTo>
                <a:close/>
              </a:path>
              <a:path w="2028521" h="854625" stroke="0" extrusionOk="0">
                <a:moveTo>
                  <a:pt x="0" y="0"/>
                </a:moveTo>
                <a:cubicBezTo>
                  <a:pt x="933140" y="-71603"/>
                  <a:pt x="1522336" y="126493"/>
                  <a:pt x="2028521" y="0"/>
                </a:cubicBezTo>
                <a:cubicBezTo>
                  <a:pt x="2023455" y="344169"/>
                  <a:pt x="2094944" y="746684"/>
                  <a:pt x="2028521" y="854625"/>
                </a:cubicBezTo>
                <a:cubicBezTo>
                  <a:pt x="1520372" y="899469"/>
                  <a:pt x="288575" y="697738"/>
                  <a:pt x="0" y="854625"/>
                </a:cubicBezTo>
                <a:cubicBezTo>
                  <a:pt x="29084" y="440646"/>
                  <a:pt x="-32384" y="349646"/>
                  <a:pt x="0" y="0"/>
                </a:cubicBezTo>
                <a:close/>
              </a:path>
            </a:pathLst>
          </a:custGeom>
          <a:solidFill>
            <a:srgbClr val="ED3D6C">
              <a:alpha val="92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1000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30" name="Google Shape;799;p2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38352" y="81213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10" y="315702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940" y="315702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70" y="315702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600" y="315702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30" y="315702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60" y="315702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90" y="315702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920" y="315702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250" y="315702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80" y="315702"/>
            <a:ext cx="614199" cy="614199"/>
          </a:xfrm>
          <a:prstGeom prst="rect">
            <a:avLst/>
          </a:prstGeom>
        </p:spPr>
      </p:pic>
      <p:sp>
        <p:nvSpPr>
          <p:cNvPr id="25" name="Rounded Rectangle 4"/>
          <p:cNvSpPr/>
          <p:nvPr/>
        </p:nvSpPr>
        <p:spPr>
          <a:xfrm>
            <a:off x="1804719" y="1570848"/>
            <a:ext cx="705394" cy="483326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193517" y="1515675"/>
            <a:ext cx="570588" cy="570588"/>
          </a:xfrm>
          <a:prstGeom prst="ellipse">
            <a:avLst/>
          </a:prstGeom>
          <a:solidFill>
            <a:srgbClr val="8064A2"/>
          </a:solidFill>
          <a:ln w="12700" cap="flat" cmpd="sng" algn="ctr">
            <a:solidFill>
              <a:srgbClr val="9BBB59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44919" y="1410293"/>
            <a:ext cx="1169246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Arial" panose="020B0604020202020204"/>
              </a:rPr>
              <a:t>  ?</a:t>
            </a:r>
            <a:endParaRPr lang="en-US" sz="2800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5" y="2590207"/>
            <a:ext cx="10479316" cy="28575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882845" y="3071901"/>
            <a:ext cx="86754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/>
              </a:rPr>
              <a:t>400</a:t>
            </a:r>
            <a:endParaRPr lang="en-US" sz="32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78673" y="3071900"/>
            <a:ext cx="867545" cy="584775"/>
          </a:xfrm>
          <a:prstGeom prst="rect">
            <a:avLst/>
          </a:prstGeom>
          <a:solidFill>
            <a:srgbClr val="50C9F9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/>
              </a:rPr>
              <a:t>500</a:t>
            </a:r>
            <a:endParaRPr lang="en-US" sz="32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03494" y="3071899"/>
            <a:ext cx="86754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/>
              </a:rPr>
              <a:t>700</a:t>
            </a:r>
            <a:endParaRPr lang="en-US" sz="32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7017" y="4443501"/>
            <a:ext cx="86754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/>
              </a:rPr>
              <a:t>800</a:t>
            </a:r>
            <a:endParaRPr lang="en-US" sz="32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078638" y="4443501"/>
            <a:ext cx="86754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/>
              </a:rPr>
              <a:t>500</a:t>
            </a:r>
            <a:endParaRPr lang="en-US" sz="32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03493" y="4443500"/>
            <a:ext cx="86754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/>
              </a:rPr>
              <a:t>400</a:t>
            </a:r>
            <a:endParaRPr lang="en-US" sz="3200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uiExpand="1" build="p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05" y="4129498"/>
            <a:ext cx="1839631" cy="2729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"/>
          <a:stretch>
            <a:fillRect/>
          </a:stretch>
        </p:blipFill>
        <p:spPr>
          <a:xfrm>
            <a:off x="9720711" y="569118"/>
            <a:ext cx="1942897" cy="2217964"/>
          </a:xfrm>
          <a:prstGeom prst="roundRect">
            <a:avLst>
              <a:gd name="adj" fmla="val 23781"/>
            </a:avLst>
          </a:prstGeom>
        </p:spPr>
      </p:pic>
      <p:sp>
        <p:nvSpPr>
          <p:cNvPr id="6" name="Rounded Rectangle 1"/>
          <p:cNvSpPr/>
          <p:nvPr/>
        </p:nvSpPr>
        <p:spPr>
          <a:xfrm>
            <a:off x="1687072" y="236284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75870" y="18111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6458" y="236284"/>
            <a:ext cx="9216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52" y="3630115"/>
            <a:ext cx="5084279" cy="794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8"/>
          <a:stretch>
            <a:fillRect/>
          </a:stretch>
        </p:blipFill>
        <p:spPr>
          <a:xfrm>
            <a:off x="2320952" y="2156917"/>
            <a:ext cx="3042045" cy="7941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53" y="4766096"/>
            <a:ext cx="5084279" cy="1716663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82885" y="3008342"/>
            <a:ext cx="9108419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182884" y="4424278"/>
            <a:ext cx="9108420" cy="5726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40778" y="1675760"/>
            <a:ext cx="1247457" cy="461665"/>
          </a:xfrm>
          <a:custGeom>
            <a:avLst/>
            <a:gdLst>
              <a:gd name="connsiteX0" fmla="*/ 0 w 1247457"/>
              <a:gd name="connsiteY0" fmla="*/ 0 h 461665"/>
              <a:gd name="connsiteX1" fmla="*/ 1247457 w 1247457"/>
              <a:gd name="connsiteY1" fmla="*/ 0 h 461665"/>
              <a:gd name="connsiteX2" fmla="*/ 1247457 w 1247457"/>
              <a:gd name="connsiteY2" fmla="*/ 461665 h 461665"/>
              <a:gd name="connsiteX3" fmla="*/ 0 w 1247457"/>
              <a:gd name="connsiteY3" fmla="*/ 461665 h 461665"/>
              <a:gd name="connsiteX4" fmla="*/ 0 w 1247457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7457" h="461665" fill="none" extrusionOk="0">
                <a:moveTo>
                  <a:pt x="0" y="0"/>
                </a:moveTo>
                <a:cubicBezTo>
                  <a:pt x="281047" y="-37675"/>
                  <a:pt x="1050740" y="73916"/>
                  <a:pt x="1247457" y="0"/>
                </a:cubicBezTo>
                <a:cubicBezTo>
                  <a:pt x="1234673" y="46536"/>
                  <a:pt x="1247059" y="381318"/>
                  <a:pt x="1247457" y="461665"/>
                </a:cubicBezTo>
                <a:cubicBezTo>
                  <a:pt x="867346" y="364810"/>
                  <a:pt x="489447" y="467006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247457" h="461665" stroke="0" extrusionOk="0">
                <a:moveTo>
                  <a:pt x="0" y="0"/>
                </a:moveTo>
                <a:cubicBezTo>
                  <a:pt x="237545" y="18728"/>
                  <a:pt x="737035" y="108931"/>
                  <a:pt x="1247457" y="0"/>
                </a:cubicBezTo>
                <a:cubicBezTo>
                  <a:pt x="1259212" y="114289"/>
                  <a:pt x="1279940" y="257252"/>
                  <a:pt x="1247457" y="461665"/>
                </a:cubicBezTo>
                <a:cubicBezTo>
                  <a:pt x="986294" y="519118"/>
                  <a:pt x="551143" y="375771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Thứ hai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0778" y="3105430"/>
            <a:ext cx="1178528" cy="461665"/>
          </a:xfrm>
          <a:custGeom>
            <a:avLst/>
            <a:gdLst>
              <a:gd name="connsiteX0" fmla="*/ 0 w 1178528"/>
              <a:gd name="connsiteY0" fmla="*/ 0 h 461665"/>
              <a:gd name="connsiteX1" fmla="*/ 1178528 w 1178528"/>
              <a:gd name="connsiteY1" fmla="*/ 0 h 461665"/>
              <a:gd name="connsiteX2" fmla="*/ 1178528 w 1178528"/>
              <a:gd name="connsiteY2" fmla="*/ 461665 h 461665"/>
              <a:gd name="connsiteX3" fmla="*/ 0 w 1178528"/>
              <a:gd name="connsiteY3" fmla="*/ 461665 h 461665"/>
              <a:gd name="connsiteX4" fmla="*/ 0 w 1178528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528" h="461665" fill="none" extrusionOk="0">
                <a:moveTo>
                  <a:pt x="0" y="0"/>
                </a:moveTo>
                <a:cubicBezTo>
                  <a:pt x="559394" y="42734"/>
                  <a:pt x="1040318" y="-13152"/>
                  <a:pt x="1178528" y="0"/>
                </a:cubicBezTo>
                <a:cubicBezTo>
                  <a:pt x="1165744" y="46536"/>
                  <a:pt x="1178130" y="381318"/>
                  <a:pt x="1178528" y="461665"/>
                </a:cubicBezTo>
                <a:cubicBezTo>
                  <a:pt x="1037084" y="551588"/>
                  <a:pt x="125784" y="373831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178528" h="461665" stroke="0" extrusionOk="0">
                <a:moveTo>
                  <a:pt x="0" y="0"/>
                </a:moveTo>
                <a:cubicBezTo>
                  <a:pt x="128642" y="75738"/>
                  <a:pt x="602225" y="49960"/>
                  <a:pt x="1178528" y="0"/>
                </a:cubicBezTo>
                <a:cubicBezTo>
                  <a:pt x="1190283" y="114289"/>
                  <a:pt x="1211011" y="257252"/>
                  <a:pt x="1178528" y="461665"/>
                </a:cubicBezTo>
                <a:cubicBezTo>
                  <a:pt x="795937" y="560456"/>
                  <a:pt x="168415" y="503106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Thứ ba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8822" y="4535264"/>
            <a:ext cx="1127232" cy="461665"/>
          </a:xfrm>
          <a:custGeom>
            <a:avLst/>
            <a:gdLst>
              <a:gd name="connsiteX0" fmla="*/ 0 w 1127232"/>
              <a:gd name="connsiteY0" fmla="*/ 0 h 461665"/>
              <a:gd name="connsiteX1" fmla="*/ 1127232 w 1127232"/>
              <a:gd name="connsiteY1" fmla="*/ 0 h 461665"/>
              <a:gd name="connsiteX2" fmla="*/ 1127232 w 1127232"/>
              <a:gd name="connsiteY2" fmla="*/ 461665 h 461665"/>
              <a:gd name="connsiteX3" fmla="*/ 0 w 1127232"/>
              <a:gd name="connsiteY3" fmla="*/ 461665 h 461665"/>
              <a:gd name="connsiteX4" fmla="*/ 0 w 1127232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232" h="461665" fill="none" extrusionOk="0">
                <a:moveTo>
                  <a:pt x="0" y="0"/>
                </a:moveTo>
                <a:cubicBezTo>
                  <a:pt x="240752" y="-94950"/>
                  <a:pt x="981574" y="53546"/>
                  <a:pt x="1127232" y="0"/>
                </a:cubicBezTo>
                <a:cubicBezTo>
                  <a:pt x="1114448" y="46536"/>
                  <a:pt x="1126834" y="381318"/>
                  <a:pt x="1127232" y="461665"/>
                </a:cubicBezTo>
                <a:cubicBezTo>
                  <a:pt x="1001530" y="438349"/>
                  <a:pt x="278748" y="406706"/>
                  <a:pt x="0" y="461665"/>
                </a:cubicBezTo>
                <a:cubicBezTo>
                  <a:pt x="11820" y="320169"/>
                  <a:pt x="22948" y="179532"/>
                  <a:pt x="0" y="0"/>
                </a:cubicBezTo>
                <a:close/>
              </a:path>
              <a:path w="1127232" h="461665" stroke="0" extrusionOk="0">
                <a:moveTo>
                  <a:pt x="0" y="0"/>
                </a:moveTo>
                <a:cubicBezTo>
                  <a:pt x="451534" y="72383"/>
                  <a:pt x="638173" y="34008"/>
                  <a:pt x="1127232" y="0"/>
                </a:cubicBezTo>
                <a:cubicBezTo>
                  <a:pt x="1138987" y="114289"/>
                  <a:pt x="1159715" y="257252"/>
                  <a:pt x="1127232" y="461665"/>
                </a:cubicBezTo>
                <a:cubicBezTo>
                  <a:pt x="760069" y="385435"/>
                  <a:pt x="516657" y="451591"/>
                  <a:pt x="0" y="461665"/>
                </a:cubicBezTo>
                <a:cubicBezTo>
                  <a:pt x="34675" y="364585"/>
                  <a:pt x="12508" y="220855"/>
                  <a:pt x="0" y="0"/>
                </a:cubicBezTo>
                <a:close/>
              </a:path>
            </a:pathLst>
          </a:cu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Thứ tư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744084" y="2187295"/>
            <a:ext cx="2077012" cy="624820"/>
            <a:chOff x="7836989" y="5196114"/>
            <a:chExt cx="2077012" cy="624820"/>
          </a:xfrm>
        </p:grpSpPr>
        <p:sp>
          <p:nvSpPr>
            <p:cNvPr id="19" name="TextBox 18"/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út chì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22"/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44084" y="3553116"/>
            <a:ext cx="2077012" cy="624820"/>
            <a:chOff x="7836989" y="5196114"/>
            <a:chExt cx="2077012" cy="624820"/>
          </a:xfrm>
        </p:grpSpPr>
        <p:sp>
          <p:nvSpPr>
            <p:cNvPr id="22" name="TextBox 21"/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út chì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6"/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763737" y="5476259"/>
            <a:ext cx="2399477" cy="624820"/>
            <a:chOff x="7613911" y="5196114"/>
            <a:chExt cx="2399477" cy="624820"/>
          </a:xfrm>
        </p:grpSpPr>
        <p:sp>
          <p:nvSpPr>
            <p:cNvPr id="25" name="TextBox 24"/>
            <p:cNvSpPr txBox="1"/>
            <p:nvPr/>
          </p:nvSpPr>
          <p:spPr>
            <a:xfrm>
              <a:off x="8650514" y="5297714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út chì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9"/>
            <p:cNvSpPr/>
            <p:nvPr/>
          </p:nvSpPr>
          <p:spPr>
            <a:xfrm>
              <a:off x="7613911" y="5196114"/>
              <a:ext cx="110308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769694" y="2239115"/>
            <a:ext cx="785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63737" y="3606278"/>
            <a:ext cx="785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91994" y="5527059"/>
            <a:ext cx="10255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uiExpand="1" build="p"/>
      <p:bldP spid="27" grpId="0" animBg="1"/>
      <p:bldP spid="28" grpId="0" animBg="1"/>
      <p:bldP spid="29" grpId="0" animBg="1"/>
    </p:bld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843</Words>
  <Application>WPS Presentation</Application>
  <PresentationFormat>Widescreen</PresentationFormat>
  <Paragraphs>225</Paragraphs>
  <Slides>11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11</vt:i4>
      </vt:variant>
    </vt:vector>
  </HeadingPairs>
  <TitlesOfParts>
    <vt:vector size="39" baseType="lpstr">
      <vt:lpstr>Arial</vt:lpstr>
      <vt:lpstr>SimSun</vt:lpstr>
      <vt:lpstr>Wingdings</vt:lpstr>
      <vt:lpstr>Calibri</vt:lpstr>
      <vt:lpstr>Arial</vt:lpstr>
      <vt:lpstr>Arial-Rounded</vt:lpstr>
      <vt:lpstr>等线</vt:lpstr>
      <vt:lpstr>等线</vt:lpstr>
      <vt:lpstr>Arial-Rounded</vt:lpstr>
      <vt:lpstr>Yellowtail</vt:lpstr>
      <vt:lpstr>#9Slide03 Arima Madurai Medium</vt:lpstr>
      <vt:lpstr>HP001 4 hàng</vt:lpstr>
      <vt:lpstr>iCiel Cadena</vt:lpstr>
      <vt:lpstr>思源黑体 CN Bold</vt:lpstr>
      <vt:lpstr>Calibri</vt:lpstr>
      <vt:lpstr>#9Slide03 NettoOTLight</vt:lpstr>
      <vt:lpstr>Microsoft YaHei</vt:lpstr>
      <vt:lpstr>Arial Unicode MS</vt:lpstr>
      <vt:lpstr>Utm AVO</vt:lpstr>
      <vt:lpstr>Calibri Light</vt:lpstr>
      <vt:lpstr>Times New Roman</vt:lpstr>
      <vt:lpstr>字魂36号-正文宋楷</vt:lpstr>
      <vt:lpstr>自定义设计方案</vt:lpstr>
      <vt:lpstr>第一PPT，www.1ppt.com</vt:lpstr>
      <vt:lpstr>Office 主题​​</vt:lpstr>
      <vt:lpstr>5_Office Theme</vt:lpstr>
      <vt:lpstr>6_Office Theme</vt:lpstr>
      <vt:lpstr>7_Office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21</cp:revision>
  <dcterms:created xsi:type="dcterms:W3CDTF">2021-07-09T06:30:00Z</dcterms:created>
  <dcterms:modified xsi:type="dcterms:W3CDTF">2023-02-26T04:59:00Z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35C3AB907AB84E8E91563E336CE8C5EC</vt:lpwstr>
  </property>
  <property fmtid="{D5CDD505-2E9C-101B-9397-08002B2CF9AE}" pid="3" name="KSOProductBuildVer">
    <vt:lpwstr>1033-11.2.0.11486</vt:lpwstr>
  </property>
</Properties>
</file>