
<file path=[Content_Types].xml><?xml version="1.0" encoding="utf-8"?>
<Types xmlns="http://schemas.openxmlformats.org/package/2006/content-types">
  <Default Extension="jpeg" ContentType="image/jpeg"/>
  <Default Extension="JPG" ContentType="image/.jpg"/>
  <Default Extension="wav" ContentType="audio/x-wav"/>
  <Default Extension="emf" ContentType="image/x-emf"/>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61" r:id="rId4"/>
    <p:sldMasterId id="2147483673" r:id="rId5"/>
  </p:sldMasterIdLst>
  <p:notesMasterIdLst>
    <p:notesMasterId r:id="rId9"/>
  </p:notesMasterIdLst>
  <p:sldIdLst>
    <p:sldId id="11088467" r:id="rId6"/>
    <p:sldId id="11088453" r:id="rId7"/>
    <p:sldId id="11088450" r:id="rId8"/>
    <p:sldId id="11088451" r:id="rId10"/>
    <p:sldId id="297" r:id="rId11"/>
    <p:sldId id="298" r:id="rId12"/>
    <p:sldId id="299" r:id="rId13"/>
    <p:sldId id="300" r:id="rId14"/>
    <p:sldId id="301" r:id="rId15"/>
    <p:sldId id="302" r:id="rId16"/>
    <p:sldId id="303" r:id="rId17"/>
    <p:sldId id="304" r:id="rId18"/>
    <p:sldId id="305" r:id="rId19"/>
    <p:sldId id="11088416"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52E4B-EA3D-42D6-B527-633003FD0FD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81B84-19AD-4844-894B-292B4C443DC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E6081B84-19AD-4844-894B-292B4C443DC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fld>
            <a:endParaRPr lang="en-US"/>
          </a:p>
        </p:txBody>
      </p:sp>
    </p:spTree>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fld>
            <a:endParaRPr lang="en-US"/>
          </a:p>
        </p:txBody>
      </p:sp>
    </p:spTree>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p:spPr>
        <p:txBody>
          <a:bodyPr/>
          <a:lstStyle/>
          <a:p>
            <a:fld id="{5B7FB242-887E-4FBD-BBF2-BE5F9D1D0288}"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p:spPr>
        <p:txBody>
          <a:bodyPr/>
          <a:lstStyle/>
          <a:p>
            <a:fld id="{A2FDD889-5730-4C0B-93DE-01374490924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endParaRPr lang="en-US" noProof="1"/>
          </a:p>
        </p:txBody>
      </p:sp>
      <p:sp>
        <p:nvSpPr>
          <p:cNvPr id="3" name="Content Placeholder 2"/>
          <p:cNvSpPr>
            <a:spLocks noGrp="1"/>
          </p:cNvSpPr>
          <p:nvPr>
            <p:ph idx="1"/>
          </p:nvPr>
        </p:nvSpPr>
        <p:spPr/>
        <p:txBody>
          <a:bodyPr/>
          <a:lstStyle/>
          <a:p>
            <a:pPr lvl="0"/>
            <a:r>
              <a:rPr lang="en-US" noProof="1"/>
              <a:t>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1.jpeg"/><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3.xml"/><Relationship Id="rId12" Type="http://schemas.openxmlformats.org/officeDocument/2006/relationships/image" Target="../media/image5.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1.jpeg"/><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endParaRP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endPar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endParaRP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2"/>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9" Type="http://schemas.openxmlformats.org/officeDocument/2006/relationships/image" Target="../media/image40.GIF"/><Relationship Id="rId8" Type="http://schemas.openxmlformats.org/officeDocument/2006/relationships/image" Target="../media/image39.GIF"/><Relationship Id="rId7" Type="http://schemas.openxmlformats.org/officeDocument/2006/relationships/image" Target="../media/image38.GIF"/><Relationship Id="rId6" Type="http://schemas.openxmlformats.org/officeDocument/2006/relationships/image" Target="../media/image43.png"/><Relationship Id="rId5" Type="http://schemas.openxmlformats.org/officeDocument/2006/relationships/image" Target="../media/image36.GIF"/><Relationship Id="rId4" Type="http://schemas.openxmlformats.org/officeDocument/2006/relationships/image" Target="../media/image35.jpeg"/><Relationship Id="rId3" Type="http://schemas.openxmlformats.org/officeDocument/2006/relationships/image" Target="../media/image30.png"/><Relationship Id="rId2" Type="http://schemas.openxmlformats.org/officeDocument/2006/relationships/image" Target="../media/image29.png"/><Relationship Id="rId15" Type="http://schemas.openxmlformats.org/officeDocument/2006/relationships/slideLayout" Target="../slideLayouts/slideLayout18.xml"/><Relationship Id="rId14" Type="http://schemas.openxmlformats.org/officeDocument/2006/relationships/audio" Target="../media/audio1.wav"/><Relationship Id="rId13" Type="http://schemas.openxmlformats.org/officeDocument/2006/relationships/audio" Target="../media/audio4.wav"/><Relationship Id="rId12" Type="http://schemas.openxmlformats.org/officeDocument/2006/relationships/slide" Target="slide7.xml"/><Relationship Id="rId11" Type="http://schemas.openxmlformats.org/officeDocument/2006/relationships/image" Target="../media/image42.GIF"/><Relationship Id="rId10" Type="http://schemas.openxmlformats.org/officeDocument/2006/relationships/image" Target="../media/image41.GIF"/><Relationship Id="rId1" Type="http://schemas.openxmlformats.org/officeDocument/2006/relationships/image" Target="../media/image34.GIF"/></Relationships>
</file>

<file path=ppt/slides/_rels/slide11.xml.rels><?xml version="1.0" encoding="UTF-8" standalone="yes"?>
<Relationships xmlns="http://schemas.openxmlformats.org/package/2006/relationships"><Relationship Id="rId9" Type="http://schemas.openxmlformats.org/officeDocument/2006/relationships/image" Target="../media/image40.GIF"/><Relationship Id="rId8" Type="http://schemas.openxmlformats.org/officeDocument/2006/relationships/image" Target="../media/image39.GIF"/><Relationship Id="rId7" Type="http://schemas.openxmlformats.org/officeDocument/2006/relationships/image" Target="../media/image38.GIF"/><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jpeg"/><Relationship Id="rId3" Type="http://schemas.openxmlformats.org/officeDocument/2006/relationships/image" Target="../media/image32.png"/><Relationship Id="rId2" Type="http://schemas.openxmlformats.org/officeDocument/2006/relationships/image" Target="../media/image31.png"/><Relationship Id="rId15" Type="http://schemas.openxmlformats.org/officeDocument/2006/relationships/slideLayout" Target="../slideLayouts/slideLayout18.xml"/><Relationship Id="rId14" Type="http://schemas.openxmlformats.org/officeDocument/2006/relationships/audio" Target="../media/audio1.wav"/><Relationship Id="rId13" Type="http://schemas.openxmlformats.org/officeDocument/2006/relationships/audio" Target="../media/audio4.wav"/><Relationship Id="rId12" Type="http://schemas.openxmlformats.org/officeDocument/2006/relationships/slide" Target="slide7.xml"/><Relationship Id="rId11" Type="http://schemas.openxmlformats.org/officeDocument/2006/relationships/image" Target="../media/image42.GIF"/><Relationship Id="rId10" Type="http://schemas.openxmlformats.org/officeDocument/2006/relationships/image" Target="../media/image41.GIF"/><Relationship Id="rId1" Type="http://schemas.openxmlformats.org/officeDocument/2006/relationships/image" Target="../media/image34.GIF"/></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8.xml"/><Relationship Id="rId4" Type="http://schemas.openxmlformats.org/officeDocument/2006/relationships/audio" Target="../media/audio1.wav"/><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8.xml"/><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image" Target="../media/image48.png"/></Relationships>
</file>

<file path=ppt/slides/_rels/slide15.xml.rels><?xml version="1.0" encoding="UTF-8" standalone="yes"?>
<Relationships xmlns="http://schemas.openxmlformats.org/package/2006/relationships"><Relationship Id="rId5" Type="http://schemas.openxmlformats.org/officeDocument/2006/relationships/comments" Target="../comments/comment1.xml"/><Relationship Id="rId4" Type="http://schemas.openxmlformats.org/officeDocument/2006/relationships/notesSlide" Target="../notesSlides/notesSlide8.xml"/><Relationship Id="rId3" Type="http://schemas.openxmlformats.org/officeDocument/2006/relationships/slideLayout" Target="../slideLayouts/slideLayout23.xml"/><Relationship Id="rId2" Type="http://schemas.openxmlformats.org/officeDocument/2006/relationships/audio" Target="../media/audio4.wav"/><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microsoft.com/office/2007/relationships/hdphoto" Target="../media/image18.wdp"/><Relationship Id="rId5" Type="http://schemas.openxmlformats.org/officeDocument/2006/relationships/image" Target="../media/image17.png"/><Relationship Id="rId4" Type="http://schemas.openxmlformats.org/officeDocument/2006/relationships/image" Target="../media/image16.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9.em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0.xml"/><Relationship Id="rId3" Type="http://schemas.openxmlformats.org/officeDocument/2006/relationships/audio" Target="../media/audio1.wav"/><Relationship Id="rId2" Type="http://schemas.openxmlformats.org/officeDocument/2006/relationships/image" Target="../media/image22.png"/><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8.xml"/><Relationship Id="rId2" Type="http://schemas.openxmlformats.org/officeDocument/2006/relationships/audio" Target="../media/audio2.wav"/><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9" Type="http://schemas.openxmlformats.org/officeDocument/2006/relationships/slide" Target="slide10.xml"/><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slide" Target="slide9.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audio" Target="../media/audio1.wav"/><Relationship Id="rId2" Type="http://schemas.openxmlformats.org/officeDocument/2006/relationships/slide" Target="slide8.xml"/><Relationship Id="rId18" Type="http://schemas.openxmlformats.org/officeDocument/2006/relationships/notesSlide" Target="../notesSlides/notesSlide4.xml"/><Relationship Id="rId17" Type="http://schemas.openxmlformats.org/officeDocument/2006/relationships/slideLayout" Target="../slideLayouts/slideLayout18.xml"/><Relationship Id="rId16" Type="http://schemas.openxmlformats.org/officeDocument/2006/relationships/audio" Target="../media/audio3.wav"/><Relationship Id="rId15" Type="http://schemas.openxmlformats.org/officeDocument/2006/relationships/image" Target="../media/image33.GIF"/><Relationship Id="rId14" Type="http://schemas.openxmlformats.org/officeDocument/2006/relationships/image" Target="../media/image32.png"/><Relationship Id="rId13" Type="http://schemas.openxmlformats.org/officeDocument/2006/relationships/image" Target="../media/image31.png"/><Relationship Id="rId12" Type="http://schemas.openxmlformats.org/officeDocument/2006/relationships/slide" Target="slide11.xml"/><Relationship Id="rId11" Type="http://schemas.openxmlformats.org/officeDocument/2006/relationships/image" Target="../media/image30.png"/><Relationship Id="rId10" Type="http://schemas.openxmlformats.org/officeDocument/2006/relationships/image" Target="../media/image29.png"/><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9" Type="http://schemas.openxmlformats.org/officeDocument/2006/relationships/image" Target="../media/image40.GIF"/><Relationship Id="rId8" Type="http://schemas.openxmlformats.org/officeDocument/2006/relationships/image" Target="../media/image39.GIF"/><Relationship Id="rId7" Type="http://schemas.openxmlformats.org/officeDocument/2006/relationships/image" Target="../media/image38.GIF"/><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jpeg"/><Relationship Id="rId3" Type="http://schemas.openxmlformats.org/officeDocument/2006/relationships/image" Target="../media/image26.png"/><Relationship Id="rId2" Type="http://schemas.openxmlformats.org/officeDocument/2006/relationships/image" Target="../media/image25.png"/><Relationship Id="rId15" Type="http://schemas.openxmlformats.org/officeDocument/2006/relationships/slideLayout" Target="../slideLayouts/slideLayout18.xml"/><Relationship Id="rId14" Type="http://schemas.openxmlformats.org/officeDocument/2006/relationships/audio" Target="../media/audio1.wav"/><Relationship Id="rId13" Type="http://schemas.openxmlformats.org/officeDocument/2006/relationships/audio" Target="../media/audio4.wav"/><Relationship Id="rId12" Type="http://schemas.openxmlformats.org/officeDocument/2006/relationships/slide" Target="slide7.xml"/><Relationship Id="rId11" Type="http://schemas.openxmlformats.org/officeDocument/2006/relationships/image" Target="../media/image42.GIF"/><Relationship Id="rId10" Type="http://schemas.openxmlformats.org/officeDocument/2006/relationships/image" Target="../media/image41.GIF"/><Relationship Id="rId1" Type="http://schemas.openxmlformats.org/officeDocument/2006/relationships/image" Target="../media/image34.GIF"/></Relationships>
</file>

<file path=ppt/slides/_rels/slide9.xml.rels><?xml version="1.0" encoding="UTF-8" standalone="yes"?>
<Relationships xmlns="http://schemas.openxmlformats.org/package/2006/relationships"><Relationship Id="rId9" Type="http://schemas.openxmlformats.org/officeDocument/2006/relationships/image" Target="../media/image40.GIF"/><Relationship Id="rId8" Type="http://schemas.openxmlformats.org/officeDocument/2006/relationships/image" Target="../media/image39.GIF"/><Relationship Id="rId7" Type="http://schemas.openxmlformats.org/officeDocument/2006/relationships/image" Target="../media/image38.GIF"/><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jpeg"/><Relationship Id="rId3" Type="http://schemas.openxmlformats.org/officeDocument/2006/relationships/image" Target="../media/image28.png"/><Relationship Id="rId2" Type="http://schemas.openxmlformats.org/officeDocument/2006/relationships/image" Target="../media/image27.png"/><Relationship Id="rId15" Type="http://schemas.openxmlformats.org/officeDocument/2006/relationships/slideLayout" Target="../slideLayouts/slideLayout18.xml"/><Relationship Id="rId14" Type="http://schemas.openxmlformats.org/officeDocument/2006/relationships/audio" Target="../media/audio1.wav"/><Relationship Id="rId13" Type="http://schemas.openxmlformats.org/officeDocument/2006/relationships/audio" Target="../media/audio4.wav"/><Relationship Id="rId12" Type="http://schemas.openxmlformats.org/officeDocument/2006/relationships/slide" Target="slide6.xml"/><Relationship Id="rId11" Type="http://schemas.openxmlformats.org/officeDocument/2006/relationships/image" Target="../media/image42.GIF"/><Relationship Id="rId10" Type="http://schemas.openxmlformats.org/officeDocument/2006/relationships/image" Target="../media/image41.GIF"/><Relationship Id="rId1" Type="http://schemas.openxmlformats.org/officeDocument/2006/relationships/image" Target="../media/image3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929" b="8206"/>
          <a:stretch>
            <a:fillRect/>
          </a:stretch>
        </p:blipFill>
        <p:spPr>
          <a:xfrm>
            <a:off x="-1009" y="-44180"/>
            <a:ext cx="12193009" cy="6902180"/>
          </a:xfrm>
          <a:prstGeom prst="rect">
            <a:avLst/>
          </a:prstGeom>
        </p:spPr>
      </p:pic>
      <p:pic>
        <p:nvPicPr>
          <p:cNvPr id="5"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 y="4715921"/>
            <a:ext cx="12192000" cy="21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3">
            <a:extLst>
              <a:ext uri="{28A0092B-C50C-407E-A947-70E740481C1C}">
                <a14:useLocalDpi xmlns:a14="http://schemas.microsoft.com/office/drawing/2010/main" val="0"/>
              </a:ext>
            </a:extLst>
          </a:blip>
          <a:srcRect l="26756" t="9026" r="22530" b="69229"/>
          <a:stretch>
            <a:fillRect/>
          </a:stretch>
        </p:blipFill>
        <p:spPr bwMode="auto">
          <a:xfrm flipH="1">
            <a:off x="8333845" y="3354507"/>
            <a:ext cx="4192203" cy="348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stretch>
            <a:fillRect/>
          </a:stretch>
        </p:blipFill>
        <p:spPr>
          <a:xfrm>
            <a:off x="1420933" y="4569272"/>
            <a:ext cx="1743219" cy="1930216"/>
          </a:xfrm>
          <a:prstGeom prst="rect">
            <a:avLst/>
          </a:prstGeom>
          <a:noFill/>
          <a:ln w="9525">
            <a:noFill/>
          </a:ln>
        </p:spPr>
      </p:pic>
      <p:pic>
        <p:nvPicPr>
          <p:cNvPr id="8" name="图片 7"/>
          <p:cNvPicPr>
            <a:picLocks noChangeAspect="1"/>
          </p:cNvPicPr>
          <p:nvPr/>
        </p:nvPicPr>
        <p:blipFill>
          <a:blip r:embed="rId5"/>
          <a:stretch>
            <a:fillRect/>
          </a:stretch>
        </p:blipFill>
        <p:spPr>
          <a:xfrm>
            <a:off x="407467" y="4744556"/>
            <a:ext cx="1249139" cy="1794879"/>
          </a:xfrm>
          <a:prstGeom prst="rect">
            <a:avLst/>
          </a:prstGeom>
          <a:noFill/>
          <a:ln w="9525">
            <a:noFill/>
          </a:ln>
        </p:spPr>
      </p:pic>
      <p:pic>
        <p:nvPicPr>
          <p:cNvPr id="9" name="图片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0975" y="6030188"/>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87993" y="247444"/>
            <a:ext cx="2680053" cy="14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46380" y="3215640"/>
            <a:ext cx="11389360" cy="1322070"/>
          </a:xfrm>
          <a:prstGeom prst="rect">
            <a:avLst/>
          </a:prstGeom>
          <a:noFill/>
        </p:spPr>
        <p:txBody>
          <a:bodyPr wrap="square" rtlCol="0">
            <a:spAutoFit/>
          </a:bodyPr>
          <a:lstStyle/>
          <a:p>
            <a:pPr algn="ctr"/>
            <a:r>
              <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NÓI VÀ NGHE </a:t>
            </a:r>
            <a:endPar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a:p>
            <a:pPr algn="ctr"/>
            <a:r>
              <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SỰ TÍCH CÂY THÌ LÀ</a:t>
            </a:r>
            <a:endPar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43" name="文本框 342"/>
          <p:cNvSpPr txBox="1"/>
          <p:nvPr/>
        </p:nvSpPr>
        <p:spPr>
          <a:xfrm>
            <a:off x="3626985" y="216308"/>
            <a:ext cx="4837430" cy="414020"/>
          </a:xfrm>
          <a:prstGeom prst="rect">
            <a:avLst/>
          </a:prstGeom>
          <a:noFill/>
        </p:spPr>
        <p:txBody>
          <a:bodyPr wrap="none" rtlCol="0">
            <a:spAutoFit/>
            <a:scene3d>
              <a:camera prst="orthographicFront"/>
              <a:lightRig rig="threePt" dir="t"/>
            </a:scene3d>
            <a:sp3d contourW="12700"/>
          </a:bodyPr>
          <a:p>
            <a:pPr algn="ctr"/>
            <a:r>
              <a:rPr lang="vi-VN" altLang="zh-CN"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3626463" y="645391"/>
            <a:ext cx="4704080" cy="460375"/>
          </a:xfrm>
          <a:prstGeom prst="rect">
            <a:avLst/>
          </a:prstGeom>
          <a:noFill/>
        </p:spPr>
        <p:txBody>
          <a:bodyPr wrap="none" rtlCol="0">
            <a:spAutoFit/>
            <a:scene3d>
              <a:camera prst="orthographicFront"/>
              <a:lightRig rig="threePt" dir="t"/>
            </a:scene3d>
            <a:sp3d contourW="12700"/>
          </a:bodyPr>
          <a:p>
            <a:pPr algn="ctr"/>
            <a:r>
              <a:rPr lang="vi-VN" altLang="zh-CN"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4348" name="WordArt 12"/>
          <p:cNvSpPr>
            <a:spLocks noChangeArrowheads="1" noChangeShapeType="1" noTextEdit="1"/>
          </p:cNvSpPr>
          <p:nvPr/>
        </p:nvSpPr>
        <p:spPr bwMode="auto">
          <a:xfrm>
            <a:off x="3663791" y="1950384"/>
            <a:ext cx="4629945" cy="541515"/>
          </a:xfrm>
          <a:prstGeom prst="rect">
            <a:avLst/>
          </a:prstGeom>
        </p:spPr>
        <p:txBody>
          <a:bodyPr wrap="none" fromWordArt="1">
            <a:prstTxWarp prst="textPlain">
              <a:avLst>
                <a:gd name="adj" fmla="val 50000"/>
              </a:avLst>
            </a:prstTxWarp>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a:t>
            </a:r>
            <a:r>
              <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TIẾNG VIỆT</a:t>
            </a:r>
            <a:endPar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440">
        <p14:switch dir="r"/>
      </p:transition>
    </mc:Choice>
    <mc:Fallback>
      <p:transition spd="slow" advTm="244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1"/>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You are given 7 candies </a:t>
            </a:r>
            <a:endPar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3.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Cuộc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nói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chuyện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giữa</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trời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và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cây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nhỏ</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diễn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ra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như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thế</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nào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a:t>
            </a:r>
            <a:endParaRPr kumimoji="0"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defRPr/>
            </a:pPr>
            <a:r>
              <a:rPr kumimoji="0" lang="vi-VN"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Cuộc nói chuyện giữa trời và cây nhỏ</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diễn</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ra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rất</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thú</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vị</a:t>
            </a:r>
            <a:r>
              <a:rPr kumimoji="0" lang="vi-VN"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endPar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7656" name="Rectangle 32"/>
          <p:cNvSpPr/>
          <p:nvPr/>
        </p:nvSpPr>
        <p:spPr>
          <a:xfrm rot="5600923">
            <a:off x="3160184" y="4940300"/>
            <a:ext cx="1447800" cy="251884"/>
          </a:xfrm>
          <a:prstGeom prst="rect">
            <a:avLst/>
          </a:prstGeom>
          <a:blipFill rotWithShape="1">
            <a:blip r:embed="rId4"/>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7658" name="Picture 34"/>
          <p:cNvPicPr>
            <a:picLocks noChangeAspect="1"/>
          </p:cNvPicPr>
          <p:nvPr/>
        </p:nvPicPr>
        <p:blipFill>
          <a:blip r:embed="rId5"/>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6"/>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pic>
        <p:nvPicPr>
          <p:cNvPr id="27660" name="Picture 37"/>
          <p:cNvPicPr>
            <a:picLocks noChangeAspect="1"/>
          </p:cNvPicPr>
          <p:nvPr/>
        </p:nvPicPr>
        <p:blipFill>
          <a:blip r:embed="rId7"/>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7"/>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8"/>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9"/>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0"/>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1"/>
          <a:stretch>
            <a:fillRect/>
          </a:stretch>
        </p:blipFill>
        <p:spPr>
          <a:xfrm>
            <a:off x="11051117" y="3822700"/>
            <a:ext cx="713316" cy="1191684"/>
          </a:xfrm>
          <a:prstGeom prst="rect">
            <a:avLst/>
          </a:prstGeom>
          <a:noFill/>
          <a:ln w="9525">
            <a:noFill/>
          </a:ln>
        </p:spPr>
      </p:pic>
      <p:sp>
        <p:nvSpPr>
          <p:cNvPr id="3" name="Arrow: Pentagon 30">
            <a:hlinkClick r:id="rId12" action="ppaction://hlinksldjump">
              <a:snd r:embed="rId13"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GO HOME</a:t>
            </a:r>
            <a:endPar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1"/>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You are given 2 candies </a:t>
            </a:r>
            <a:endPar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4.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Vì</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sao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cây</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nhỏ</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có</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tên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là</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thì</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là</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rPr>
              <a:t>?</a:t>
            </a:r>
            <a:endPar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Trời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còn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đang</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suy</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nghĩ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cho</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một</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cái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tên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Tên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chú</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thì</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thì</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thì</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cây</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nhỏ</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đã</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chạy</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đi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xa</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khoe</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tên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với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bạn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bè</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endPar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8680" name="Rectangle 32"/>
          <p:cNvSpPr/>
          <p:nvPr/>
        </p:nvSpPr>
        <p:spPr>
          <a:xfrm rot="5600923">
            <a:off x="2829984" y="4993217"/>
            <a:ext cx="2438400" cy="251883"/>
          </a:xfrm>
          <a:prstGeom prst="rect">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8682" name="Picture 34"/>
          <p:cNvPicPr>
            <a:picLocks noChangeAspect="1"/>
          </p:cNvPicPr>
          <p:nvPr/>
        </p:nvPicPr>
        <p:blipFill>
          <a:blip r:embed="rId5"/>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6"/>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pic>
        <p:nvPicPr>
          <p:cNvPr id="28684" name="Picture 37"/>
          <p:cNvPicPr>
            <a:picLocks noChangeAspect="1"/>
          </p:cNvPicPr>
          <p:nvPr/>
        </p:nvPicPr>
        <p:blipFill>
          <a:blip r:embed="rId7"/>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7"/>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8"/>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9"/>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0"/>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1"/>
          <a:stretch>
            <a:fillRect/>
          </a:stretch>
        </p:blipFill>
        <p:spPr>
          <a:xfrm>
            <a:off x="11051117" y="3822700"/>
            <a:ext cx="713316" cy="1191684"/>
          </a:xfrm>
          <a:prstGeom prst="rect">
            <a:avLst/>
          </a:prstGeom>
          <a:noFill/>
          <a:ln w="9525">
            <a:noFill/>
          </a:ln>
        </p:spPr>
      </p:pic>
      <p:sp>
        <p:nvSpPr>
          <p:cNvPr id="3" name="Arrow: Pentagon 30">
            <a:hlinkClick r:id="rId12" action="ppaction://hlinksldjump">
              <a:snd r:embed="rId13"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GO HOME</a:t>
            </a:r>
            <a:endPar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1"/>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2"/>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3"/>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798" name="Text Box 6"/>
          <p:cNvSpPr txBox="1"/>
          <p:nvPr/>
        </p:nvSpPr>
        <p:spPr>
          <a:xfrm>
            <a:off x="254000" y="3225059"/>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ù</a:t>
            </a: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 b</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ạ</a:t>
            </a: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 k</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ể</a:t>
            </a: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trong nh</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ó</a:t>
            </a: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t>
            </a:r>
            <a:r>
              <a:rPr kumimoji="0" sz="373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sz="373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ờ</a:t>
            </a:r>
            <a:r>
              <a:rPr kumimoji="0"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gian 5’</a:t>
            </a:r>
            <a:endParaRPr kumimoji="0"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1"/>
          <a:stretch>
            <a:fillRect/>
          </a:stretch>
        </p:blipFill>
        <p:spPr>
          <a:xfrm>
            <a:off x="-101600" y="-450849"/>
            <a:ext cx="12187767" cy="6849533"/>
          </a:xfrm>
          <a:prstGeom prst="rect">
            <a:avLst/>
          </a:prstGeom>
          <a:noFill/>
          <a:ln w="9525">
            <a:noFill/>
          </a:ln>
        </p:spPr>
      </p:pic>
      <p:sp>
        <p:nvSpPr>
          <p:cNvPr id="53252" name="Rectangle 4"/>
          <p:cNvSpPr/>
          <p:nvPr/>
        </p:nvSpPr>
        <p:spPr>
          <a:xfrm>
            <a:off x="2722880" y="1922780"/>
            <a:ext cx="7112000" cy="1753235"/>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Qua câu chuyện, em học được điều gì?</a:t>
            </a:r>
            <a:endPar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3253" name="Text Box 5"/>
          <p:cNvSpPr txBox="1"/>
          <p:nvPr/>
        </p:nvSpPr>
        <p:spPr>
          <a:xfrm>
            <a:off x="1411817" y="202692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10197" y="2233294"/>
            <a:ext cx="11780203" cy="16478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473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ea typeface="+mn-ea"/>
                <a:cs typeface="Times New Roman" panose="02020603050405020304" pitchFamily="18"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ea typeface="+mn-ea"/>
                <a:cs typeface="Times New Roman" panose="02020603050405020304" pitchFamily="18"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ea typeface="+mn-ea"/>
                <a:cs typeface="Times New Roman" panose="02020603050405020304" pitchFamily="18"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ea typeface="+mn-ea"/>
                <a:cs typeface="Times New Roman" panose="02020603050405020304" pitchFamily="18"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37583" y="-2822498"/>
            <a:ext cx="10502665" cy="9121698"/>
          </a:xfrm>
          <a:prstGeom prst="rect">
            <a:avLst/>
          </a:prstGeom>
        </p:spPr>
      </p:pic>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98667"/>
                    </a14:imgEffect>
                  </a14:imgLayer>
                </a14:imgProps>
              </a:ext>
              <a:ext uri="{28A0092B-C50C-407E-A947-70E740481C1C}">
                <a14:useLocalDpi xmlns:a14="http://schemas.microsoft.com/office/drawing/2010/main" val="0"/>
              </a:ext>
            </a:extLst>
          </a:blip>
          <a:srcRect l="29795" r="30586"/>
          <a:stretch>
            <a:fillRect/>
          </a:stretch>
        </p:blipFill>
        <p:spPr>
          <a:xfrm>
            <a:off x="9837020" y="1357163"/>
            <a:ext cx="2108205" cy="5321249"/>
          </a:xfrm>
          <a:prstGeom prst="rect">
            <a:avLst/>
          </a:prstGeom>
        </p:spPr>
      </p:pic>
      <p:sp>
        <p:nvSpPr>
          <p:cNvPr id="9" name="Rectangle 11"/>
          <p:cNvSpPr>
            <a:spLocks noChangeArrowheads="1"/>
          </p:cNvSpPr>
          <p:nvPr/>
        </p:nvSpPr>
        <p:spPr bwMode="gray">
          <a:xfrm rot="21292743">
            <a:off x="3197754" y="1763767"/>
            <a:ext cx="7184576" cy="1106805"/>
          </a:xfrm>
          <a:prstGeom prst="rect">
            <a:avLst/>
          </a:prstGeom>
          <a:noFill/>
          <a:ln>
            <a:noFill/>
          </a:ln>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Khởi</a:t>
            </a:r>
            <a:r>
              <a:rPr kumimoji="0" lang="en-US" altLang="zh-CN" sz="66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66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động</a:t>
            </a:r>
            <a:endParaRPr kumimoji="0" lang="zh-CN" altLang="en-US" sz="66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0"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5508" b="99021" l="4316" r="97158">
                        <a14:foregroundMark x1="26421" y1="22277" x2="31053" y2="24969"/>
                        <a14:foregroundMark x1="18947" y1="26316" x2="22105" y2="24725"/>
                        <a14:foregroundMark x1="37474" y1="45532" x2="45158" y2="53978"/>
                        <a14:foregroundMark x1="33684" y1="80171" x2="42842" y2="86414"/>
                        <a14:foregroundMark x1="32421" y1="82375" x2="52211" y2="96450"/>
                        <a14:foregroundMark x1="32842" y1="81518" x2="41474" y2="83109"/>
                        <a14:foregroundMark x1="49368" y1="27907" x2="73789" y2="41371"/>
                        <a14:foregroundMark x1="47684" y1="31212" x2="45474" y2="35863"/>
                        <a14:foregroundMark x1="45474" y1="35863" x2="59053" y2="41860"/>
                        <a14:foregroundMark x1="59053" y1="42105" x2="77684" y2="48470"/>
                        <a14:foregroundMark x1="77158" y1="47736" x2="82737" y2="50184"/>
                        <a14:foregroundMark x1="76737" y1="44798" x2="82737" y2="51285"/>
                        <a14:foregroundMark x1="35474" y1="65239" x2="48000" y2="60588"/>
                        <a14:foregroundMark x1="23789" y1="24725" x2="34737" y2="31334"/>
                        <a14:foregroundMark x1="33579" y1="40514" x2="35474" y2="40514"/>
                        <a14:foregroundMark x1="19895" y1="34639" x2="22842" y2="39535"/>
                      </a14:backgroundRemoval>
                    </a14:imgEffect>
                  </a14:imgLayer>
                </a14:imgProps>
              </a:ext>
              <a:ext uri="{28A0092B-C50C-407E-A947-70E740481C1C}">
                <a14:useLocalDpi xmlns:a14="http://schemas.microsoft.com/office/drawing/2010/main" val="0"/>
              </a:ext>
            </a:extLst>
          </a:blip>
          <a:stretch>
            <a:fillRect/>
          </a:stretch>
        </p:blipFill>
        <p:spPr>
          <a:xfrm>
            <a:off x="0" y="2823019"/>
            <a:ext cx="4564358" cy="39253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arp dir="in"/>
      </p:transition>
    </mc:Choice>
    <mc:Fallback>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p:cNvGrpSpPr/>
          <p:nvPr/>
        </p:nvGrpSpPr>
        <p:grpSpPr>
          <a:xfrm>
            <a:off x="3148348" y="876844"/>
            <a:ext cx="6559178" cy="3854644"/>
            <a:chOff x="6433809" y="1950733"/>
            <a:chExt cx="4502909" cy="3385457"/>
          </a:xfrm>
        </p:grpSpPr>
        <p:pic>
          <p:nvPicPr>
            <p:cNvPr id="2" name="图片 1"/>
            <p:cNvPicPr>
              <a:picLocks noChangeAspect="1"/>
            </p:cNvPicPr>
            <p:nvPr/>
          </p:nvPicPr>
          <p:blipFill>
            <a:blip r:embed="rId1"/>
            <a:stretch>
              <a:fillRect/>
            </a:stretch>
          </p:blipFill>
          <p:spPr>
            <a:xfrm>
              <a:off x="6433809" y="1950733"/>
              <a:ext cx="4502909" cy="3385457"/>
            </a:xfrm>
            <a:prstGeom prst="rect">
              <a:avLst/>
            </a:prstGeom>
          </p:spPr>
        </p:pic>
        <p:sp>
          <p:nvSpPr>
            <p:cNvPr id="145" name="文本框 144"/>
            <p:cNvSpPr txBox="1"/>
            <p:nvPr/>
          </p:nvSpPr>
          <p:spPr>
            <a:xfrm>
              <a:off x="6875997" y="3046872"/>
              <a:ext cx="2345385" cy="1702124"/>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Nói</a:t>
              </a: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và</a:t>
              </a: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nghe</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7" name="TextBox 6"/>
          <p:cNvSpPr txBox="1"/>
          <p:nvPr/>
        </p:nvSpPr>
        <p:spPr>
          <a:xfrm>
            <a:off x="2425960" y="6579194"/>
            <a:ext cx="8343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331808" y="202152"/>
            <a:ext cx="7410450" cy="6134100"/>
          </a:xfrm>
          <a:prstGeom prst="rect">
            <a:avLst/>
          </a:prstGeom>
        </p:spPr>
      </p:pic>
      <p:sp>
        <p:nvSpPr>
          <p:cNvPr id="4" name="Thought Bubble: Cloud 3"/>
          <p:cNvSpPr/>
          <p:nvPr/>
        </p:nvSpPr>
        <p:spPr>
          <a:xfrm>
            <a:off x="0" y="275208"/>
            <a:ext cx="3861786" cy="1358283"/>
          </a:xfrm>
          <a:prstGeom prst="cloudCallout">
            <a:avLst>
              <a:gd name="adj1" fmla="val 48759"/>
              <a:gd name="adj2" fmla="val 892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Tranh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vẽ</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gì</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1"/>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2"/>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Kể lại chuyện theo tranh</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1"/>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Trả lời câu hỏi kể chuyện theo tranh qua trò chơi “Hộp quà bí ẩn”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Cùng bạn</a:t>
            </a:r>
            <a:endParaRPr kumimoji="0" lang="en-US" altLang="zh-CN" sz="3735"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1"/>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1"/>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2" action="ppaction://hlinksldjump">
              <a:snd r:embed="rId3" name="chimes.wav"/>
            </a:hlinkClick>
          </p:cNvPr>
          <p:cNvPicPr>
            <a:picLocks noChangeAspect="1"/>
          </p:cNvPicPr>
          <p:nvPr/>
        </p:nvPicPr>
        <p:blipFill>
          <a:blip r:embed="rId4"/>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5"/>
          <a:stretch>
            <a:fillRect/>
          </a:stretch>
        </p:blipFill>
        <p:spPr>
          <a:xfrm>
            <a:off x="410633" y="419100"/>
            <a:ext cx="2059517" cy="1382184"/>
          </a:xfrm>
          <a:prstGeom prst="rect">
            <a:avLst/>
          </a:prstGeom>
          <a:noFill/>
          <a:ln w="9525">
            <a:noFill/>
          </a:ln>
        </p:spPr>
      </p:pic>
      <p:pic>
        <p:nvPicPr>
          <p:cNvPr id="10" name="Picture 9">
            <a:hlinkClick r:id="rId6" action="ppaction://hlinksldjump">
              <a:snd r:embed="rId3" name="chimes.wav"/>
            </a:hlinkClick>
          </p:cNvPr>
          <p:cNvPicPr>
            <a:picLocks noChangeAspect="1"/>
          </p:cNvPicPr>
          <p:nvPr/>
        </p:nvPicPr>
        <p:blipFill>
          <a:blip r:embed="rId7"/>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8"/>
          <a:stretch>
            <a:fillRect/>
          </a:stretch>
        </p:blipFill>
        <p:spPr>
          <a:xfrm>
            <a:off x="2743200" y="381000"/>
            <a:ext cx="2059517" cy="1382184"/>
          </a:xfrm>
          <a:prstGeom prst="rect">
            <a:avLst/>
          </a:prstGeom>
          <a:noFill/>
          <a:ln w="9525">
            <a:noFill/>
          </a:ln>
        </p:spPr>
      </p:pic>
      <p:pic>
        <p:nvPicPr>
          <p:cNvPr id="12" name="Picture 11">
            <a:hlinkClick r:id="rId9" action="ppaction://hlinksldjump">
              <a:snd r:embed="rId3" name="chimes.wav"/>
            </a:hlinkClick>
          </p:cNvPr>
          <p:cNvPicPr>
            <a:picLocks noChangeAspect="1"/>
          </p:cNvPicPr>
          <p:nvPr/>
        </p:nvPicPr>
        <p:blipFill>
          <a:blip r:embed="rId10"/>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1"/>
          <a:stretch>
            <a:fillRect/>
          </a:stretch>
        </p:blipFill>
        <p:spPr>
          <a:xfrm>
            <a:off x="4965700" y="419100"/>
            <a:ext cx="2061633" cy="1382184"/>
          </a:xfrm>
          <a:prstGeom prst="rect">
            <a:avLst/>
          </a:prstGeom>
          <a:noFill/>
          <a:ln w="9525">
            <a:noFill/>
          </a:ln>
        </p:spPr>
      </p:pic>
      <p:pic>
        <p:nvPicPr>
          <p:cNvPr id="14" name="Picture 13">
            <a:hlinkClick r:id="rId12" action="ppaction://hlinksldjump">
              <a:snd r:embed="rId3" name="chimes.wav"/>
            </a:hlinkClick>
          </p:cNvPr>
          <p:cNvPicPr>
            <a:picLocks noChangeAspect="1"/>
          </p:cNvPicPr>
          <p:nvPr/>
        </p:nvPicPr>
        <p:blipFill>
          <a:blip r:embed="rId13"/>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4"/>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5"/>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5"/>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5"/>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5"/>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6"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1"/>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You are given 3 candies </a:t>
            </a:r>
            <a:endParaRPr kumimoji="0" sz="1865"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1.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Trời</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nói</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gì</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với</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các</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loài</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cây</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vi-VN" sz="48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Trời</a:t>
            </a:r>
            <a:r>
              <a:rPr kumimoji="0" lang="en-US" altLang="vi-VN" sz="4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48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đang</a:t>
            </a:r>
            <a:r>
              <a:rPr kumimoji="0" lang="en-US" altLang="vi-VN" sz="4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48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đặt</a:t>
            </a:r>
            <a:r>
              <a:rPr kumimoji="0" lang="en-US" altLang="vi-VN" sz="4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48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tên</a:t>
            </a:r>
            <a:r>
              <a:rPr kumimoji="0" lang="en-US" altLang="vi-VN" sz="4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48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cho</a:t>
            </a:r>
            <a:r>
              <a:rPr kumimoji="0" lang="en-US" altLang="vi-VN" sz="4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48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từng</a:t>
            </a:r>
            <a:r>
              <a:rPr kumimoji="0" lang="en-US" altLang="vi-VN" sz="4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vi-VN" sz="48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cây</a:t>
            </a:r>
            <a:r>
              <a:rPr kumimoji="0" lang="en-US" altLang="vi-VN" sz="4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altLang="vi-VN" sz="4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5608" name="Rectangle 32"/>
          <p:cNvSpPr/>
          <p:nvPr/>
        </p:nvSpPr>
        <p:spPr>
          <a:xfrm rot="5600923">
            <a:off x="2829984" y="4993217"/>
            <a:ext cx="2438400" cy="251883"/>
          </a:xfrm>
          <a:prstGeom prst="rect">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5610" name="Picture 34"/>
          <p:cNvPicPr>
            <a:picLocks noChangeAspect="1"/>
          </p:cNvPicPr>
          <p:nvPr/>
        </p:nvPicPr>
        <p:blipFill>
          <a:blip r:embed="rId5"/>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6"/>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pic>
        <p:nvPicPr>
          <p:cNvPr id="25612" name="Picture 37"/>
          <p:cNvPicPr>
            <a:picLocks noChangeAspect="1"/>
          </p:cNvPicPr>
          <p:nvPr/>
        </p:nvPicPr>
        <p:blipFill>
          <a:blip r:embed="rId7"/>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7"/>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8"/>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9"/>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0"/>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1"/>
          <a:stretch>
            <a:fillRect/>
          </a:stretch>
        </p:blipFill>
        <p:spPr>
          <a:xfrm>
            <a:off x="11051117" y="3822700"/>
            <a:ext cx="713316" cy="1191684"/>
          </a:xfrm>
          <a:prstGeom prst="rect">
            <a:avLst/>
          </a:prstGeom>
          <a:noFill/>
          <a:ln w="9525">
            <a:noFill/>
          </a:ln>
        </p:spPr>
      </p:pic>
      <p:sp>
        <p:nvSpPr>
          <p:cNvPr id="2" name="Arrow: Pentagon 30">
            <a:hlinkClick r:id="rId12" action="ppaction://hlinksldjump">
              <a:snd r:embed="rId13"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GO HOME</a:t>
            </a:r>
            <a:endPar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1"/>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You are given 5 candies </a:t>
            </a:r>
            <a:endPar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2.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Chuyện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gì</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xảy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ra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với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2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bà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cháu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khi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rừng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bị</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cháy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vi-VN"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Nương lúa bị cháy, cậu bé buồn</a:t>
            </a:r>
            <a:r>
              <a:rPr kumimoji="0" lang="en-US"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a:t>
            </a:r>
            <a:r>
              <a:rPr kumimoji="0" lang="vi-VN"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rPr>
              <a:t> nước mắt trào ra. </a:t>
            </a:r>
            <a:endParaRPr kumimoji="0" lang="en-US"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6632" name="Rectangle 32"/>
          <p:cNvSpPr/>
          <p:nvPr/>
        </p:nvSpPr>
        <p:spPr>
          <a:xfrm rot="5600923">
            <a:off x="2829984" y="4993217"/>
            <a:ext cx="2438400" cy="251883"/>
          </a:xfrm>
          <a:prstGeom prst="rect">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6634" name="Picture 34"/>
          <p:cNvPicPr>
            <a:picLocks noChangeAspect="1"/>
          </p:cNvPicPr>
          <p:nvPr/>
        </p:nvPicPr>
        <p:blipFill>
          <a:blip r:embed="rId5"/>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6"/>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pic>
        <p:nvPicPr>
          <p:cNvPr id="26636" name="Picture 37"/>
          <p:cNvPicPr>
            <a:picLocks noChangeAspect="1"/>
          </p:cNvPicPr>
          <p:nvPr/>
        </p:nvPicPr>
        <p:blipFill>
          <a:blip r:embed="rId7"/>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7"/>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8"/>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9"/>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0"/>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1"/>
          <a:stretch>
            <a:fillRect/>
          </a:stretch>
        </p:blipFill>
        <p:spPr>
          <a:xfrm>
            <a:off x="11051117" y="3822700"/>
            <a:ext cx="713316" cy="1191684"/>
          </a:xfrm>
          <a:prstGeom prst="rect">
            <a:avLst/>
          </a:prstGeom>
          <a:noFill/>
          <a:ln w="9525">
            <a:noFill/>
          </a:ln>
        </p:spPr>
      </p:pic>
      <p:sp>
        <p:nvSpPr>
          <p:cNvPr id="3" name="Arrow: Pentagon 30">
            <a:hlinkClick r:id="rId12" action="ppaction://hlinksldjump">
              <a:snd r:embed="rId13"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GO HOME</a:t>
            </a:r>
            <a:endPar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928</Words>
  <Application>WPS Presentation</Application>
  <PresentationFormat>Widescreen</PresentationFormat>
  <Paragraphs>64</Paragraphs>
  <Slides>15</Slides>
  <Notes>8</Notes>
  <HiddenSlides>0</HiddenSlides>
  <MMClips>0</MMClips>
  <ScaleCrop>false</ScaleCrop>
  <HeadingPairs>
    <vt:vector size="6" baseType="variant">
      <vt:variant>
        <vt:lpstr>已用的字体</vt:lpstr>
      </vt:variant>
      <vt:variant>
        <vt:i4>22</vt:i4>
      </vt:variant>
      <vt:variant>
        <vt:lpstr>主题</vt:lpstr>
      </vt:variant>
      <vt:variant>
        <vt:i4>4</vt:i4>
      </vt:variant>
      <vt:variant>
        <vt:lpstr>幻灯片标题</vt:lpstr>
      </vt:variant>
      <vt:variant>
        <vt:i4>15</vt:i4>
      </vt:variant>
    </vt:vector>
  </HeadingPairs>
  <TitlesOfParts>
    <vt:vector size="41" baseType="lpstr">
      <vt:lpstr>Arial</vt:lpstr>
      <vt:lpstr>SimSun</vt:lpstr>
      <vt:lpstr>Wingdings</vt:lpstr>
      <vt:lpstr>Microsoft YaHei</vt:lpstr>
      <vt:lpstr>Calibri Light</vt:lpstr>
      <vt:lpstr>Calibri</vt:lpstr>
      <vt:lpstr>SVN-Gretoon</vt:lpstr>
      <vt:lpstr>Segoe Print</vt:lpstr>
      <vt:lpstr>汉仪趣黑W</vt:lpstr>
      <vt:lpstr>字魂36号-正文宋楷</vt:lpstr>
      <vt:lpstr>等线</vt:lpstr>
      <vt:lpstr>等线</vt:lpstr>
      <vt:lpstr>Arial</vt:lpstr>
      <vt:lpstr>Arial-Rounded</vt:lpstr>
      <vt:lpstr>Yellowtail</vt:lpstr>
      <vt:lpstr>Calibri</vt:lpstr>
      <vt:lpstr>.VnAvant</vt:lpstr>
      <vt:lpstr>#9Slide03 NettoOTLight</vt:lpstr>
      <vt:lpstr>Arial Unicode MS</vt:lpstr>
      <vt:lpstr>Times New Roman</vt:lpstr>
      <vt:lpstr>Bradley Hand ITC</vt:lpstr>
      <vt:lpstr>#9Slide07 SVNZiclets</vt:lpstr>
      <vt:lpstr>包图主题2</vt:lpstr>
      <vt:lpstr>Office 主题</vt:lpstr>
      <vt:lpstr>6_Office Theme</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cp:revision>
  <dcterms:created xsi:type="dcterms:W3CDTF">2021-08-01T10:09:00Z</dcterms:created>
  <dcterms:modified xsi:type="dcterms:W3CDTF">2023-02-26T04:39:18Z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6089F9ED31E046B0B436481C2E9823AF</vt:lpwstr>
  </property>
  <property fmtid="{D5CDD505-2E9C-101B-9397-08002B2CF9AE}" pid="3" name="KSOProductBuildVer">
    <vt:lpwstr>1033-11.2.0.11486</vt:lpwstr>
  </property>
</Properties>
</file>